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3.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4.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5.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6.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7.xml" ContentType="application/vnd.openxmlformats-officedocument.presentationml.notesSlide+xml"/>
  <Override PartName="/ppt/tags/tag231.xml" ContentType="application/vnd.openxmlformats-officedocument.presentationml.tags+xml"/>
  <Override PartName="/ppt/notesSlides/notesSlide8.xml" ContentType="application/vnd.openxmlformats-officedocument.presentationml.notesSlide+xml"/>
  <Override PartName="/ppt/tags/tag232.xml" ContentType="application/vnd.openxmlformats-officedocument.presentationml.tags+xml"/>
  <Override PartName="/ppt/notesSlides/notesSlide9.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10.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56.xml" ContentType="application/vnd.openxmlformats-officedocument.presentationml.tags+xml"/>
  <Override PartName="/ppt/notesSlides/notesSlide13.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14.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15.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18.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9.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20.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23.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notesSlides/notesSlide24.xml" ContentType="application/vnd.openxmlformats-officedocument.presentationml.notesSlide+xml"/>
  <Override PartName="/ppt/tags/tag456.xml" ContentType="application/vnd.openxmlformats-officedocument.presentationml.tags+xml"/>
  <Override PartName="/ppt/notesSlides/notesSlide25.xml" ContentType="application/vnd.openxmlformats-officedocument.presentationml.notesSlide+xml"/>
  <Override PartName="/ppt/tags/tag45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77" r:id="rId3"/>
    <p:sldMasterId id="2147483694" r:id="rId4"/>
  </p:sldMasterIdLst>
  <p:notesMasterIdLst>
    <p:notesMasterId r:id="rId34"/>
  </p:notesMasterIdLst>
  <p:handoutMasterIdLst>
    <p:handoutMasterId r:id="rId35"/>
  </p:handoutMasterIdLst>
  <p:sldIdLst>
    <p:sldId id="507" r:id="rId5"/>
    <p:sldId id="571" r:id="rId6"/>
    <p:sldId id="579" r:id="rId7"/>
    <p:sldId id="320" r:id="rId8"/>
    <p:sldId id="627" r:id="rId9"/>
    <p:sldId id="258" r:id="rId10"/>
    <p:sldId id="574" r:id="rId11"/>
    <p:sldId id="319" r:id="rId12"/>
    <p:sldId id="321" r:id="rId13"/>
    <p:sldId id="578" r:id="rId14"/>
    <p:sldId id="259" r:id="rId15"/>
    <p:sldId id="265" r:id="rId16"/>
    <p:sldId id="264" r:id="rId17"/>
    <p:sldId id="628" r:id="rId18"/>
    <p:sldId id="266" r:id="rId19"/>
    <p:sldId id="629" r:id="rId20"/>
    <p:sldId id="577" r:id="rId21"/>
    <p:sldId id="630" r:id="rId22"/>
    <p:sldId id="581" r:id="rId23"/>
    <p:sldId id="631" r:id="rId24"/>
    <p:sldId id="582" r:id="rId25"/>
    <p:sldId id="311" r:id="rId26"/>
    <p:sldId id="632" r:id="rId27"/>
    <p:sldId id="633" r:id="rId28"/>
    <p:sldId id="580" r:id="rId29"/>
    <p:sldId id="314" r:id="rId30"/>
    <p:sldId id="634" r:id="rId31"/>
    <p:sldId id="572" r:id="rId32"/>
    <p:sldId id="57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9824" autoAdjust="0"/>
  </p:normalViewPr>
  <p:slideViewPr>
    <p:cSldViewPr snapToGrid="0">
      <p:cViewPr varScale="1">
        <p:scale>
          <a:sx n="55" d="100"/>
          <a:sy n="55" d="100"/>
        </p:scale>
        <p:origin x="20" y="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2020/3/11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1B804-7EAA-7F4C-9378-2921EF83A995}" type="datetimeFigureOut">
              <a:rPr kumimoji="1" lang="zh-CN" altLang="en-US" smtClean="0"/>
              <a:t>2020/3/11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F07E7-3281-D448-9F73-31F187639F5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49625"/>
          </a:xfrm>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dirty="0"/>
          </a:p>
        </p:txBody>
      </p:sp>
      <p:sp>
        <p:nvSpPr>
          <p:cNvPr id="4" name="灯片编号占位符 3"/>
          <p:cNvSpPr>
            <a:spLocks noGrp="1"/>
          </p:cNvSpPr>
          <p:nvPr>
            <p:ph type="sldNum" sz="quarter" idx="10"/>
          </p:nvPr>
        </p:nvSpPr>
        <p:spPr/>
        <p:txBody>
          <a:bodyPr/>
          <a:lstStyle/>
          <a:p>
            <a:fld id="{0AD32D19-AF97-364B-A7AE-EF4EC65A12D4}"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14</a:t>
            </a:fld>
            <a:endParaRPr kumimoji="1" lang="zh-CN" altLang="en-US"/>
          </a:p>
        </p:txBody>
      </p:sp>
    </p:spTree>
    <p:extLst>
      <p:ext uri="{BB962C8B-B14F-4D97-AF65-F5344CB8AC3E}">
        <p14:creationId xmlns:p14="http://schemas.microsoft.com/office/powerpoint/2010/main" val="163862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15</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16</a:t>
            </a:fld>
            <a:endParaRPr kumimoji="1" lang="zh-CN" altLang="en-US"/>
          </a:p>
        </p:txBody>
      </p:sp>
    </p:spTree>
    <p:extLst>
      <p:ext uri="{BB962C8B-B14F-4D97-AF65-F5344CB8AC3E}">
        <p14:creationId xmlns:p14="http://schemas.microsoft.com/office/powerpoint/2010/main" val="3074428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18</a:t>
            </a:fld>
            <a:endParaRPr kumimoji="1" lang="zh-CN" altLang="en-US"/>
          </a:p>
        </p:txBody>
      </p:sp>
    </p:spTree>
    <p:extLst>
      <p:ext uri="{BB962C8B-B14F-4D97-AF65-F5344CB8AC3E}">
        <p14:creationId xmlns:p14="http://schemas.microsoft.com/office/powerpoint/2010/main" val="1712052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当前页面由口袋动画“</a:t>
            </a:r>
            <a:r>
              <a:rPr lang="en-US" altLang="zh-CN" dirty="0" err="1"/>
              <a:t>MonkeyText</a:t>
            </a:r>
            <a:r>
              <a:rPr lang="en-US" altLang="zh-CN" dirty="0"/>
              <a:t>”</a:t>
            </a:r>
            <a:r>
              <a:rPr lang="zh-CN" altLang="en-US" dirty="0"/>
              <a:t>特效功能，一键生成。
更多动画特效、福利、资源，请搜索、关注访问口袋动画</a:t>
            </a:r>
            <a:r>
              <a:rPr lang="en-US" altLang="zh-CN" dirty="0"/>
              <a:t>.</a:t>
            </a:r>
          </a:p>
          <a:p>
            <a:r>
              <a:rPr lang="zh-CN" altLang="en-US" dirty="0"/>
              <a:t>官网主页：</a:t>
            </a:r>
            <a:r>
              <a:rPr lang="en-US" altLang="zh-CN" dirty="0"/>
              <a:t>www.papocket.com</a:t>
            </a:r>
            <a:endParaRPr lang="zh-CN" altLang="en-US" dirty="0"/>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清华定量俱乐部”是由清华大学学生学习与发展指导中心与清华大学公共管理学院党委研究生工作组共同发起，旨在帮助同学们提高定量研究操作水平，为清华师生搭建定量研究方法学习交流平台。未来，定量俱乐部的其他课程和活动预告都会在“乐学” 以及“公管声音”推出，欢迎大家关注！</a:t>
            </a:r>
            <a:endParaRPr lang="zh-CN" altLang="en-US" dirty="0"/>
          </a:p>
        </p:txBody>
      </p:sp>
      <p:sp>
        <p:nvSpPr>
          <p:cNvPr id="4" name="灯片编号占位符 3"/>
          <p:cNvSpPr>
            <a:spLocks noGrp="1"/>
          </p:cNvSpPr>
          <p:nvPr>
            <p:ph type="sldNum" sz="quarter" idx="5"/>
          </p:nvPr>
        </p:nvSpPr>
        <p:spPr/>
        <p:txBody>
          <a:bodyPr/>
          <a:lstStyle/>
          <a:p>
            <a:fld id="{0AD32D19-AF97-364B-A7AE-EF4EC65A12D4}"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21</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22</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23</a:t>
            </a:fld>
            <a:endParaRPr kumimoji="1" lang="zh-CN" altLang="en-US"/>
          </a:p>
        </p:txBody>
      </p:sp>
    </p:spTree>
    <p:extLst>
      <p:ext uri="{BB962C8B-B14F-4D97-AF65-F5344CB8AC3E}">
        <p14:creationId xmlns:p14="http://schemas.microsoft.com/office/powerpoint/2010/main" val="255276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24</a:t>
            </a:fld>
            <a:endParaRPr kumimoji="1" lang="zh-CN" altLang="en-US"/>
          </a:p>
        </p:txBody>
      </p:sp>
    </p:spTree>
    <p:extLst>
      <p:ext uri="{BB962C8B-B14F-4D97-AF65-F5344CB8AC3E}">
        <p14:creationId xmlns:p14="http://schemas.microsoft.com/office/powerpoint/2010/main" val="3813017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25</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26</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27</a:t>
            </a:fld>
            <a:endParaRPr kumimoji="1" lang="zh-CN" altLang="en-US"/>
          </a:p>
        </p:txBody>
      </p:sp>
    </p:spTree>
    <p:extLst>
      <p:ext uri="{BB962C8B-B14F-4D97-AF65-F5344CB8AC3E}">
        <p14:creationId xmlns:p14="http://schemas.microsoft.com/office/powerpoint/2010/main" val="2717148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清华定量俱乐部</a:t>
            </a:r>
            <a:r>
              <a:rPr lang="en-US" altLang="zh-CN" sz="1200" kern="1200">
                <a:solidFill>
                  <a:schemeClr val="tx1"/>
                </a:solidFill>
                <a:effectLst/>
                <a:latin typeface="+mn-lt"/>
                <a:ea typeface="+mn-ea"/>
                <a:cs typeface="+mn-cs"/>
              </a:rPr>
              <a:t>”</a:t>
            </a:r>
            <a:r>
              <a:rPr lang="zh-CN" altLang="zh-CN" sz="1200" strike="sngStrike" kern="1200">
                <a:solidFill>
                  <a:schemeClr val="tx1"/>
                </a:solidFill>
                <a:effectLst/>
                <a:latin typeface="+mn-lt"/>
                <a:ea typeface="+mn-ea"/>
                <a:cs typeface="+mn-cs"/>
              </a:rPr>
              <a:t>是</a:t>
            </a:r>
            <a:r>
              <a:rPr lang="zh-CN" altLang="zh-CN" sz="1200" kern="1200">
                <a:solidFill>
                  <a:schemeClr val="tx1"/>
                </a:solidFill>
                <a:effectLst/>
                <a:latin typeface="+mn-lt"/>
                <a:ea typeface="+mn-ea"/>
                <a:cs typeface="+mn-cs"/>
              </a:rPr>
              <a:t>由清华大学学生学习与发展指导中心与清华大学公共管理学院党委研究生工作组共同发起，旨在提升清华同学们定量操作水平，为清华师生搭建了一个定量研究方法学习交流平台。</a:t>
            </a:r>
            <a:r>
              <a:rPr lang="zh-CN" altLang="en-US"/>
              <a:t>，后期有关定量俱乐部的其他活动和课程预告都会在乐学以及“公管声音”推出，欢迎大家关注</a:t>
            </a:r>
            <a:endParaRPr lang="zh-CN" altLang="en-US" dirty="0"/>
          </a:p>
        </p:txBody>
      </p:sp>
      <p:sp>
        <p:nvSpPr>
          <p:cNvPr id="4" name="灯片编号占位符 3"/>
          <p:cNvSpPr>
            <a:spLocks noGrp="1"/>
          </p:cNvSpPr>
          <p:nvPr>
            <p:ph type="sldNum" sz="quarter" idx="5"/>
          </p:nvPr>
        </p:nvSpPr>
        <p:spPr/>
        <p:txBody>
          <a:bodyPr/>
          <a:lstStyle/>
          <a:p>
            <a:fld id="{0AD32D19-AF97-364B-A7AE-EF4EC65A12D4}" type="slidenum">
              <a:rPr kumimoji="1" lang="zh-CN" altLang="en-US" smtClean="0"/>
              <a:t>28</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D32D19-AF97-364B-A7AE-EF4EC65A12D4}" type="slidenum">
              <a:rPr kumimoji="1" lang="zh-CN" altLang="en-US" smtClean="0"/>
              <a:t>29</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dirty="0"/>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当前页面由口袋动画“</a:t>
            </a:r>
            <a:r>
              <a:rPr lang="en-US" altLang="zh-CN"/>
              <a:t>MonkeyText”</a:t>
            </a:r>
            <a:r>
              <a:rPr lang="zh-CN" altLang="en-US"/>
              <a:t>特效功能，一键生成。
更多动画特效、福利、资源，请搜索、关注访问口袋动画</a:t>
            </a:r>
            <a:r>
              <a:rPr lang="en-US" altLang="zh-CN"/>
              <a:t>.</a:t>
            </a:r>
          </a:p>
          <a:p>
            <a:r>
              <a:rPr lang="zh-CN" altLang="en-US"/>
              <a:t>官网主页：</a:t>
            </a:r>
            <a:r>
              <a:rPr lang="en-US" altLang="zh-CN"/>
              <a:t>www.papocket.com</a:t>
            </a:r>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60F07E7-3281-D448-9F73-31F187639F5B}"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3.xml"/><Relationship Id="rId5" Type="http://schemas.openxmlformats.org/officeDocument/2006/relationships/tags" Target="../tags/tag10.xml"/><Relationship Id="rId4" Type="http://schemas.openxmlformats.org/officeDocument/2006/relationships/tags" Target="../tags/tag9.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3.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3.xml"/><Relationship Id="rId5" Type="http://schemas.openxmlformats.org/officeDocument/2006/relationships/tags" Target="../tags/tag20.xml"/><Relationship Id="rId4" Type="http://schemas.openxmlformats.org/officeDocument/2006/relationships/tags" Target="../tags/tag1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3.xml"/><Relationship Id="rId4" Type="http://schemas.openxmlformats.org/officeDocument/2006/relationships/tags" Target="../tags/tag38.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3.xml"/><Relationship Id="rId5" Type="http://schemas.openxmlformats.org/officeDocument/2006/relationships/tags" Target="../tags/tag58.xml"/><Relationship Id="rId4" Type="http://schemas.openxmlformats.org/officeDocument/2006/relationships/tags" Target="../tags/tag57.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3.xml"/><Relationship Id="rId5" Type="http://schemas.openxmlformats.org/officeDocument/2006/relationships/tags" Target="../tags/tag63.xml"/><Relationship Id="rId4" Type="http://schemas.openxmlformats.org/officeDocument/2006/relationships/tags" Target="../tags/tag62.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slideMaster" Target="../slideMasters/slideMaster3.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2" Type="http://schemas.openxmlformats.org/officeDocument/2006/relationships/tags" Target="../tags/tag65.xml"/><Relationship Id="rId16" Type="http://schemas.openxmlformats.org/officeDocument/2006/relationships/image" Target="../media/image5.png"/><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image" Target="../media/image4.png"/><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5.png"/><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image" Target="../media/image4.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1.jpeg"/><Relationship Id="rId5" Type="http://schemas.openxmlformats.org/officeDocument/2006/relationships/tags" Target="../tags/tag80.xml"/><Relationship Id="rId10" Type="http://schemas.openxmlformats.org/officeDocument/2006/relationships/slideMaster" Target="../slideMasters/slideMaster3.xml"/><Relationship Id="rId4" Type="http://schemas.openxmlformats.org/officeDocument/2006/relationships/tags" Target="../tags/tag79.xml"/><Relationship Id="rId9" Type="http://schemas.openxmlformats.org/officeDocument/2006/relationships/tags" Target="../tags/tag8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Master" Target="../slideMasters/slideMaster3.xml"/><Relationship Id="rId5" Type="http://schemas.openxmlformats.org/officeDocument/2006/relationships/tags" Target="../tags/tag89.xml"/><Relationship Id="rId4" Type="http://schemas.openxmlformats.org/officeDocument/2006/relationships/tags" Target="../tags/tag88.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slideMaster" Target="../slideMasters/slideMaster3.xml"/><Relationship Id="rId4" Type="http://schemas.openxmlformats.org/officeDocument/2006/relationships/tags" Target="../tags/tag9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Master" Target="../slideMasters/slideMaster4.xml"/><Relationship Id="rId5" Type="http://schemas.openxmlformats.org/officeDocument/2006/relationships/tags" Target="../tags/tag103.xml"/><Relationship Id="rId4" Type="http://schemas.openxmlformats.org/officeDocument/2006/relationships/tags" Target="../tags/tag10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Master" Target="../slideMasters/slideMaster4.xml"/><Relationship Id="rId5" Type="http://schemas.openxmlformats.org/officeDocument/2006/relationships/tags" Target="../tags/tag108.xml"/><Relationship Id="rId4" Type="http://schemas.openxmlformats.org/officeDocument/2006/relationships/tags" Target="../tags/tag107.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4.xml"/><Relationship Id="rId5" Type="http://schemas.openxmlformats.org/officeDocument/2006/relationships/tags" Target="../tags/tag113.xml"/><Relationship Id="rId4" Type="http://schemas.openxmlformats.org/officeDocument/2006/relationships/tags" Target="../tags/tag11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slideMaster" Target="../slideMasters/slideMaster4.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slideMaster" Target="../slideMasters/slideMaster4.xml"/><Relationship Id="rId4" Type="http://schemas.openxmlformats.org/officeDocument/2006/relationships/tags" Target="../tags/tag13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37.xml"/><Relationship Id="rId7" Type="http://schemas.openxmlformats.org/officeDocument/2006/relationships/slideMaster" Target="../slideMasters/slideMaster4.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slideMaster" Target="../slideMasters/slideMaster4.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Master" Target="../slideMasters/slideMaster4.xml"/><Relationship Id="rId5" Type="http://schemas.openxmlformats.org/officeDocument/2006/relationships/tags" Target="../tags/tag151.xml"/><Relationship Id="rId4" Type="http://schemas.openxmlformats.org/officeDocument/2006/relationships/tags" Target="../tags/tag150.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Master" Target="../slideMasters/slideMaster4.xml"/><Relationship Id="rId5" Type="http://schemas.openxmlformats.org/officeDocument/2006/relationships/tags" Target="../tags/tag156.xml"/><Relationship Id="rId4" Type="http://schemas.openxmlformats.org/officeDocument/2006/relationships/tags" Target="../tags/tag155.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slideMaster" Target="../slideMasters/slideMaster4.xml"/><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tags" Target="../tags/tag168.xml"/><Relationship Id="rId2" Type="http://schemas.openxmlformats.org/officeDocument/2006/relationships/tags" Target="../tags/tag158.xml"/><Relationship Id="rId16" Type="http://schemas.openxmlformats.org/officeDocument/2006/relationships/image" Target="../media/image3.png"/><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5" Type="http://schemas.openxmlformats.org/officeDocument/2006/relationships/tags" Target="../tags/tag161.xml"/><Relationship Id="rId15" Type="http://schemas.openxmlformats.org/officeDocument/2006/relationships/image" Target="../media/image4.png"/><Relationship Id="rId10" Type="http://schemas.openxmlformats.org/officeDocument/2006/relationships/tags" Target="../tags/tag166.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image" Target="../media/image1.jpeg"/></Relationships>
</file>

<file path=ppt/slideLayouts/_rels/slideLayout56.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image" Target="../media/image3.png"/><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image" Target="../media/image4.png"/><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image" Target="../media/image1.jpeg"/><Relationship Id="rId5" Type="http://schemas.openxmlformats.org/officeDocument/2006/relationships/tags" Target="../tags/tag173.xml"/><Relationship Id="rId10" Type="http://schemas.openxmlformats.org/officeDocument/2006/relationships/slideMaster" Target="../slideMasters/slideMaster4.xml"/><Relationship Id="rId4" Type="http://schemas.openxmlformats.org/officeDocument/2006/relationships/tags" Target="../tags/tag172.xml"/><Relationship Id="rId9" Type="http://schemas.openxmlformats.org/officeDocument/2006/relationships/tags" Target="../tags/tag177.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slideMaster" Target="../slideMasters/slideMaster4.xml"/><Relationship Id="rId5" Type="http://schemas.openxmlformats.org/officeDocument/2006/relationships/tags" Target="../tags/tag182.xml"/><Relationship Id="rId4" Type="http://schemas.openxmlformats.org/officeDocument/2006/relationships/tags" Target="../tags/tag181.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slideMaster" Target="../slideMasters/slideMaster4.xml"/><Relationship Id="rId4" Type="http://schemas.openxmlformats.org/officeDocument/2006/relationships/tags" Target="../tags/tag18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000"/>
                    </a14:imgEffect>
                    <a14:imgEffect>
                      <a14:saturation sat="80000"/>
                    </a14:imgEffect>
                  </a14:imgLayer>
                </a14:imgProps>
              </a:ext>
              <a:ext uri="{28A0092B-C50C-407E-A947-70E740481C1C}">
                <a14:useLocalDpi xmlns:a14="http://schemas.microsoft.com/office/drawing/2010/main" val="0"/>
              </a:ext>
            </a:extLst>
          </a:blip>
          <a:srcRect r="45460"/>
          <a:stretch>
            <a:fillRect/>
          </a:stretch>
        </p:blipFill>
        <p:spPr>
          <a:xfrm>
            <a:off x="4168526" y="0"/>
            <a:ext cx="4987168" cy="1143000"/>
          </a:xfrm>
          <a:prstGeom prst="rect">
            <a:avLst/>
          </a:prstGeom>
        </p:spPr>
      </p:pic>
      <p:sp>
        <p:nvSpPr>
          <p:cNvPr id="3" name="Date Placeholder 2"/>
          <p:cNvSpPr>
            <a:spLocks noGrp="1"/>
          </p:cNvSpPr>
          <p:nvPr>
            <p:ph type="dt" sz="half" idx="10"/>
          </p:nvPr>
        </p:nvSpPr>
        <p:spPr/>
        <p:txBody>
          <a:bodyPr/>
          <a:lstStyle/>
          <a:p>
            <a:fld id="{B61BEF0D-F0BB-DE4B-95CE-6DB70DBA9567}" type="datetimeFigureOut">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6" name="矩形 5"/>
          <p:cNvSpPr/>
          <p:nvPr/>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title"/>
          </p:nvPr>
        </p:nvSpPr>
        <p:spPr>
          <a:xfrm>
            <a:off x="194466" y="120021"/>
            <a:ext cx="6020068" cy="902957"/>
          </a:xfrm>
          <a:ln>
            <a:noFill/>
          </a:ln>
        </p:spPr>
        <p:txBody>
          <a:bodyPr>
            <a:normAutofit/>
          </a:bodyPr>
          <a:lstStyle>
            <a:lvl1pPr algn="l">
              <a:defRPr sz="36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pic>
        <p:nvPicPr>
          <p:cNvPr id="9" name="图片 8"/>
          <p:cNvPicPr/>
          <p:nvPr/>
        </p:nvPicPr>
        <p:blipFill>
          <a:blip r:embed="rId4"/>
          <a:srcRect/>
          <a:stretch>
            <a:fillRect/>
          </a:stretch>
        </p:blipFill>
        <p:spPr>
          <a:xfrm>
            <a:off x="7875548" y="514031"/>
            <a:ext cx="1084827" cy="1086169"/>
          </a:xfrm>
          <a:prstGeom prst="rect">
            <a:avLst/>
          </a:prstGeom>
          <a:noFill/>
          <a:ln w="9525">
            <a:noFill/>
          </a:ln>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0770" y="561235"/>
            <a:ext cx="991759" cy="991759"/>
          </a:xfrm>
          <a:prstGeom prst="rect">
            <a:avLst/>
          </a:prstGeom>
        </p:spPr>
      </p:pic>
      <p:sp>
        <p:nvSpPr>
          <p:cNvPr id="8" name="文本占位符 7"/>
          <p:cNvSpPr>
            <a:spLocks noGrp="1"/>
          </p:cNvSpPr>
          <p:nvPr>
            <p:ph type="body" sz="quarter" idx="13"/>
          </p:nvPr>
        </p:nvSpPr>
        <p:spPr>
          <a:xfrm>
            <a:off x="990600" y="1989138"/>
            <a:ext cx="6688138" cy="4165600"/>
          </a:xfrm>
        </p:spPr>
        <p:txBody>
          <a:bodyPr/>
          <a:lstStyle>
            <a:lvl1pPr>
              <a:defRPr>
                <a:solidFill>
                  <a:schemeClr val="tx1"/>
                </a:solidFill>
              </a:defRPr>
            </a:lvl1pPr>
          </a:lstStyle>
          <a:p>
            <a:pPr lvl="0"/>
            <a:r>
              <a:rPr kumimoji="1" lang="zh-CN" altLang="en-US"/>
              <a:t>单击此处编辑母版文本样式</a:t>
            </a:r>
          </a:p>
        </p:txBody>
      </p:sp>
      <p:sp>
        <p:nvSpPr>
          <p:cNvPr id="11" name="矩形 10"/>
          <p:cNvSpPr/>
          <p:nvPr userDrawn="1"/>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3" name="图片 12"/>
          <p:cNvPicPr/>
          <p:nvPr userDrawn="1"/>
        </p:nvPicPr>
        <p:blipFill>
          <a:blip r:embed="rId4"/>
          <a:srcRect/>
          <a:stretch>
            <a:fillRect/>
          </a:stretch>
        </p:blipFill>
        <p:spPr>
          <a:xfrm>
            <a:off x="7875548" y="514031"/>
            <a:ext cx="1084827" cy="1086169"/>
          </a:xfrm>
          <a:prstGeom prst="rect">
            <a:avLst/>
          </a:prstGeom>
          <a:noFill/>
          <a:ln w="9525">
            <a:noFill/>
          </a:ln>
        </p:spPr>
      </p:pic>
      <p:pic>
        <p:nvPicPr>
          <p:cNvPr id="14" name="图片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90770" y="561235"/>
            <a:ext cx="991759" cy="991759"/>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000"/>
                    </a14:imgEffect>
                    <a14:imgEffect>
                      <a14:saturation sat="80000"/>
                    </a14:imgEffect>
                  </a14:imgLayer>
                </a14:imgProps>
              </a:ext>
              <a:ext uri="{28A0092B-C50C-407E-A947-70E740481C1C}">
                <a14:useLocalDpi xmlns:a14="http://schemas.microsoft.com/office/drawing/2010/main" val="0"/>
              </a:ext>
            </a:extLst>
          </a:blip>
          <a:srcRect r="45460"/>
          <a:stretch>
            <a:fillRect/>
          </a:stretch>
        </p:blipFill>
        <p:spPr>
          <a:xfrm>
            <a:off x="4168526" y="0"/>
            <a:ext cx="4987168" cy="1143000"/>
          </a:xfrm>
          <a:prstGeom prst="rect">
            <a:avLst/>
          </a:prstGeom>
        </p:spPr>
      </p:pic>
      <p:sp>
        <p:nvSpPr>
          <p:cNvPr id="3" name="Date Placeholder 2"/>
          <p:cNvSpPr>
            <a:spLocks noGrp="1"/>
          </p:cNvSpPr>
          <p:nvPr>
            <p:ph type="dt" sz="half" idx="10"/>
          </p:nvPr>
        </p:nvSpPr>
        <p:spPr/>
        <p:txBody>
          <a:bodyPr/>
          <a:lstStyle/>
          <a:p>
            <a:fld id="{B61BEF0D-F0BB-DE4B-95CE-6DB70DBA9567}" type="datetimeFigureOut">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6" name="矩形 5"/>
          <p:cNvSpPr/>
          <p:nvPr userDrawn="1"/>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title"/>
          </p:nvPr>
        </p:nvSpPr>
        <p:spPr>
          <a:xfrm>
            <a:off x="194466" y="120021"/>
            <a:ext cx="6020068" cy="902957"/>
          </a:xfrm>
          <a:ln>
            <a:noFill/>
          </a:ln>
        </p:spPr>
        <p:txBody>
          <a:bodyPr>
            <a:normAutofit/>
          </a:bodyPr>
          <a:lstStyle>
            <a:lvl1pPr algn="l">
              <a:defRPr sz="36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t>单击此处编辑母版标题样式</a:t>
            </a:r>
            <a:endParaRPr lang="en-US" dirty="0"/>
          </a:p>
        </p:txBody>
      </p:sp>
      <p:pic>
        <p:nvPicPr>
          <p:cNvPr id="9" name="图片 8"/>
          <p:cNvPicPr/>
          <p:nvPr userDrawn="1"/>
        </p:nvPicPr>
        <p:blipFill>
          <a:blip r:embed="rId4"/>
          <a:srcRect/>
          <a:stretch>
            <a:fillRect/>
          </a:stretch>
        </p:blipFill>
        <p:spPr>
          <a:xfrm>
            <a:off x="7875548" y="514031"/>
            <a:ext cx="1084827" cy="1086169"/>
          </a:xfrm>
          <a:prstGeom prst="rect">
            <a:avLst/>
          </a:prstGeom>
          <a:noFill/>
          <a:ln w="9525">
            <a:noFill/>
          </a:ln>
        </p:spPr>
      </p:pic>
      <p:pic>
        <p:nvPicPr>
          <p:cNvPr id="12" name="图片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90770" y="561235"/>
            <a:ext cx="991759" cy="991759"/>
          </a:xfrm>
          <a:prstGeom prst="rect">
            <a:avLst/>
          </a:prstGeom>
        </p:spPr>
      </p:pic>
      <p:sp>
        <p:nvSpPr>
          <p:cNvPr id="8" name="文本占位符 7"/>
          <p:cNvSpPr>
            <a:spLocks noGrp="1"/>
          </p:cNvSpPr>
          <p:nvPr>
            <p:ph type="body" sz="quarter" idx="13" hasCustomPrompt="1"/>
          </p:nvPr>
        </p:nvSpPr>
        <p:spPr>
          <a:xfrm>
            <a:off x="990600" y="1989138"/>
            <a:ext cx="6688138" cy="4165600"/>
          </a:xfrm>
        </p:spPr>
        <p:txBody>
          <a:bodyPr/>
          <a:lstStyle>
            <a:lvl1pPr>
              <a:defRPr>
                <a:solidFill>
                  <a:schemeClr val="tx1"/>
                </a:solidFill>
              </a:defRPr>
            </a:lvl1pPr>
          </a:lstStyle>
          <a:p>
            <a:r>
              <a:rPr kumimoji="1" lang="zh-CN" altLang="en-US" dirty="0"/>
              <a:t>编辑母版文本样式
第二级
第三级
第四级
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541370"/>
            <a:ext cx="7772400" cy="6093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5" name="Holder 5"/>
          <p:cNvSpPr>
            <a:spLocks noGrp="1"/>
          </p:cNvSpPr>
          <p:nvPr>
            <p:ph type="dt" sz="half" idx="6"/>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6" name="Holder 6"/>
          <p:cNvSpPr>
            <a:spLocks noGrp="1"/>
          </p:cNvSpPr>
          <p:nvPr>
            <p:ph type="sldNum" sz="quarter" idx="7"/>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60" b="0" i="0">
                <a:solidFill>
                  <a:schemeClr val="tx1"/>
                </a:solidFill>
                <a:latin typeface="宋体" panose="02010600030101010101" pitchFamily="2" charset="-122"/>
                <a:cs typeface="宋体" panose="02010600030101010101" pitchFamily="2" charset="-122"/>
              </a:defRPr>
            </a:lvl1pPr>
          </a:lstStyle>
          <a:p>
            <a:endParaRPr/>
          </a:p>
        </p:txBody>
      </p:sp>
      <p:sp>
        <p:nvSpPr>
          <p:cNvPr id="3" name="Holder 3"/>
          <p:cNvSpPr>
            <a:spLocks noGrp="1"/>
          </p:cNvSpPr>
          <p:nvPr>
            <p:ph type="ftr" sz="quarter" idx="5"/>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4" name="Holder 4"/>
          <p:cNvSpPr>
            <a:spLocks noGrp="1"/>
          </p:cNvSpPr>
          <p:nvPr>
            <p:ph type="dt" sz="half" idx="6"/>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5" name="Holder 5"/>
          <p:cNvSpPr>
            <a:spLocks noGrp="1"/>
          </p:cNvSpPr>
          <p:nvPr>
            <p:ph type="sldNum" sz="quarter" idx="7"/>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3" name="Holder 3"/>
          <p:cNvSpPr>
            <a:spLocks noGrp="1"/>
          </p:cNvSpPr>
          <p:nvPr>
            <p:ph type="dt" sz="half" idx="6"/>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4" name="Holder 4"/>
          <p:cNvSpPr>
            <a:spLocks noGrp="1"/>
          </p:cNvSpPr>
          <p:nvPr>
            <p:ph type="sldNum" sz="quarter" idx="7"/>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07F1219-1AE3-499C-9465-7570CF785571}" type="slidenum">
              <a:rPr lang="en-US" altLang="zh-CN" smtClean="0"/>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A813485-4B4B-4E1B-B595-473A0AD149AA}" type="slidenum">
              <a:rPr lang="en-US" altLang="zh-CN" smtClean="0"/>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0E23ABB-7716-4B0C-993A-594BE22EBEBB}"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3DD4CFD-8DB0-4DE2-AE66-4FD0153A1FA5}" type="slidenum">
              <a:rPr lang="en-US" altLang="zh-CN" smtClean="0"/>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977836A2-FDA1-4A09-B8BD-A93EC19C8056}" type="slidenum">
              <a:rPr lang="en-US" altLang="zh-CN" smtClean="0"/>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E1B6ED5C-3A0A-494B-B87B-419ECA351843}" type="slidenum">
              <a:rPr lang="en-US" altLang="zh-CN" smtClean="0"/>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0B0F1060-5C71-4C89-A6FD-8A1E53C5BA18}" type="slidenum">
              <a:rPr lang="en-US" altLang="zh-CN" smtClean="0"/>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7C8D36-8FD3-4B7C-8A27-9A70E8F72633}" type="slidenum">
              <a:rPr lang="en-US" altLang="zh-CN" smtClean="0"/>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1DC5F86-F5B1-4E2C-81B6-2420194F3997}" type="slidenum">
              <a:rPr lang="en-US" altLang="zh-CN" smtClean="0"/>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9FB2CB4-FC1E-42B5-A398-CF49C032E36B}" type="slidenum">
              <a:rPr lang="en-US" altLang="zh-CN" smtClean="0"/>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32C7129-F2EA-486A-88F9-FF96D5465FED}" type="slidenum">
              <a:rPr lang="en-US" altLang="zh-CN" smtClean="0"/>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custDataLst>
              <p:tags r:id="rId2"/>
            </p:custDataLst>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Content Placeholder 2"/>
          <p:cNvSpPr>
            <a:spLocks noGrp="1"/>
          </p:cNvSpPr>
          <p:nvPr>
            <p:ph idx="1"/>
            <p:custDataLst>
              <p:tags r:id="rId2"/>
            </p:custDataLst>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custDataLst>
              <p:tags r:id="rId2"/>
            </p:custDataLst>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Content Placeholder 2"/>
          <p:cNvSpPr>
            <a:spLocks noGrp="1"/>
          </p:cNvSpPr>
          <p:nvPr>
            <p:ph sz="half" idx="1"/>
            <p:custDataLst>
              <p:tags r:id="rId2"/>
            </p:custDataLst>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custDataLst>
              <p:tags r:id="rId3"/>
            </p:custDataLst>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custDataLst>
              <p:tags r:id="rId4"/>
            </p:custDataLst>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custDataLst>
              <p:tags r:id="rId5"/>
            </p:custDataLst>
          </p:nvPr>
        </p:nvSpPr>
        <p:spPr/>
        <p:txBody>
          <a:bodyPr/>
          <a:lstStyle/>
          <a:p>
            <a:endParaRPr lang="zh-CN" altLang="en-US"/>
          </a:p>
        </p:txBody>
      </p:sp>
      <p:sp>
        <p:nvSpPr>
          <p:cNvPr id="7" name="Slide Number Placeholder 6"/>
          <p:cNvSpPr>
            <a:spLocks noGrp="1"/>
          </p:cNvSpPr>
          <p:nvPr>
            <p:ph type="sldNum" sz="quarter" idx="12"/>
            <p:custDataLst>
              <p:tags r:id="rId6"/>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custDataLst>
              <p:tags r:id="rId2"/>
            </p:custDataLst>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custDataLst>
              <p:tags r:id="rId3"/>
            </p:custDataLst>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custDataLst>
              <p:tags r:id="rId4"/>
            </p:custDataLst>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custDataLst>
              <p:tags r:id="rId5"/>
            </p:custDataLst>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custDataLst>
              <p:tags r:id="rId6"/>
            </p:custDataLst>
          </p:nvPr>
        </p:nvSpPr>
        <p:spPr/>
        <p:txBody>
          <a:bodyPr/>
          <a:lstStyle/>
          <a:p>
            <a:fld id="{E497FB68-5063-48BF-91A3-7628D586F5F6}" type="datetimeFigureOut">
              <a:rPr lang="zh-CN" altLang="en-US" smtClean="0"/>
              <a:t>2020/3/11</a:t>
            </a:fld>
            <a:endParaRPr lang="zh-CN" altLang="en-US"/>
          </a:p>
        </p:txBody>
      </p:sp>
      <p:sp>
        <p:nvSpPr>
          <p:cNvPr id="8" name="Footer Placeholder 7"/>
          <p:cNvSpPr>
            <a:spLocks noGrp="1"/>
          </p:cNvSpPr>
          <p:nvPr>
            <p:ph type="ftr" sz="quarter" idx="11"/>
            <p:custDataLst>
              <p:tags r:id="rId7"/>
            </p:custDataLst>
          </p:nvPr>
        </p:nvSpPr>
        <p:spPr/>
        <p:txBody>
          <a:bodyPr/>
          <a:lstStyle/>
          <a:p>
            <a:endParaRPr lang="zh-CN" altLang="en-US"/>
          </a:p>
        </p:txBody>
      </p:sp>
      <p:sp>
        <p:nvSpPr>
          <p:cNvPr id="9" name="Slide Number Placeholder 8"/>
          <p:cNvSpPr>
            <a:spLocks noGrp="1"/>
          </p:cNvSpPr>
          <p:nvPr>
            <p:ph type="sldNum" sz="quarter" idx="12"/>
            <p:custDataLst>
              <p:tags r:id="rId8"/>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Date Placeholder 2"/>
          <p:cNvSpPr>
            <a:spLocks noGrp="1"/>
          </p:cNvSpPr>
          <p:nvPr>
            <p:ph type="dt" sz="half" idx="10"/>
            <p:custDataLst>
              <p:tags r:id="rId2"/>
            </p:custDataLst>
          </p:nvPr>
        </p:nvSpPr>
        <p:spPr/>
        <p:txBody>
          <a:bodyPr/>
          <a:lstStyle/>
          <a:p>
            <a:fld id="{E497FB68-5063-48BF-91A3-7628D586F5F6}" type="datetimeFigureOut">
              <a:rPr lang="zh-CN" altLang="en-US" smtClean="0"/>
              <a:t>2020/3/11</a:t>
            </a:fld>
            <a:endParaRPr lang="zh-CN" altLang="en-US"/>
          </a:p>
        </p:txBody>
      </p:sp>
      <p:sp>
        <p:nvSpPr>
          <p:cNvPr id="4" name="Footer Placeholder 3"/>
          <p:cNvSpPr>
            <a:spLocks noGrp="1"/>
          </p:cNvSpPr>
          <p:nvPr>
            <p:ph type="ftr" sz="quarter" idx="11"/>
            <p:custDataLst>
              <p:tags r:id="rId3"/>
            </p:custDataLst>
          </p:nvPr>
        </p:nvSpPr>
        <p:spPr/>
        <p:txBody>
          <a:bodyPr/>
          <a:lstStyle/>
          <a:p>
            <a:endParaRPr lang="zh-CN" altLang="en-US"/>
          </a:p>
        </p:txBody>
      </p:sp>
      <p:sp>
        <p:nvSpPr>
          <p:cNvPr id="5" name="Slide Number Placeholder 4"/>
          <p:cNvSpPr>
            <a:spLocks noGrp="1"/>
          </p:cNvSpPr>
          <p:nvPr>
            <p:ph type="sldNum" sz="quarter" idx="12"/>
            <p:custDataLst>
              <p:tags r:id="rId4"/>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E497FB68-5063-48BF-91A3-7628D586F5F6}" type="datetimeFigureOut">
              <a:rPr lang="zh-CN" altLang="en-US" smtClean="0"/>
              <a:t>2020/3/11</a:t>
            </a:fld>
            <a:endParaRPr lang="zh-CN" altLang="en-US"/>
          </a:p>
        </p:txBody>
      </p:sp>
      <p:sp>
        <p:nvSpPr>
          <p:cNvPr id="3" name="Footer Placeholder 2"/>
          <p:cNvSpPr>
            <a:spLocks noGrp="1"/>
          </p:cNvSpPr>
          <p:nvPr>
            <p:ph type="ftr" sz="quarter" idx="11"/>
            <p:custDataLst>
              <p:tags r:id="rId2"/>
            </p:custDataLst>
          </p:nvPr>
        </p:nvSpPr>
        <p:spPr/>
        <p:txBody>
          <a:bodyPr/>
          <a:lstStyle/>
          <a:p>
            <a:endParaRPr lang="zh-CN" altLang="en-US"/>
          </a:p>
        </p:txBody>
      </p:sp>
      <p:sp>
        <p:nvSpPr>
          <p:cNvPr id="4" name="Slide Number Placeholder 3"/>
          <p:cNvSpPr>
            <a:spLocks noGrp="1"/>
          </p:cNvSpPr>
          <p:nvPr>
            <p:ph type="sldNum" sz="quarter" idx="12"/>
            <p:custDataLst>
              <p:tags r:id="rId3"/>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custDataLst>
              <p:tags r:id="rId2"/>
            </p:custDataLst>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custDataLst>
              <p:tags r:id="rId3"/>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custDataLst>
              <p:tags r:id="rId4"/>
            </p:custDataLst>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custDataLst>
              <p:tags r:id="rId5"/>
            </p:custDataLst>
          </p:nvPr>
        </p:nvSpPr>
        <p:spPr/>
        <p:txBody>
          <a:bodyPr/>
          <a:lstStyle/>
          <a:p>
            <a:endParaRPr lang="zh-CN" altLang="en-US"/>
          </a:p>
        </p:txBody>
      </p:sp>
      <p:sp>
        <p:nvSpPr>
          <p:cNvPr id="7" name="Slide Number Placeholder 6"/>
          <p:cNvSpPr>
            <a:spLocks noGrp="1"/>
          </p:cNvSpPr>
          <p:nvPr>
            <p:ph type="sldNum" sz="quarter" idx="12"/>
            <p:custDataLst>
              <p:tags r:id="rId6"/>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custDataLst>
              <p:tags r:id="rId2"/>
            </p:custDataLst>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custDataLst>
              <p:tags r:id="rId3"/>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custDataLst>
              <p:tags r:id="rId4"/>
            </p:custDataLst>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custDataLst>
              <p:tags r:id="rId5"/>
            </p:custDataLst>
          </p:nvPr>
        </p:nvSpPr>
        <p:spPr/>
        <p:txBody>
          <a:bodyPr/>
          <a:lstStyle/>
          <a:p>
            <a:endParaRPr lang="zh-CN" altLang="en-US"/>
          </a:p>
        </p:txBody>
      </p:sp>
      <p:sp>
        <p:nvSpPr>
          <p:cNvPr id="7" name="Slide Number Placeholder 6"/>
          <p:cNvSpPr>
            <a:spLocks noGrp="1"/>
          </p:cNvSpPr>
          <p:nvPr>
            <p:ph type="sldNum" sz="quarter" idx="12"/>
            <p:custDataLst>
              <p:tags r:id="rId6"/>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custDataLst>
              <p:tags r:id="rId2"/>
            </p:custDataLst>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rotWithShape="1">
          <a:blip r:embed="rId14"/>
          <a:srcRect r="45460"/>
          <a:stretch>
            <a:fillRect/>
          </a:stretch>
        </p:blipFill>
        <p:spPr>
          <a:xfrm>
            <a:off x="4168526" y="0"/>
            <a:ext cx="4987168" cy="1143000"/>
          </a:xfrm>
          <a:prstGeom prst="rect">
            <a:avLst/>
          </a:prstGeom>
        </p:spPr>
      </p:pic>
      <p:sp>
        <p:nvSpPr>
          <p:cNvPr id="3" name="Date Placeholder 2"/>
          <p:cNvSpPr>
            <a:spLocks noGrp="1"/>
          </p:cNvSpPr>
          <p:nvPr>
            <p:ph type="dt" sz="half" idx="10"/>
            <p:custDataLst>
              <p:tags r:id="rId2"/>
            </p:custDataLst>
          </p:nvPr>
        </p:nvSpPr>
        <p:spPr/>
        <p:txBody>
          <a:bodyPr/>
          <a:lstStyle/>
          <a:p>
            <a:fld id="{B61BEF0D-F0BB-DE4B-95CE-6DB70DBA9567}" type="datetimeFigureOut">
              <a:rPr lang="en-US" smtClean="0"/>
              <a:t>3/11/2020</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D57F1E4F-1CFF-5643-939E-217C01CDF565}" type="slidenum">
              <a:rPr lang="en-US" smtClean="0"/>
              <a:t>‹#›</a:t>
            </a:fld>
            <a:endParaRPr lang="en-US" dirty="0"/>
          </a:p>
        </p:txBody>
      </p:sp>
      <p:sp>
        <p:nvSpPr>
          <p:cNvPr id="6" name="矩形 5"/>
          <p:cNvSpPr/>
          <p:nvPr>
            <p:custDataLst>
              <p:tags r:id="rId5"/>
            </p:custDataLst>
          </p:nvPr>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title"/>
            <p:custDataLst>
              <p:tags r:id="rId6"/>
            </p:custDataLst>
          </p:nvPr>
        </p:nvSpPr>
        <p:spPr>
          <a:xfrm>
            <a:off x="194466" y="120021"/>
            <a:ext cx="6020068" cy="902957"/>
          </a:xfrm>
          <a:ln>
            <a:noFill/>
          </a:ln>
        </p:spPr>
        <p:txBody>
          <a:bodyPr>
            <a:normAutofit/>
          </a:bodyPr>
          <a:lstStyle>
            <a:lvl1pPr algn="l">
              <a:defRPr sz="36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pic>
        <p:nvPicPr>
          <p:cNvPr id="9" name="图片 8"/>
          <p:cNvPicPr/>
          <p:nvPr>
            <p:custDataLst>
              <p:tags r:id="rId7"/>
            </p:custDataLst>
          </p:nvPr>
        </p:nvPicPr>
        <p:blipFill>
          <a:blip r:embed="rId15"/>
          <a:srcRect/>
          <a:stretch>
            <a:fillRect/>
          </a:stretch>
        </p:blipFill>
        <p:spPr>
          <a:xfrm>
            <a:off x="7875548" y="514031"/>
            <a:ext cx="1084827" cy="1086169"/>
          </a:xfrm>
          <a:prstGeom prst="rect">
            <a:avLst/>
          </a:prstGeom>
          <a:noFill/>
          <a:ln w="9525">
            <a:noFill/>
          </a:ln>
        </p:spPr>
      </p:pic>
      <p:pic>
        <p:nvPicPr>
          <p:cNvPr id="12" name="图片 11"/>
          <p:cNvPicPr>
            <a:picLocks noChangeAspect="1"/>
          </p:cNvPicPr>
          <p:nvPr>
            <p:custDataLst>
              <p:tags r:id="rId8"/>
            </p:custDataLst>
          </p:nvPr>
        </p:nvPicPr>
        <p:blipFill>
          <a:blip r:embed="rId16"/>
          <a:stretch>
            <a:fillRect/>
          </a:stretch>
        </p:blipFill>
        <p:spPr>
          <a:xfrm>
            <a:off x="6990770" y="561235"/>
            <a:ext cx="991759" cy="991759"/>
          </a:xfrm>
          <a:prstGeom prst="rect">
            <a:avLst/>
          </a:prstGeom>
        </p:spPr>
      </p:pic>
      <p:sp>
        <p:nvSpPr>
          <p:cNvPr id="8" name="文本占位符 7"/>
          <p:cNvSpPr>
            <a:spLocks noGrp="1"/>
          </p:cNvSpPr>
          <p:nvPr>
            <p:ph type="body" sz="quarter" idx="13"/>
            <p:custDataLst>
              <p:tags r:id="rId9"/>
            </p:custDataLst>
          </p:nvPr>
        </p:nvSpPr>
        <p:spPr>
          <a:xfrm>
            <a:off x="990600" y="1989138"/>
            <a:ext cx="6688138" cy="4165600"/>
          </a:xfrm>
        </p:spPr>
        <p:txBody>
          <a:bodyPr/>
          <a:lstStyle>
            <a:lvl1pPr>
              <a:defRPr>
                <a:solidFill>
                  <a:schemeClr val="tx1"/>
                </a:solidFill>
              </a:defRPr>
            </a:lvl1pPr>
          </a:lstStyle>
          <a:p>
            <a:pPr lvl="0"/>
            <a:r>
              <a:rPr kumimoji="1" lang="zh-CN" altLang="en-US"/>
              <a:t>单击此处编辑母版文本样式</a:t>
            </a:r>
          </a:p>
        </p:txBody>
      </p:sp>
      <p:sp>
        <p:nvSpPr>
          <p:cNvPr id="11" name="矩形 10"/>
          <p:cNvSpPr/>
          <p:nvPr userDrawn="1">
            <p:custDataLst>
              <p:tags r:id="rId10"/>
            </p:custDataLst>
          </p:nvPr>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3" name="图片 12"/>
          <p:cNvPicPr/>
          <p:nvPr userDrawn="1">
            <p:custDataLst>
              <p:tags r:id="rId11"/>
            </p:custDataLst>
          </p:nvPr>
        </p:nvPicPr>
        <p:blipFill>
          <a:blip r:embed="rId15"/>
          <a:srcRect/>
          <a:stretch>
            <a:fillRect/>
          </a:stretch>
        </p:blipFill>
        <p:spPr>
          <a:xfrm>
            <a:off x="7875548" y="514031"/>
            <a:ext cx="1084827" cy="1086169"/>
          </a:xfrm>
          <a:prstGeom prst="rect">
            <a:avLst/>
          </a:prstGeom>
          <a:noFill/>
          <a:ln w="9525">
            <a:noFill/>
          </a:ln>
        </p:spPr>
      </p:pic>
      <p:pic>
        <p:nvPicPr>
          <p:cNvPr id="14" name="图片 13"/>
          <p:cNvPicPr>
            <a:picLocks noChangeAspect="1"/>
          </p:cNvPicPr>
          <p:nvPr userDrawn="1">
            <p:custDataLst>
              <p:tags r:id="rId12"/>
            </p:custDataLst>
          </p:nvPr>
        </p:nvPicPr>
        <p:blipFill>
          <a:blip r:embed="rId16"/>
          <a:stretch>
            <a:fillRect/>
          </a:stretch>
        </p:blipFill>
        <p:spPr>
          <a:xfrm>
            <a:off x="6990770" y="561235"/>
            <a:ext cx="991759" cy="9917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rotWithShape="1">
          <a:blip r:embed="rId11"/>
          <a:srcRect r="45460"/>
          <a:stretch>
            <a:fillRect/>
          </a:stretch>
        </p:blipFill>
        <p:spPr>
          <a:xfrm>
            <a:off x="4168526" y="0"/>
            <a:ext cx="4987168" cy="1143000"/>
          </a:xfrm>
          <a:prstGeom prst="rect">
            <a:avLst/>
          </a:prstGeom>
        </p:spPr>
      </p:pic>
      <p:sp>
        <p:nvSpPr>
          <p:cNvPr id="3" name="Date Placeholder 2"/>
          <p:cNvSpPr>
            <a:spLocks noGrp="1"/>
          </p:cNvSpPr>
          <p:nvPr>
            <p:ph type="dt" sz="half" idx="10"/>
            <p:custDataLst>
              <p:tags r:id="rId2"/>
            </p:custDataLst>
          </p:nvPr>
        </p:nvSpPr>
        <p:spPr/>
        <p:txBody>
          <a:bodyPr/>
          <a:lstStyle/>
          <a:p>
            <a:fld id="{B61BEF0D-F0BB-DE4B-95CE-6DB70DBA9567}" type="datetimeFigureOut">
              <a:rPr lang="en-US" smtClean="0"/>
              <a:t>3/11/2020</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D57F1E4F-1CFF-5643-939E-217C01CDF565}" type="slidenum">
              <a:rPr lang="en-US" smtClean="0"/>
              <a:t>‹#›</a:t>
            </a:fld>
            <a:endParaRPr lang="en-US" dirty="0"/>
          </a:p>
        </p:txBody>
      </p:sp>
      <p:sp>
        <p:nvSpPr>
          <p:cNvPr id="6" name="矩形 5"/>
          <p:cNvSpPr/>
          <p:nvPr userDrawn="1">
            <p:custDataLst>
              <p:tags r:id="rId5"/>
            </p:custDataLst>
          </p:nvPr>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title"/>
            <p:custDataLst>
              <p:tags r:id="rId6"/>
            </p:custDataLst>
          </p:nvPr>
        </p:nvSpPr>
        <p:spPr>
          <a:xfrm>
            <a:off x="194466" y="120021"/>
            <a:ext cx="6020068" cy="902957"/>
          </a:xfrm>
          <a:ln>
            <a:noFill/>
          </a:ln>
        </p:spPr>
        <p:txBody>
          <a:bodyPr>
            <a:normAutofit/>
          </a:bodyPr>
          <a:lstStyle>
            <a:lvl1pPr algn="l">
              <a:defRPr sz="36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t>单击此处编辑母版标题样式</a:t>
            </a:r>
            <a:endParaRPr lang="en-US" dirty="0"/>
          </a:p>
        </p:txBody>
      </p:sp>
      <p:pic>
        <p:nvPicPr>
          <p:cNvPr id="9" name="图片 8"/>
          <p:cNvPicPr/>
          <p:nvPr userDrawn="1">
            <p:custDataLst>
              <p:tags r:id="rId7"/>
            </p:custDataLst>
          </p:nvPr>
        </p:nvPicPr>
        <p:blipFill>
          <a:blip r:embed="rId12"/>
          <a:srcRect/>
          <a:stretch>
            <a:fillRect/>
          </a:stretch>
        </p:blipFill>
        <p:spPr>
          <a:xfrm>
            <a:off x="7875548" y="514031"/>
            <a:ext cx="1084827" cy="1086169"/>
          </a:xfrm>
          <a:prstGeom prst="rect">
            <a:avLst/>
          </a:prstGeom>
          <a:noFill/>
          <a:ln w="9525">
            <a:noFill/>
          </a:ln>
        </p:spPr>
      </p:pic>
      <p:pic>
        <p:nvPicPr>
          <p:cNvPr id="12" name="图片 11"/>
          <p:cNvPicPr>
            <a:picLocks noChangeAspect="1"/>
          </p:cNvPicPr>
          <p:nvPr userDrawn="1">
            <p:custDataLst>
              <p:tags r:id="rId8"/>
            </p:custDataLst>
          </p:nvPr>
        </p:nvPicPr>
        <p:blipFill>
          <a:blip r:embed="rId13"/>
          <a:stretch>
            <a:fillRect/>
          </a:stretch>
        </p:blipFill>
        <p:spPr>
          <a:xfrm>
            <a:off x="6990770" y="561235"/>
            <a:ext cx="991759" cy="991759"/>
          </a:xfrm>
          <a:prstGeom prst="rect">
            <a:avLst/>
          </a:prstGeom>
        </p:spPr>
      </p:pic>
      <p:sp>
        <p:nvSpPr>
          <p:cNvPr id="8" name="文本占位符 7"/>
          <p:cNvSpPr>
            <a:spLocks noGrp="1"/>
          </p:cNvSpPr>
          <p:nvPr>
            <p:ph type="body" sz="quarter" idx="13" hasCustomPrompt="1"/>
            <p:custDataLst>
              <p:tags r:id="rId9"/>
            </p:custDataLst>
          </p:nvPr>
        </p:nvSpPr>
        <p:spPr>
          <a:xfrm>
            <a:off x="990600" y="1989138"/>
            <a:ext cx="6688138" cy="4165600"/>
          </a:xfrm>
        </p:spPr>
        <p:txBody>
          <a:bodyPr/>
          <a:lstStyle>
            <a:lvl1pPr>
              <a:defRPr>
                <a:solidFill>
                  <a:schemeClr val="tx1"/>
                </a:solidFill>
              </a:defRPr>
            </a:lvl1pPr>
          </a:lstStyle>
          <a:p>
            <a:r>
              <a:rPr kumimoji="1" lang="zh-CN" altLang="en-US" dirty="0"/>
              <a:t>编辑母版文本样式
第二级
第三级
第四级
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custDataLst>
              <p:tags r:id="rId1"/>
            </p:custDataLst>
          </p:nvPr>
        </p:nvSpPr>
        <p:spPr>
          <a:xfrm>
            <a:off x="685800" y="2541370"/>
            <a:ext cx="7772400" cy="6093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custDataLst>
              <p:tags r:id="rId2"/>
            </p:custDataLst>
          </p:nvPr>
        </p:nvSpPr>
        <p:spPr>
          <a:xfrm>
            <a:off x="1371600" y="3840480"/>
            <a:ext cx="64008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custDataLst>
              <p:tags r:id="rId3"/>
            </p:custDataLst>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5" name="Holder 5"/>
          <p:cNvSpPr>
            <a:spLocks noGrp="1"/>
          </p:cNvSpPr>
          <p:nvPr>
            <p:ph type="dt" sz="half" idx="6"/>
            <p:custDataLst>
              <p:tags r:id="rId4"/>
            </p:custDataLst>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6" name="Holder 6"/>
          <p:cNvSpPr>
            <a:spLocks noGrp="1"/>
          </p:cNvSpPr>
          <p:nvPr>
            <p:ph type="sldNum" sz="quarter" idx="7"/>
            <p:custDataLst>
              <p:tags r:id="rId5"/>
            </p:custDataLst>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custDataLst>
              <p:tags r:id="rId1"/>
            </p:custDataLst>
          </p:nvPr>
        </p:nvSpPr>
        <p:spPr/>
        <p:txBody>
          <a:bodyPr lIns="0" tIns="0" rIns="0" bIns="0"/>
          <a:lstStyle>
            <a:lvl1pPr>
              <a:defRPr sz="3760" b="0" i="0">
                <a:solidFill>
                  <a:schemeClr val="tx1"/>
                </a:solidFill>
                <a:latin typeface="宋体" panose="02010600030101010101" pitchFamily="2" charset="-122"/>
                <a:cs typeface="宋体" panose="02010600030101010101" pitchFamily="2" charset="-122"/>
              </a:defRPr>
            </a:lvl1pPr>
          </a:lstStyle>
          <a:p>
            <a:endParaRPr/>
          </a:p>
        </p:txBody>
      </p:sp>
      <p:sp>
        <p:nvSpPr>
          <p:cNvPr id="3" name="Holder 3"/>
          <p:cNvSpPr>
            <a:spLocks noGrp="1"/>
          </p:cNvSpPr>
          <p:nvPr>
            <p:ph type="ftr" sz="quarter" idx="5"/>
            <p:custDataLst>
              <p:tags r:id="rId2"/>
            </p:custDataLst>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4" name="Holder 4"/>
          <p:cNvSpPr>
            <a:spLocks noGrp="1"/>
          </p:cNvSpPr>
          <p:nvPr>
            <p:ph type="dt" sz="half" idx="6"/>
            <p:custDataLst>
              <p:tags r:id="rId3"/>
            </p:custDataLst>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5" name="Holder 5"/>
          <p:cNvSpPr>
            <a:spLocks noGrp="1"/>
          </p:cNvSpPr>
          <p:nvPr>
            <p:ph type="sldNum" sz="quarter" idx="7"/>
            <p:custDataLst>
              <p:tags r:id="rId4"/>
            </p:custDataLst>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3" name="Holder 3"/>
          <p:cNvSpPr>
            <a:spLocks noGrp="1"/>
          </p:cNvSpPr>
          <p:nvPr>
            <p:ph type="dt" sz="half" idx="6"/>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4" name="Holder 4"/>
          <p:cNvSpPr>
            <a:spLocks noGrp="1"/>
          </p:cNvSpPr>
          <p:nvPr>
            <p:ph type="sldNum" sz="quarter" idx="7"/>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custDataLst>
              <p:tags r:id="rId2"/>
            </p:custDataLst>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Content Placeholder 2"/>
          <p:cNvSpPr>
            <a:spLocks noGrp="1"/>
          </p:cNvSpPr>
          <p:nvPr>
            <p:ph idx="1"/>
            <p:custDataLst>
              <p:tags r:id="rId2"/>
            </p:custDataLst>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custDataLst>
              <p:tags r:id="rId2"/>
            </p:custDataLst>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Content Placeholder 2"/>
          <p:cNvSpPr>
            <a:spLocks noGrp="1"/>
          </p:cNvSpPr>
          <p:nvPr>
            <p:ph sz="half" idx="1"/>
            <p:custDataLst>
              <p:tags r:id="rId2"/>
            </p:custDataLst>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custDataLst>
              <p:tags r:id="rId3"/>
            </p:custDataLst>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custDataLst>
              <p:tags r:id="rId4"/>
            </p:custDataLst>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custDataLst>
              <p:tags r:id="rId5"/>
            </p:custDataLst>
          </p:nvPr>
        </p:nvSpPr>
        <p:spPr/>
        <p:txBody>
          <a:bodyPr/>
          <a:lstStyle/>
          <a:p>
            <a:endParaRPr lang="zh-CN" altLang="en-US"/>
          </a:p>
        </p:txBody>
      </p:sp>
      <p:sp>
        <p:nvSpPr>
          <p:cNvPr id="7" name="Slide Number Placeholder 6"/>
          <p:cNvSpPr>
            <a:spLocks noGrp="1"/>
          </p:cNvSpPr>
          <p:nvPr>
            <p:ph type="sldNum" sz="quarter" idx="12"/>
            <p:custDataLst>
              <p:tags r:id="rId6"/>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custDataLst>
              <p:tags r:id="rId2"/>
            </p:custDataLst>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custDataLst>
              <p:tags r:id="rId3"/>
            </p:custDataLst>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custDataLst>
              <p:tags r:id="rId4"/>
            </p:custDataLst>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custDataLst>
              <p:tags r:id="rId5"/>
            </p:custDataLst>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custDataLst>
              <p:tags r:id="rId6"/>
            </p:custDataLst>
          </p:nvPr>
        </p:nvSpPr>
        <p:spPr/>
        <p:txBody>
          <a:bodyPr/>
          <a:lstStyle/>
          <a:p>
            <a:fld id="{E497FB68-5063-48BF-91A3-7628D586F5F6}" type="datetimeFigureOut">
              <a:rPr lang="zh-CN" altLang="en-US" smtClean="0"/>
              <a:t>2020/3/11</a:t>
            </a:fld>
            <a:endParaRPr lang="zh-CN" altLang="en-US"/>
          </a:p>
        </p:txBody>
      </p:sp>
      <p:sp>
        <p:nvSpPr>
          <p:cNvPr id="8" name="Footer Placeholder 7"/>
          <p:cNvSpPr>
            <a:spLocks noGrp="1"/>
          </p:cNvSpPr>
          <p:nvPr>
            <p:ph type="ftr" sz="quarter" idx="11"/>
            <p:custDataLst>
              <p:tags r:id="rId7"/>
            </p:custDataLst>
          </p:nvPr>
        </p:nvSpPr>
        <p:spPr/>
        <p:txBody>
          <a:bodyPr/>
          <a:lstStyle/>
          <a:p>
            <a:endParaRPr lang="zh-CN" altLang="en-US"/>
          </a:p>
        </p:txBody>
      </p:sp>
      <p:sp>
        <p:nvSpPr>
          <p:cNvPr id="9" name="Slide Number Placeholder 8"/>
          <p:cNvSpPr>
            <a:spLocks noGrp="1"/>
          </p:cNvSpPr>
          <p:nvPr>
            <p:ph type="sldNum" sz="quarter" idx="12"/>
            <p:custDataLst>
              <p:tags r:id="rId8"/>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Date Placeholder 2"/>
          <p:cNvSpPr>
            <a:spLocks noGrp="1"/>
          </p:cNvSpPr>
          <p:nvPr>
            <p:ph type="dt" sz="half" idx="10"/>
            <p:custDataLst>
              <p:tags r:id="rId2"/>
            </p:custDataLst>
          </p:nvPr>
        </p:nvSpPr>
        <p:spPr/>
        <p:txBody>
          <a:bodyPr/>
          <a:lstStyle/>
          <a:p>
            <a:fld id="{E497FB68-5063-48BF-91A3-7628D586F5F6}" type="datetimeFigureOut">
              <a:rPr lang="zh-CN" altLang="en-US" smtClean="0"/>
              <a:t>2020/3/11</a:t>
            </a:fld>
            <a:endParaRPr lang="zh-CN" altLang="en-US"/>
          </a:p>
        </p:txBody>
      </p:sp>
      <p:sp>
        <p:nvSpPr>
          <p:cNvPr id="4" name="Footer Placeholder 3"/>
          <p:cNvSpPr>
            <a:spLocks noGrp="1"/>
          </p:cNvSpPr>
          <p:nvPr>
            <p:ph type="ftr" sz="quarter" idx="11"/>
            <p:custDataLst>
              <p:tags r:id="rId3"/>
            </p:custDataLst>
          </p:nvPr>
        </p:nvSpPr>
        <p:spPr/>
        <p:txBody>
          <a:bodyPr/>
          <a:lstStyle/>
          <a:p>
            <a:endParaRPr lang="zh-CN" altLang="en-US"/>
          </a:p>
        </p:txBody>
      </p:sp>
      <p:sp>
        <p:nvSpPr>
          <p:cNvPr id="5" name="Slide Number Placeholder 4"/>
          <p:cNvSpPr>
            <a:spLocks noGrp="1"/>
          </p:cNvSpPr>
          <p:nvPr>
            <p:ph type="sldNum" sz="quarter" idx="12"/>
            <p:custDataLst>
              <p:tags r:id="rId4"/>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E497FB68-5063-48BF-91A3-7628D586F5F6}" type="datetimeFigureOut">
              <a:rPr lang="zh-CN" altLang="en-US" smtClean="0"/>
              <a:t>2020/3/11</a:t>
            </a:fld>
            <a:endParaRPr lang="zh-CN" altLang="en-US"/>
          </a:p>
        </p:txBody>
      </p:sp>
      <p:sp>
        <p:nvSpPr>
          <p:cNvPr id="3" name="Footer Placeholder 2"/>
          <p:cNvSpPr>
            <a:spLocks noGrp="1"/>
          </p:cNvSpPr>
          <p:nvPr>
            <p:ph type="ftr" sz="quarter" idx="11"/>
            <p:custDataLst>
              <p:tags r:id="rId2"/>
            </p:custDataLst>
          </p:nvPr>
        </p:nvSpPr>
        <p:spPr/>
        <p:txBody>
          <a:bodyPr/>
          <a:lstStyle/>
          <a:p>
            <a:endParaRPr lang="zh-CN" altLang="en-US"/>
          </a:p>
        </p:txBody>
      </p:sp>
      <p:sp>
        <p:nvSpPr>
          <p:cNvPr id="4" name="Slide Number Placeholder 3"/>
          <p:cNvSpPr>
            <a:spLocks noGrp="1"/>
          </p:cNvSpPr>
          <p:nvPr>
            <p:ph type="sldNum" sz="quarter" idx="12"/>
            <p:custDataLst>
              <p:tags r:id="rId3"/>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custDataLst>
              <p:tags r:id="rId2"/>
            </p:custDataLst>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custDataLst>
              <p:tags r:id="rId3"/>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custDataLst>
              <p:tags r:id="rId4"/>
            </p:custDataLst>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custDataLst>
              <p:tags r:id="rId5"/>
            </p:custDataLst>
          </p:nvPr>
        </p:nvSpPr>
        <p:spPr/>
        <p:txBody>
          <a:bodyPr/>
          <a:lstStyle/>
          <a:p>
            <a:endParaRPr lang="zh-CN" altLang="en-US"/>
          </a:p>
        </p:txBody>
      </p:sp>
      <p:sp>
        <p:nvSpPr>
          <p:cNvPr id="7" name="Slide Number Placeholder 6"/>
          <p:cNvSpPr>
            <a:spLocks noGrp="1"/>
          </p:cNvSpPr>
          <p:nvPr>
            <p:ph type="sldNum" sz="quarter" idx="12"/>
            <p:custDataLst>
              <p:tags r:id="rId6"/>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custDataLst>
              <p:tags r:id="rId2"/>
            </p:custDataLst>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custDataLst>
              <p:tags r:id="rId3"/>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custDataLst>
              <p:tags r:id="rId4"/>
            </p:custDataLst>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custDataLst>
              <p:tags r:id="rId5"/>
            </p:custDataLst>
          </p:nvPr>
        </p:nvSpPr>
        <p:spPr/>
        <p:txBody>
          <a:bodyPr/>
          <a:lstStyle/>
          <a:p>
            <a:endParaRPr lang="zh-CN" altLang="en-US"/>
          </a:p>
        </p:txBody>
      </p:sp>
      <p:sp>
        <p:nvSpPr>
          <p:cNvPr id="7" name="Slide Number Placeholder 6"/>
          <p:cNvSpPr>
            <a:spLocks noGrp="1"/>
          </p:cNvSpPr>
          <p:nvPr>
            <p:ph type="sldNum" sz="quarter" idx="12"/>
            <p:custDataLst>
              <p:tags r:id="rId6"/>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custDataLst>
              <p:tags r:id="rId2"/>
            </p:custDataLst>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custDataLst>
              <p:tags r:id="rId3"/>
            </p:custDataLst>
          </p:nvPr>
        </p:nvSpPr>
        <p:spPr/>
        <p:txBody>
          <a:body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11"/>
            <p:custDataLst>
              <p:tags r:id="rId4"/>
            </p:custDataLst>
          </p:nvPr>
        </p:nvSpPr>
        <p:spPr/>
        <p:txBody>
          <a:bodyPr/>
          <a:lstStyle/>
          <a:p>
            <a:endParaRPr lang="zh-CN" altLang="en-US"/>
          </a:p>
        </p:txBody>
      </p:sp>
      <p:sp>
        <p:nvSpPr>
          <p:cNvPr id="6" name="Slide Number Placeholder 5"/>
          <p:cNvSpPr>
            <a:spLocks noGrp="1"/>
          </p:cNvSpPr>
          <p:nvPr>
            <p:ph type="sldNum" sz="quarter" idx="12"/>
            <p:custDataLst>
              <p:tags r:id="rId5"/>
            </p:custDataLst>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rotWithShape="1">
          <a:blip r:embed="rId14"/>
          <a:srcRect r="45460"/>
          <a:stretch>
            <a:fillRect/>
          </a:stretch>
        </p:blipFill>
        <p:spPr>
          <a:xfrm>
            <a:off x="4168526" y="0"/>
            <a:ext cx="4987168" cy="1143000"/>
          </a:xfrm>
          <a:prstGeom prst="rect">
            <a:avLst/>
          </a:prstGeom>
        </p:spPr>
      </p:pic>
      <p:sp>
        <p:nvSpPr>
          <p:cNvPr id="3" name="Date Placeholder 2"/>
          <p:cNvSpPr>
            <a:spLocks noGrp="1"/>
          </p:cNvSpPr>
          <p:nvPr>
            <p:ph type="dt" sz="half" idx="10"/>
            <p:custDataLst>
              <p:tags r:id="rId2"/>
            </p:custDataLst>
          </p:nvPr>
        </p:nvSpPr>
        <p:spPr/>
        <p:txBody>
          <a:bodyPr/>
          <a:lstStyle/>
          <a:p>
            <a:fld id="{B61BEF0D-F0BB-DE4B-95CE-6DB70DBA9567}" type="datetimeFigureOut">
              <a:rPr lang="en-US" smtClean="0"/>
              <a:t>3/11/2020</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D57F1E4F-1CFF-5643-939E-217C01CDF565}" type="slidenum">
              <a:rPr lang="en-US" smtClean="0"/>
              <a:t>‹#›</a:t>
            </a:fld>
            <a:endParaRPr lang="en-US" dirty="0"/>
          </a:p>
        </p:txBody>
      </p:sp>
      <p:sp>
        <p:nvSpPr>
          <p:cNvPr id="6" name="矩形 5"/>
          <p:cNvSpPr/>
          <p:nvPr>
            <p:custDataLst>
              <p:tags r:id="rId5"/>
            </p:custDataLst>
          </p:nvPr>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title"/>
            <p:custDataLst>
              <p:tags r:id="rId6"/>
            </p:custDataLst>
          </p:nvPr>
        </p:nvSpPr>
        <p:spPr>
          <a:xfrm>
            <a:off x="194466" y="120021"/>
            <a:ext cx="6020068" cy="902957"/>
          </a:xfrm>
          <a:ln>
            <a:noFill/>
          </a:ln>
        </p:spPr>
        <p:txBody>
          <a:bodyPr>
            <a:normAutofit/>
          </a:bodyPr>
          <a:lstStyle>
            <a:lvl1pPr algn="l">
              <a:defRPr sz="36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pic>
        <p:nvPicPr>
          <p:cNvPr id="9" name="图片 8"/>
          <p:cNvPicPr/>
          <p:nvPr>
            <p:custDataLst>
              <p:tags r:id="rId7"/>
            </p:custDataLst>
          </p:nvPr>
        </p:nvPicPr>
        <p:blipFill>
          <a:blip r:embed="rId15"/>
          <a:srcRect/>
          <a:stretch>
            <a:fillRect/>
          </a:stretch>
        </p:blipFill>
        <p:spPr>
          <a:xfrm>
            <a:off x="7875548" y="514031"/>
            <a:ext cx="1084827" cy="1086169"/>
          </a:xfrm>
          <a:prstGeom prst="rect">
            <a:avLst/>
          </a:prstGeom>
          <a:noFill/>
          <a:ln w="9525">
            <a:noFill/>
          </a:ln>
        </p:spPr>
      </p:pic>
      <p:pic>
        <p:nvPicPr>
          <p:cNvPr id="12" name="图片 11"/>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6990770" y="561235"/>
            <a:ext cx="991759" cy="991759"/>
          </a:xfrm>
          <a:prstGeom prst="rect">
            <a:avLst/>
          </a:prstGeom>
        </p:spPr>
      </p:pic>
      <p:sp>
        <p:nvSpPr>
          <p:cNvPr id="8" name="文本占位符 7"/>
          <p:cNvSpPr>
            <a:spLocks noGrp="1"/>
          </p:cNvSpPr>
          <p:nvPr>
            <p:ph type="body" sz="quarter" idx="13"/>
            <p:custDataLst>
              <p:tags r:id="rId9"/>
            </p:custDataLst>
          </p:nvPr>
        </p:nvSpPr>
        <p:spPr>
          <a:xfrm>
            <a:off x="990600" y="1989138"/>
            <a:ext cx="6688138" cy="4165600"/>
          </a:xfrm>
        </p:spPr>
        <p:txBody>
          <a:bodyPr/>
          <a:lstStyle>
            <a:lvl1pPr>
              <a:defRPr>
                <a:solidFill>
                  <a:schemeClr val="tx1"/>
                </a:solidFill>
              </a:defRPr>
            </a:lvl1pPr>
          </a:lstStyle>
          <a:p>
            <a:pPr lvl="0"/>
            <a:r>
              <a:rPr kumimoji="1" lang="zh-CN" altLang="en-US"/>
              <a:t>单击此处编辑母版文本样式</a:t>
            </a:r>
          </a:p>
        </p:txBody>
      </p:sp>
      <p:sp>
        <p:nvSpPr>
          <p:cNvPr id="11" name="矩形 10"/>
          <p:cNvSpPr/>
          <p:nvPr userDrawn="1">
            <p:custDataLst>
              <p:tags r:id="rId10"/>
            </p:custDataLst>
          </p:nvPr>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3" name="图片 12"/>
          <p:cNvPicPr/>
          <p:nvPr userDrawn="1">
            <p:custDataLst>
              <p:tags r:id="rId11"/>
            </p:custDataLst>
          </p:nvPr>
        </p:nvPicPr>
        <p:blipFill>
          <a:blip r:embed="rId15"/>
          <a:srcRect/>
          <a:stretch>
            <a:fillRect/>
          </a:stretch>
        </p:blipFill>
        <p:spPr>
          <a:xfrm>
            <a:off x="7875548" y="514031"/>
            <a:ext cx="1084827" cy="1086169"/>
          </a:xfrm>
          <a:prstGeom prst="rect">
            <a:avLst/>
          </a:prstGeom>
          <a:noFill/>
          <a:ln w="9525">
            <a:noFill/>
          </a:ln>
        </p:spPr>
      </p:pic>
      <p:pic>
        <p:nvPicPr>
          <p:cNvPr id="14" name="图片 13"/>
          <p:cNvPicPr>
            <a:picLocks noChangeAspect="1"/>
          </p:cNvPicPr>
          <p:nvPr userDrawn="1">
            <p:custDataLst>
              <p:tags r:id="rId12"/>
            </p:custDataLst>
          </p:nvPr>
        </p:nvPicPr>
        <p:blipFill>
          <a:blip r:embed="rId16" cstate="print">
            <a:extLst>
              <a:ext uri="{28A0092B-C50C-407E-A947-70E740481C1C}">
                <a14:useLocalDpi xmlns:a14="http://schemas.microsoft.com/office/drawing/2010/main" val="0"/>
              </a:ext>
            </a:extLst>
          </a:blip>
          <a:stretch>
            <a:fillRect/>
          </a:stretch>
        </p:blipFill>
        <p:spPr>
          <a:xfrm>
            <a:off x="6990770" y="561235"/>
            <a:ext cx="991759" cy="991759"/>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rotWithShape="1">
          <a:blip r:embed="rId11"/>
          <a:srcRect r="45460"/>
          <a:stretch>
            <a:fillRect/>
          </a:stretch>
        </p:blipFill>
        <p:spPr>
          <a:xfrm>
            <a:off x="4168526" y="0"/>
            <a:ext cx="4987168" cy="1143000"/>
          </a:xfrm>
          <a:prstGeom prst="rect">
            <a:avLst/>
          </a:prstGeom>
        </p:spPr>
      </p:pic>
      <p:sp>
        <p:nvSpPr>
          <p:cNvPr id="3" name="Date Placeholder 2"/>
          <p:cNvSpPr>
            <a:spLocks noGrp="1"/>
          </p:cNvSpPr>
          <p:nvPr>
            <p:ph type="dt" sz="half" idx="10"/>
            <p:custDataLst>
              <p:tags r:id="rId2"/>
            </p:custDataLst>
          </p:nvPr>
        </p:nvSpPr>
        <p:spPr/>
        <p:txBody>
          <a:bodyPr/>
          <a:lstStyle/>
          <a:p>
            <a:fld id="{B61BEF0D-F0BB-DE4B-95CE-6DB70DBA9567}" type="datetimeFigureOut">
              <a:rPr lang="en-US" smtClean="0"/>
              <a:t>3/11/2020</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D57F1E4F-1CFF-5643-939E-217C01CDF565}" type="slidenum">
              <a:rPr lang="en-US" smtClean="0"/>
              <a:t>‹#›</a:t>
            </a:fld>
            <a:endParaRPr lang="en-US" dirty="0"/>
          </a:p>
        </p:txBody>
      </p:sp>
      <p:sp>
        <p:nvSpPr>
          <p:cNvPr id="6" name="矩形 5"/>
          <p:cNvSpPr/>
          <p:nvPr userDrawn="1">
            <p:custDataLst>
              <p:tags r:id="rId5"/>
            </p:custDataLst>
          </p:nvPr>
        </p:nvSpPr>
        <p:spPr>
          <a:xfrm>
            <a:off x="-24103" y="0"/>
            <a:ext cx="4754813" cy="1143000"/>
          </a:xfrm>
          <a:prstGeom prst="rect">
            <a:avLst/>
          </a:prstGeom>
          <a:solidFill>
            <a:srgbClr val="5A3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title"/>
            <p:custDataLst>
              <p:tags r:id="rId6"/>
            </p:custDataLst>
          </p:nvPr>
        </p:nvSpPr>
        <p:spPr>
          <a:xfrm>
            <a:off x="194466" y="120021"/>
            <a:ext cx="6020068" cy="902957"/>
          </a:xfrm>
          <a:ln>
            <a:noFill/>
          </a:ln>
        </p:spPr>
        <p:txBody>
          <a:bodyPr>
            <a:normAutofit/>
          </a:bodyPr>
          <a:lstStyle>
            <a:lvl1pPr algn="l">
              <a:defRPr sz="36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t>单击此处编辑母版标题样式</a:t>
            </a:r>
            <a:endParaRPr lang="en-US" dirty="0"/>
          </a:p>
        </p:txBody>
      </p:sp>
      <p:pic>
        <p:nvPicPr>
          <p:cNvPr id="9" name="图片 8"/>
          <p:cNvPicPr/>
          <p:nvPr userDrawn="1">
            <p:custDataLst>
              <p:tags r:id="rId7"/>
            </p:custDataLst>
          </p:nvPr>
        </p:nvPicPr>
        <p:blipFill>
          <a:blip r:embed="rId12"/>
          <a:srcRect/>
          <a:stretch>
            <a:fillRect/>
          </a:stretch>
        </p:blipFill>
        <p:spPr>
          <a:xfrm>
            <a:off x="7875548" y="514031"/>
            <a:ext cx="1084827" cy="1086169"/>
          </a:xfrm>
          <a:prstGeom prst="rect">
            <a:avLst/>
          </a:prstGeom>
          <a:noFill/>
          <a:ln w="9525">
            <a:noFill/>
          </a:ln>
        </p:spPr>
      </p:pic>
      <p:pic>
        <p:nvPicPr>
          <p:cNvPr id="12" name="图片 11"/>
          <p:cNvPicPr>
            <a:picLocks noChangeAspect="1"/>
          </p:cNvPicPr>
          <p:nvPr userDrawn="1">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6990770" y="561235"/>
            <a:ext cx="991759" cy="991759"/>
          </a:xfrm>
          <a:prstGeom prst="rect">
            <a:avLst/>
          </a:prstGeom>
        </p:spPr>
      </p:pic>
      <p:sp>
        <p:nvSpPr>
          <p:cNvPr id="8" name="文本占位符 7"/>
          <p:cNvSpPr>
            <a:spLocks noGrp="1"/>
          </p:cNvSpPr>
          <p:nvPr>
            <p:ph type="body" sz="quarter" idx="13" hasCustomPrompt="1"/>
            <p:custDataLst>
              <p:tags r:id="rId9"/>
            </p:custDataLst>
          </p:nvPr>
        </p:nvSpPr>
        <p:spPr>
          <a:xfrm>
            <a:off x="990600" y="1989138"/>
            <a:ext cx="6688138" cy="4165600"/>
          </a:xfrm>
        </p:spPr>
        <p:txBody>
          <a:bodyPr/>
          <a:lstStyle>
            <a:lvl1pPr>
              <a:defRPr>
                <a:solidFill>
                  <a:schemeClr val="tx1"/>
                </a:solidFill>
              </a:defRPr>
            </a:lvl1pPr>
          </a:lstStyle>
          <a:p>
            <a:r>
              <a:rPr kumimoji="1" lang="zh-CN" altLang="en-US" dirty="0"/>
              <a:t>编辑母版文本样式
第二级
第三级
第四级
第五级</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custDataLst>
              <p:tags r:id="rId1"/>
            </p:custDataLst>
          </p:nvPr>
        </p:nvSpPr>
        <p:spPr>
          <a:xfrm>
            <a:off x="685800" y="2541370"/>
            <a:ext cx="7772400" cy="6093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custDataLst>
              <p:tags r:id="rId2"/>
            </p:custDataLst>
          </p:nvPr>
        </p:nvSpPr>
        <p:spPr>
          <a:xfrm>
            <a:off x="1371600" y="3840480"/>
            <a:ext cx="64008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custDataLst>
              <p:tags r:id="rId3"/>
            </p:custDataLst>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5" name="Holder 5"/>
          <p:cNvSpPr>
            <a:spLocks noGrp="1"/>
          </p:cNvSpPr>
          <p:nvPr>
            <p:ph type="dt" sz="half" idx="6"/>
            <p:custDataLst>
              <p:tags r:id="rId4"/>
            </p:custDataLst>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6" name="Holder 6"/>
          <p:cNvSpPr>
            <a:spLocks noGrp="1"/>
          </p:cNvSpPr>
          <p:nvPr>
            <p:ph type="sldNum" sz="quarter" idx="7"/>
            <p:custDataLst>
              <p:tags r:id="rId5"/>
            </p:custDataLst>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custDataLst>
              <p:tags r:id="rId1"/>
            </p:custDataLst>
          </p:nvPr>
        </p:nvSpPr>
        <p:spPr/>
        <p:txBody>
          <a:bodyPr lIns="0" tIns="0" rIns="0" bIns="0"/>
          <a:lstStyle>
            <a:lvl1pPr>
              <a:defRPr sz="3760" b="0" i="0">
                <a:solidFill>
                  <a:schemeClr val="tx1"/>
                </a:solidFill>
                <a:latin typeface="宋体" panose="02010600030101010101" pitchFamily="2" charset="-122"/>
                <a:cs typeface="宋体" panose="02010600030101010101" pitchFamily="2" charset="-122"/>
              </a:defRPr>
            </a:lvl1pPr>
          </a:lstStyle>
          <a:p>
            <a:endParaRPr/>
          </a:p>
        </p:txBody>
      </p:sp>
      <p:sp>
        <p:nvSpPr>
          <p:cNvPr id="3" name="Holder 3"/>
          <p:cNvSpPr>
            <a:spLocks noGrp="1"/>
          </p:cNvSpPr>
          <p:nvPr>
            <p:ph type="ftr" sz="quarter" idx="5"/>
            <p:custDataLst>
              <p:tags r:id="rId2"/>
            </p:custDataLst>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4" name="Holder 4"/>
          <p:cNvSpPr>
            <a:spLocks noGrp="1"/>
          </p:cNvSpPr>
          <p:nvPr>
            <p:ph type="dt" sz="half" idx="6"/>
            <p:custDataLst>
              <p:tags r:id="rId3"/>
            </p:custDataLst>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5" name="Holder 5"/>
          <p:cNvSpPr>
            <a:spLocks noGrp="1"/>
          </p:cNvSpPr>
          <p:nvPr>
            <p:ph type="sldNum" sz="quarter" idx="7"/>
            <p:custDataLst>
              <p:tags r:id="rId4"/>
            </p:custDataLst>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120851" y="6020809"/>
            <a:ext cx="696660" cy="189444"/>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r>
              <a:rPr lang="zh-CN" altLang="en-US" spc="-9"/>
              <a:t>嘎子</a:t>
            </a:r>
            <a:endParaRPr lang="zh-CN" altLang="en-US" spc="-9" dirty="0"/>
          </a:p>
        </p:txBody>
      </p:sp>
      <p:sp>
        <p:nvSpPr>
          <p:cNvPr id="3" name="Holder 3"/>
          <p:cNvSpPr>
            <a:spLocks noGrp="1"/>
          </p:cNvSpPr>
          <p:nvPr>
            <p:ph type="dt" sz="half" idx="6"/>
          </p:nvPr>
        </p:nvSpPr>
        <p:spPr>
          <a:xfrm>
            <a:off x="4054971" y="6022193"/>
            <a:ext cx="1034401" cy="191172"/>
          </a:xfrm>
        </p:spPr>
        <p:txBody>
          <a:bodyPr lIns="0" tIns="0" rIns="0" bIns="0"/>
          <a:lstStyle>
            <a:lvl1pPr>
              <a:defRPr sz="1195" b="0" i="0">
                <a:solidFill>
                  <a:schemeClr val="tx1"/>
                </a:solidFill>
                <a:latin typeface="Arial" panose="020B0604020202020204"/>
                <a:cs typeface="Arial" panose="020B0604020202020204"/>
              </a:defRPr>
            </a:lvl1pPr>
          </a:lstStyle>
          <a:p>
            <a:pPr marL="10795">
              <a:lnSpc>
                <a:spcPts val="1405"/>
              </a:lnSpc>
            </a:pPr>
            <a:fld id="{BB962C8B-B14F-4D97-AF65-F5344CB8AC3E}" type="datetime1">
              <a:rPr lang="en-US" altLang="zh-CN" spc="-4" smtClean="0">
                <a:latin typeface="宋体" panose="02010600030101010101" pitchFamily="2" charset="-122"/>
                <a:cs typeface="宋体" panose="02010600030101010101" pitchFamily="2" charset="-122"/>
              </a:rPr>
              <a:t>3/11/2020</a:t>
            </a:fld>
            <a:endParaRPr lang="zh-CN" altLang="en-US" spc="-4" dirty="0">
              <a:latin typeface="宋体" panose="02010600030101010101" pitchFamily="2" charset="-122"/>
              <a:cs typeface="宋体" panose="02010600030101010101" pitchFamily="2" charset="-122"/>
            </a:endParaRPr>
          </a:p>
        </p:txBody>
      </p:sp>
      <p:sp>
        <p:nvSpPr>
          <p:cNvPr id="4" name="Holder 4"/>
          <p:cNvSpPr>
            <a:spLocks noGrp="1"/>
          </p:cNvSpPr>
          <p:nvPr>
            <p:ph type="sldNum" sz="quarter" idx="7"/>
          </p:nvPr>
        </p:nvSpPr>
        <p:spPr/>
        <p:txBody>
          <a:bodyPr lIns="0" tIns="0" rIns="0" bIns="0"/>
          <a:lstStyle>
            <a:lvl1pPr>
              <a:defRPr sz="1195" b="0" i="0">
                <a:solidFill>
                  <a:schemeClr val="tx1"/>
                </a:solidFill>
                <a:latin typeface="Arial" panose="020B0604020202020204"/>
                <a:cs typeface="Arial" panose="020B0604020202020204"/>
              </a:defRPr>
            </a:lvl1pPr>
          </a:lstStyle>
          <a:p>
            <a:pPr marL="21590">
              <a:lnSpc>
                <a:spcPts val="1405"/>
              </a:lnSpc>
            </a:pPr>
            <a:fld id="{81D60167-4931-47E6-BA6A-407CBD079E47}" type="slidenum">
              <a:rPr lang="en-US" altLang="zh-CN" spc="-4" smtClean="0"/>
              <a:t>‹#›</a:t>
            </a:fld>
            <a:endParaRPr lang="en-US" altLang="zh-CN" spc="-4"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497FB68-5063-48BF-91A3-7628D586F5F6}" type="datetimeFigureOut">
              <a:rPr lang="zh-CN" altLang="en-US" smtClean="0"/>
              <a:t>2020/3/11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D11736-FC31-45DB-B530-0D040C7230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ags" Target="../tags/tag1.xml"/><Relationship Id="rId3" Type="http://schemas.openxmlformats.org/officeDocument/2006/relationships/slideLayout" Target="../slideLayouts/slideLayout30.xml"/><Relationship Id="rId21" Type="http://schemas.openxmlformats.org/officeDocument/2006/relationships/tags" Target="../tags/tag4.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tags" Target="../tags/tag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ags" Target="../tags/tag2.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tags" Target="../tags/tag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ags" Target="../tags/tag94.xml"/><Relationship Id="rId3" Type="http://schemas.openxmlformats.org/officeDocument/2006/relationships/slideLayout" Target="../slideLayouts/slideLayout46.xml"/><Relationship Id="rId21" Type="http://schemas.openxmlformats.org/officeDocument/2006/relationships/tags" Target="../tags/tag97.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tags" Target="../tags/tag96.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tags" Target="../tags/tag95.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ags" Target="../tags/tag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11736-FC31-45DB-B530-0D040C7230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BB1FE-4953-46B0-B0EC-3A4A28154145}"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9"/>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custDataLst>
              <p:tags r:id="rId20"/>
            </p:custDataLst>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3"/>
            <p:custDataLst>
              <p:tags r:id="rId21"/>
            </p:custDataLst>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custDataLst>
              <p:tags r:id="rId22"/>
            </p:custDataLst>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11736-FC31-45DB-B530-0D040C7230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9"/>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custDataLst>
              <p:tags r:id="rId20"/>
            </p:custDataLst>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7FB68-5063-48BF-91A3-7628D586F5F6}" type="datetimeFigureOut">
              <a:rPr lang="zh-CN" altLang="en-US" smtClean="0"/>
              <a:t>2020/3/11</a:t>
            </a:fld>
            <a:endParaRPr lang="zh-CN" altLang="en-US"/>
          </a:p>
        </p:txBody>
      </p:sp>
      <p:sp>
        <p:nvSpPr>
          <p:cNvPr id="5" name="Footer Placeholder 4"/>
          <p:cNvSpPr>
            <a:spLocks noGrp="1"/>
          </p:cNvSpPr>
          <p:nvPr>
            <p:ph type="ftr" sz="quarter" idx="3"/>
            <p:custDataLst>
              <p:tags r:id="rId21"/>
            </p:custDataLst>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custDataLst>
              <p:tags r:id="rId22"/>
            </p:custDataLst>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11736-FC31-45DB-B530-0D040C7230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240.xml"/><Relationship Id="rId3" Type="http://schemas.openxmlformats.org/officeDocument/2006/relationships/tags" Target="../tags/tag235.xml"/><Relationship Id="rId7" Type="http://schemas.openxmlformats.org/officeDocument/2006/relationships/tags" Target="../tags/tag239.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5" Type="http://schemas.openxmlformats.org/officeDocument/2006/relationships/tags" Target="../tags/tag237.xml"/><Relationship Id="rId10" Type="http://schemas.openxmlformats.org/officeDocument/2006/relationships/notesSlide" Target="../notesSlides/notesSlide10.xml"/><Relationship Id="rId4" Type="http://schemas.openxmlformats.org/officeDocument/2006/relationships/tags" Target="../tags/tag236.xml"/><Relationship Id="rId9"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notesSlide" Target="../notesSlides/notesSlide11.xml"/><Relationship Id="rId2" Type="http://schemas.openxmlformats.org/officeDocument/2006/relationships/tags" Target="../tags/tag242.xml"/><Relationship Id="rId16" Type="http://schemas.openxmlformats.org/officeDocument/2006/relationships/slideLayout" Target="../slideLayouts/slideLayout12.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5" Type="http://schemas.openxmlformats.org/officeDocument/2006/relationships/tags" Target="../tags/tag245.xml"/><Relationship Id="rId15" Type="http://schemas.openxmlformats.org/officeDocument/2006/relationships/tags" Target="../tags/tag255.xml"/><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256.xml"/></Relationships>
</file>

<file path=ppt/slides/_rels/slide14.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notesSlide" Target="../notesSlides/notesSlide14.xml"/><Relationship Id="rId5" Type="http://schemas.openxmlformats.org/officeDocument/2006/relationships/slideLayout" Target="../slideLayouts/slideLayout12.xml"/><Relationship Id="rId4" Type="http://schemas.openxmlformats.org/officeDocument/2006/relationships/tags" Target="../tags/tag260.xml"/></Relationships>
</file>

<file path=ppt/slides/_rels/slide15.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notesSlide" Target="../notesSlides/notesSlide15.xml"/><Relationship Id="rId5" Type="http://schemas.openxmlformats.org/officeDocument/2006/relationships/slideLayout" Target="../slideLayouts/slideLayout12.xml"/><Relationship Id="rId4" Type="http://schemas.openxmlformats.org/officeDocument/2006/relationships/tags" Target="../tags/tag264.xml"/></Relationships>
</file>

<file path=ppt/slides/_rels/slide1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notesSlide" Target="../notesSlides/notesSlide16.xml"/><Relationship Id="rId2" Type="http://schemas.openxmlformats.org/officeDocument/2006/relationships/tags" Target="../tags/tag266.xml"/><Relationship Id="rId16" Type="http://schemas.openxmlformats.org/officeDocument/2006/relationships/slideLayout" Target="../slideLayouts/slideLayout12.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tags" Target="../tags/tag279.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notesSlide" Target="../notesSlides/notesSlide18.xml"/><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285.xml"/><Relationship Id="rId7" Type="http://schemas.openxmlformats.org/officeDocument/2006/relationships/audio" Target="../media/media1.wav"/><Relationship Id="rId2" Type="http://schemas.openxmlformats.org/officeDocument/2006/relationships/tags" Target="../tags/tag284.xml"/><Relationship Id="rId1" Type="http://schemas.openxmlformats.org/officeDocument/2006/relationships/tags" Target="../tags/tag283.xml"/><Relationship Id="rId6" Type="http://schemas.microsoft.com/office/2007/relationships/media" Target="../media/media1.wav"/><Relationship Id="rId5" Type="http://schemas.openxmlformats.org/officeDocument/2006/relationships/tags" Target="../tags/tag287.xml"/><Relationship Id="rId10" Type="http://schemas.openxmlformats.org/officeDocument/2006/relationships/image" Target="../media/image15.png"/><Relationship Id="rId4" Type="http://schemas.openxmlformats.org/officeDocument/2006/relationships/tags" Target="../tags/tag286.xml"/><Relationship Id="rId9"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288.xml"/></Relationships>
</file>

<file path=ppt/slides/_rels/slide21.xml.rels><?xml version="1.0" encoding="UTF-8" standalone="yes"?>
<Relationships xmlns="http://schemas.openxmlformats.org/package/2006/relationships"><Relationship Id="rId8" Type="http://schemas.openxmlformats.org/officeDocument/2006/relationships/tags" Target="../tags/tag296.xml"/><Relationship Id="rId3" Type="http://schemas.openxmlformats.org/officeDocument/2006/relationships/tags" Target="../tags/tag291.xml"/><Relationship Id="rId7" Type="http://schemas.openxmlformats.org/officeDocument/2006/relationships/tags" Target="../tags/tag295.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5" Type="http://schemas.openxmlformats.org/officeDocument/2006/relationships/tags" Target="../tags/tag293.xml"/><Relationship Id="rId10" Type="http://schemas.openxmlformats.org/officeDocument/2006/relationships/notesSlide" Target="../notesSlides/notesSlide20.xml"/><Relationship Id="rId4" Type="http://schemas.openxmlformats.org/officeDocument/2006/relationships/tags" Target="../tags/tag292.xml"/><Relationship Id="rId9"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3" Type="http://schemas.openxmlformats.org/officeDocument/2006/relationships/tags" Target="../tags/tag309.xml"/><Relationship Id="rId18" Type="http://schemas.openxmlformats.org/officeDocument/2006/relationships/tags" Target="../tags/tag314.xml"/><Relationship Id="rId26" Type="http://schemas.openxmlformats.org/officeDocument/2006/relationships/tags" Target="../tags/tag322.xml"/><Relationship Id="rId21" Type="http://schemas.openxmlformats.org/officeDocument/2006/relationships/tags" Target="../tags/tag317.xml"/><Relationship Id="rId34" Type="http://schemas.openxmlformats.org/officeDocument/2006/relationships/tags" Target="../tags/tag330.xml"/><Relationship Id="rId7" Type="http://schemas.openxmlformats.org/officeDocument/2006/relationships/tags" Target="../tags/tag303.xml"/><Relationship Id="rId12" Type="http://schemas.openxmlformats.org/officeDocument/2006/relationships/tags" Target="../tags/tag308.xml"/><Relationship Id="rId17" Type="http://schemas.openxmlformats.org/officeDocument/2006/relationships/tags" Target="../tags/tag313.xml"/><Relationship Id="rId25" Type="http://schemas.openxmlformats.org/officeDocument/2006/relationships/tags" Target="../tags/tag321.xml"/><Relationship Id="rId33" Type="http://schemas.openxmlformats.org/officeDocument/2006/relationships/tags" Target="../tags/tag329.xml"/><Relationship Id="rId2" Type="http://schemas.openxmlformats.org/officeDocument/2006/relationships/tags" Target="../tags/tag298.xml"/><Relationship Id="rId16" Type="http://schemas.openxmlformats.org/officeDocument/2006/relationships/tags" Target="../tags/tag312.xml"/><Relationship Id="rId20" Type="http://schemas.openxmlformats.org/officeDocument/2006/relationships/tags" Target="../tags/tag316.xml"/><Relationship Id="rId29" Type="http://schemas.openxmlformats.org/officeDocument/2006/relationships/tags" Target="../tags/tag325.xml"/><Relationship Id="rId1" Type="http://schemas.openxmlformats.org/officeDocument/2006/relationships/tags" Target="../tags/tag297.xml"/><Relationship Id="rId6" Type="http://schemas.openxmlformats.org/officeDocument/2006/relationships/tags" Target="../tags/tag302.xml"/><Relationship Id="rId11" Type="http://schemas.openxmlformats.org/officeDocument/2006/relationships/tags" Target="../tags/tag307.xml"/><Relationship Id="rId24" Type="http://schemas.openxmlformats.org/officeDocument/2006/relationships/tags" Target="../tags/tag320.xml"/><Relationship Id="rId32" Type="http://schemas.openxmlformats.org/officeDocument/2006/relationships/tags" Target="../tags/tag328.xml"/><Relationship Id="rId37" Type="http://schemas.openxmlformats.org/officeDocument/2006/relationships/image" Target="../media/image17.jpeg"/><Relationship Id="rId5" Type="http://schemas.openxmlformats.org/officeDocument/2006/relationships/tags" Target="../tags/tag301.xml"/><Relationship Id="rId15" Type="http://schemas.openxmlformats.org/officeDocument/2006/relationships/tags" Target="../tags/tag311.xml"/><Relationship Id="rId23" Type="http://schemas.openxmlformats.org/officeDocument/2006/relationships/tags" Target="../tags/tag319.xml"/><Relationship Id="rId28" Type="http://schemas.openxmlformats.org/officeDocument/2006/relationships/tags" Target="../tags/tag324.xml"/><Relationship Id="rId36" Type="http://schemas.openxmlformats.org/officeDocument/2006/relationships/notesSlide" Target="../notesSlides/notesSlide21.xml"/><Relationship Id="rId10" Type="http://schemas.openxmlformats.org/officeDocument/2006/relationships/tags" Target="../tags/tag306.xml"/><Relationship Id="rId19" Type="http://schemas.openxmlformats.org/officeDocument/2006/relationships/tags" Target="../tags/tag315.xml"/><Relationship Id="rId31" Type="http://schemas.openxmlformats.org/officeDocument/2006/relationships/tags" Target="../tags/tag327.xml"/><Relationship Id="rId4" Type="http://schemas.openxmlformats.org/officeDocument/2006/relationships/tags" Target="../tags/tag300.xml"/><Relationship Id="rId9" Type="http://schemas.openxmlformats.org/officeDocument/2006/relationships/tags" Target="../tags/tag305.xml"/><Relationship Id="rId14" Type="http://schemas.openxmlformats.org/officeDocument/2006/relationships/tags" Target="../tags/tag310.xml"/><Relationship Id="rId22" Type="http://schemas.openxmlformats.org/officeDocument/2006/relationships/tags" Target="../tags/tag318.xml"/><Relationship Id="rId27" Type="http://schemas.openxmlformats.org/officeDocument/2006/relationships/tags" Target="../tags/tag323.xml"/><Relationship Id="rId30" Type="http://schemas.openxmlformats.org/officeDocument/2006/relationships/tags" Target="../tags/tag326.xml"/><Relationship Id="rId35" Type="http://schemas.openxmlformats.org/officeDocument/2006/relationships/slideLayout" Target="../slideLayouts/slideLayout12.xml"/><Relationship Id="rId8" Type="http://schemas.openxmlformats.org/officeDocument/2006/relationships/tags" Target="../tags/tag304.xml"/><Relationship Id="rId3" Type="http://schemas.openxmlformats.org/officeDocument/2006/relationships/tags" Target="../tags/tag29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 Id="rId5" Type="http://schemas.openxmlformats.org/officeDocument/2006/relationships/notesSlide" Target="../notesSlides/notesSlide23.xml"/><Relationship Id="rId4"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6" Type="http://schemas.openxmlformats.org/officeDocument/2006/relationships/tags" Target="../tags/tag359.xml"/><Relationship Id="rId117" Type="http://schemas.openxmlformats.org/officeDocument/2006/relationships/tags" Target="../tags/tag450.xml"/><Relationship Id="rId21" Type="http://schemas.openxmlformats.org/officeDocument/2006/relationships/tags" Target="../tags/tag354.xml"/><Relationship Id="rId42" Type="http://schemas.openxmlformats.org/officeDocument/2006/relationships/tags" Target="../tags/tag375.xml"/><Relationship Id="rId47" Type="http://schemas.openxmlformats.org/officeDocument/2006/relationships/tags" Target="../tags/tag380.xml"/><Relationship Id="rId63" Type="http://schemas.openxmlformats.org/officeDocument/2006/relationships/tags" Target="../tags/tag396.xml"/><Relationship Id="rId68" Type="http://schemas.openxmlformats.org/officeDocument/2006/relationships/tags" Target="../tags/tag401.xml"/><Relationship Id="rId84" Type="http://schemas.openxmlformats.org/officeDocument/2006/relationships/tags" Target="../tags/tag417.xml"/><Relationship Id="rId89" Type="http://schemas.openxmlformats.org/officeDocument/2006/relationships/tags" Target="../tags/tag422.xml"/><Relationship Id="rId112" Type="http://schemas.openxmlformats.org/officeDocument/2006/relationships/tags" Target="../tags/tag445.xml"/><Relationship Id="rId16" Type="http://schemas.openxmlformats.org/officeDocument/2006/relationships/tags" Target="../tags/tag349.xml"/><Relationship Id="rId107" Type="http://schemas.openxmlformats.org/officeDocument/2006/relationships/tags" Target="../tags/tag440.xml"/><Relationship Id="rId11" Type="http://schemas.openxmlformats.org/officeDocument/2006/relationships/tags" Target="../tags/tag344.xml"/><Relationship Id="rId32" Type="http://schemas.openxmlformats.org/officeDocument/2006/relationships/tags" Target="../tags/tag365.xml"/><Relationship Id="rId37" Type="http://schemas.openxmlformats.org/officeDocument/2006/relationships/tags" Target="../tags/tag370.xml"/><Relationship Id="rId53" Type="http://schemas.openxmlformats.org/officeDocument/2006/relationships/tags" Target="../tags/tag386.xml"/><Relationship Id="rId58" Type="http://schemas.openxmlformats.org/officeDocument/2006/relationships/tags" Target="../tags/tag391.xml"/><Relationship Id="rId74" Type="http://schemas.openxmlformats.org/officeDocument/2006/relationships/tags" Target="../tags/tag407.xml"/><Relationship Id="rId79" Type="http://schemas.openxmlformats.org/officeDocument/2006/relationships/tags" Target="../tags/tag412.xml"/><Relationship Id="rId102" Type="http://schemas.openxmlformats.org/officeDocument/2006/relationships/tags" Target="../tags/tag435.xml"/><Relationship Id="rId123" Type="http://schemas.openxmlformats.org/officeDocument/2006/relationships/slideLayout" Target="../slideLayouts/slideLayout39.xml"/><Relationship Id="rId5" Type="http://schemas.openxmlformats.org/officeDocument/2006/relationships/tags" Target="../tags/tag338.xml"/><Relationship Id="rId90" Type="http://schemas.openxmlformats.org/officeDocument/2006/relationships/tags" Target="../tags/tag423.xml"/><Relationship Id="rId95" Type="http://schemas.openxmlformats.org/officeDocument/2006/relationships/tags" Target="../tags/tag428.xml"/><Relationship Id="rId22" Type="http://schemas.openxmlformats.org/officeDocument/2006/relationships/tags" Target="../tags/tag355.xml"/><Relationship Id="rId27" Type="http://schemas.openxmlformats.org/officeDocument/2006/relationships/tags" Target="../tags/tag360.xml"/><Relationship Id="rId43" Type="http://schemas.openxmlformats.org/officeDocument/2006/relationships/tags" Target="../tags/tag376.xml"/><Relationship Id="rId48" Type="http://schemas.openxmlformats.org/officeDocument/2006/relationships/tags" Target="../tags/tag381.xml"/><Relationship Id="rId64" Type="http://schemas.openxmlformats.org/officeDocument/2006/relationships/tags" Target="../tags/tag397.xml"/><Relationship Id="rId69" Type="http://schemas.openxmlformats.org/officeDocument/2006/relationships/tags" Target="../tags/tag402.xml"/><Relationship Id="rId113" Type="http://schemas.openxmlformats.org/officeDocument/2006/relationships/tags" Target="../tags/tag446.xml"/><Relationship Id="rId118" Type="http://schemas.openxmlformats.org/officeDocument/2006/relationships/tags" Target="../tags/tag451.xml"/><Relationship Id="rId80" Type="http://schemas.openxmlformats.org/officeDocument/2006/relationships/tags" Target="../tags/tag413.xml"/><Relationship Id="rId85" Type="http://schemas.openxmlformats.org/officeDocument/2006/relationships/tags" Target="../tags/tag418.xml"/><Relationship Id="rId12" Type="http://schemas.openxmlformats.org/officeDocument/2006/relationships/tags" Target="../tags/tag345.xml"/><Relationship Id="rId17" Type="http://schemas.openxmlformats.org/officeDocument/2006/relationships/tags" Target="../tags/tag350.xml"/><Relationship Id="rId33" Type="http://schemas.openxmlformats.org/officeDocument/2006/relationships/tags" Target="../tags/tag366.xml"/><Relationship Id="rId38" Type="http://schemas.openxmlformats.org/officeDocument/2006/relationships/tags" Target="../tags/tag371.xml"/><Relationship Id="rId59" Type="http://schemas.openxmlformats.org/officeDocument/2006/relationships/tags" Target="../tags/tag392.xml"/><Relationship Id="rId103" Type="http://schemas.openxmlformats.org/officeDocument/2006/relationships/tags" Target="../tags/tag436.xml"/><Relationship Id="rId108" Type="http://schemas.openxmlformats.org/officeDocument/2006/relationships/tags" Target="../tags/tag441.xml"/><Relationship Id="rId124" Type="http://schemas.openxmlformats.org/officeDocument/2006/relationships/notesSlide" Target="../notesSlides/notesSlide24.xml"/><Relationship Id="rId54" Type="http://schemas.openxmlformats.org/officeDocument/2006/relationships/tags" Target="../tags/tag387.xml"/><Relationship Id="rId70" Type="http://schemas.openxmlformats.org/officeDocument/2006/relationships/tags" Target="../tags/tag403.xml"/><Relationship Id="rId75" Type="http://schemas.openxmlformats.org/officeDocument/2006/relationships/tags" Target="../tags/tag408.xml"/><Relationship Id="rId91" Type="http://schemas.openxmlformats.org/officeDocument/2006/relationships/tags" Target="../tags/tag424.xml"/><Relationship Id="rId96" Type="http://schemas.openxmlformats.org/officeDocument/2006/relationships/tags" Target="../tags/tag429.xml"/><Relationship Id="rId1" Type="http://schemas.openxmlformats.org/officeDocument/2006/relationships/tags" Target="../tags/tag334.xml"/><Relationship Id="rId6" Type="http://schemas.openxmlformats.org/officeDocument/2006/relationships/tags" Target="../tags/tag339.xml"/><Relationship Id="rId23" Type="http://schemas.openxmlformats.org/officeDocument/2006/relationships/tags" Target="../tags/tag356.xml"/><Relationship Id="rId28" Type="http://schemas.openxmlformats.org/officeDocument/2006/relationships/tags" Target="../tags/tag361.xml"/><Relationship Id="rId49" Type="http://schemas.openxmlformats.org/officeDocument/2006/relationships/tags" Target="../tags/tag382.xml"/><Relationship Id="rId114" Type="http://schemas.openxmlformats.org/officeDocument/2006/relationships/tags" Target="../tags/tag447.xml"/><Relationship Id="rId119" Type="http://schemas.openxmlformats.org/officeDocument/2006/relationships/tags" Target="../tags/tag452.xml"/><Relationship Id="rId44" Type="http://schemas.openxmlformats.org/officeDocument/2006/relationships/tags" Target="../tags/tag377.xml"/><Relationship Id="rId60" Type="http://schemas.openxmlformats.org/officeDocument/2006/relationships/tags" Target="../tags/tag393.xml"/><Relationship Id="rId65" Type="http://schemas.openxmlformats.org/officeDocument/2006/relationships/tags" Target="../tags/tag398.xml"/><Relationship Id="rId81" Type="http://schemas.openxmlformats.org/officeDocument/2006/relationships/tags" Target="../tags/tag414.xml"/><Relationship Id="rId86" Type="http://schemas.openxmlformats.org/officeDocument/2006/relationships/tags" Target="../tags/tag419.xml"/><Relationship Id="rId4" Type="http://schemas.openxmlformats.org/officeDocument/2006/relationships/tags" Target="../tags/tag337.xml"/><Relationship Id="rId9" Type="http://schemas.openxmlformats.org/officeDocument/2006/relationships/tags" Target="../tags/tag342.xml"/><Relationship Id="rId13" Type="http://schemas.openxmlformats.org/officeDocument/2006/relationships/tags" Target="../tags/tag346.xml"/><Relationship Id="rId18" Type="http://schemas.openxmlformats.org/officeDocument/2006/relationships/tags" Target="../tags/tag351.xml"/><Relationship Id="rId39" Type="http://schemas.openxmlformats.org/officeDocument/2006/relationships/tags" Target="../tags/tag372.xml"/><Relationship Id="rId109" Type="http://schemas.openxmlformats.org/officeDocument/2006/relationships/tags" Target="../tags/tag442.xml"/><Relationship Id="rId34" Type="http://schemas.openxmlformats.org/officeDocument/2006/relationships/tags" Target="../tags/tag367.xml"/><Relationship Id="rId50" Type="http://schemas.openxmlformats.org/officeDocument/2006/relationships/tags" Target="../tags/tag383.xml"/><Relationship Id="rId55" Type="http://schemas.openxmlformats.org/officeDocument/2006/relationships/tags" Target="../tags/tag388.xml"/><Relationship Id="rId76" Type="http://schemas.openxmlformats.org/officeDocument/2006/relationships/tags" Target="../tags/tag409.xml"/><Relationship Id="rId97" Type="http://schemas.openxmlformats.org/officeDocument/2006/relationships/tags" Target="../tags/tag430.xml"/><Relationship Id="rId104" Type="http://schemas.openxmlformats.org/officeDocument/2006/relationships/tags" Target="../tags/tag437.xml"/><Relationship Id="rId120" Type="http://schemas.openxmlformats.org/officeDocument/2006/relationships/tags" Target="../tags/tag453.xml"/><Relationship Id="rId7" Type="http://schemas.openxmlformats.org/officeDocument/2006/relationships/tags" Target="../tags/tag340.xml"/><Relationship Id="rId71" Type="http://schemas.openxmlformats.org/officeDocument/2006/relationships/tags" Target="../tags/tag404.xml"/><Relationship Id="rId92" Type="http://schemas.openxmlformats.org/officeDocument/2006/relationships/tags" Target="../tags/tag425.xml"/><Relationship Id="rId2" Type="http://schemas.openxmlformats.org/officeDocument/2006/relationships/tags" Target="../tags/tag335.xml"/><Relationship Id="rId29" Type="http://schemas.openxmlformats.org/officeDocument/2006/relationships/tags" Target="../tags/tag362.xml"/><Relationship Id="rId24" Type="http://schemas.openxmlformats.org/officeDocument/2006/relationships/tags" Target="../tags/tag357.xml"/><Relationship Id="rId40" Type="http://schemas.openxmlformats.org/officeDocument/2006/relationships/tags" Target="../tags/tag373.xml"/><Relationship Id="rId45" Type="http://schemas.openxmlformats.org/officeDocument/2006/relationships/tags" Target="../tags/tag378.xml"/><Relationship Id="rId66" Type="http://schemas.openxmlformats.org/officeDocument/2006/relationships/tags" Target="../tags/tag399.xml"/><Relationship Id="rId87" Type="http://schemas.openxmlformats.org/officeDocument/2006/relationships/tags" Target="../tags/tag420.xml"/><Relationship Id="rId110" Type="http://schemas.openxmlformats.org/officeDocument/2006/relationships/tags" Target="../tags/tag443.xml"/><Relationship Id="rId115" Type="http://schemas.openxmlformats.org/officeDocument/2006/relationships/tags" Target="../tags/tag448.xml"/><Relationship Id="rId61" Type="http://schemas.openxmlformats.org/officeDocument/2006/relationships/tags" Target="../tags/tag394.xml"/><Relationship Id="rId82" Type="http://schemas.openxmlformats.org/officeDocument/2006/relationships/tags" Target="../tags/tag415.xml"/><Relationship Id="rId19" Type="http://schemas.openxmlformats.org/officeDocument/2006/relationships/tags" Target="../tags/tag352.xml"/><Relationship Id="rId14" Type="http://schemas.openxmlformats.org/officeDocument/2006/relationships/tags" Target="../tags/tag347.xml"/><Relationship Id="rId30" Type="http://schemas.openxmlformats.org/officeDocument/2006/relationships/tags" Target="../tags/tag363.xml"/><Relationship Id="rId35" Type="http://schemas.openxmlformats.org/officeDocument/2006/relationships/tags" Target="../tags/tag368.xml"/><Relationship Id="rId56" Type="http://schemas.openxmlformats.org/officeDocument/2006/relationships/tags" Target="../tags/tag389.xml"/><Relationship Id="rId77" Type="http://schemas.openxmlformats.org/officeDocument/2006/relationships/tags" Target="../tags/tag410.xml"/><Relationship Id="rId100" Type="http://schemas.openxmlformats.org/officeDocument/2006/relationships/tags" Target="../tags/tag433.xml"/><Relationship Id="rId105" Type="http://schemas.openxmlformats.org/officeDocument/2006/relationships/tags" Target="../tags/tag438.xml"/><Relationship Id="rId8" Type="http://schemas.openxmlformats.org/officeDocument/2006/relationships/tags" Target="../tags/tag341.xml"/><Relationship Id="rId51" Type="http://schemas.openxmlformats.org/officeDocument/2006/relationships/tags" Target="../tags/tag384.xml"/><Relationship Id="rId72" Type="http://schemas.openxmlformats.org/officeDocument/2006/relationships/tags" Target="../tags/tag405.xml"/><Relationship Id="rId93" Type="http://schemas.openxmlformats.org/officeDocument/2006/relationships/tags" Target="../tags/tag426.xml"/><Relationship Id="rId98" Type="http://schemas.openxmlformats.org/officeDocument/2006/relationships/tags" Target="../tags/tag431.xml"/><Relationship Id="rId121" Type="http://schemas.openxmlformats.org/officeDocument/2006/relationships/tags" Target="../tags/tag454.xml"/><Relationship Id="rId3" Type="http://schemas.openxmlformats.org/officeDocument/2006/relationships/tags" Target="../tags/tag336.xml"/><Relationship Id="rId25" Type="http://schemas.openxmlformats.org/officeDocument/2006/relationships/tags" Target="../tags/tag358.xml"/><Relationship Id="rId46" Type="http://schemas.openxmlformats.org/officeDocument/2006/relationships/tags" Target="../tags/tag379.xml"/><Relationship Id="rId67" Type="http://schemas.openxmlformats.org/officeDocument/2006/relationships/tags" Target="../tags/tag400.xml"/><Relationship Id="rId116" Type="http://schemas.openxmlformats.org/officeDocument/2006/relationships/tags" Target="../tags/tag449.xml"/><Relationship Id="rId20" Type="http://schemas.openxmlformats.org/officeDocument/2006/relationships/tags" Target="../tags/tag353.xml"/><Relationship Id="rId41" Type="http://schemas.openxmlformats.org/officeDocument/2006/relationships/tags" Target="../tags/tag374.xml"/><Relationship Id="rId62" Type="http://schemas.openxmlformats.org/officeDocument/2006/relationships/tags" Target="../tags/tag395.xml"/><Relationship Id="rId83" Type="http://schemas.openxmlformats.org/officeDocument/2006/relationships/tags" Target="../tags/tag416.xml"/><Relationship Id="rId88" Type="http://schemas.openxmlformats.org/officeDocument/2006/relationships/tags" Target="../tags/tag421.xml"/><Relationship Id="rId111" Type="http://schemas.openxmlformats.org/officeDocument/2006/relationships/tags" Target="../tags/tag444.xml"/><Relationship Id="rId15" Type="http://schemas.openxmlformats.org/officeDocument/2006/relationships/tags" Target="../tags/tag348.xml"/><Relationship Id="rId36" Type="http://schemas.openxmlformats.org/officeDocument/2006/relationships/tags" Target="../tags/tag369.xml"/><Relationship Id="rId57" Type="http://schemas.openxmlformats.org/officeDocument/2006/relationships/tags" Target="../tags/tag390.xml"/><Relationship Id="rId106" Type="http://schemas.openxmlformats.org/officeDocument/2006/relationships/tags" Target="../tags/tag439.xml"/><Relationship Id="rId10" Type="http://schemas.openxmlformats.org/officeDocument/2006/relationships/tags" Target="../tags/tag343.xml"/><Relationship Id="rId31" Type="http://schemas.openxmlformats.org/officeDocument/2006/relationships/tags" Target="../tags/tag364.xml"/><Relationship Id="rId52" Type="http://schemas.openxmlformats.org/officeDocument/2006/relationships/tags" Target="../tags/tag385.xml"/><Relationship Id="rId73" Type="http://schemas.openxmlformats.org/officeDocument/2006/relationships/tags" Target="../tags/tag406.xml"/><Relationship Id="rId78" Type="http://schemas.openxmlformats.org/officeDocument/2006/relationships/tags" Target="../tags/tag411.xml"/><Relationship Id="rId94" Type="http://schemas.openxmlformats.org/officeDocument/2006/relationships/tags" Target="../tags/tag427.xml"/><Relationship Id="rId99" Type="http://schemas.openxmlformats.org/officeDocument/2006/relationships/tags" Target="../tags/tag432.xml"/><Relationship Id="rId101" Type="http://schemas.openxmlformats.org/officeDocument/2006/relationships/tags" Target="../tags/tag434.xml"/><Relationship Id="rId122" Type="http://schemas.openxmlformats.org/officeDocument/2006/relationships/tags" Target="../tags/tag45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456.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57.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notesSlide" Target="../notesSlides/notesSlide3.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slideLayout" Target="../slideLayouts/slideLayout1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s>
</file>

<file path=ppt/slides/_rels/slide4.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tags" Target="../tags/tag212.xml"/><Relationship Id="rId2" Type="http://schemas.openxmlformats.org/officeDocument/2006/relationships/tags" Target="../tags/tag202.xml"/><Relationship Id="rId16" Type="http://schemas.openxmlformats.org/officeDocument/2006/relationships/notesSlide" Target="../notesSlides/notesSlide4.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slideLayout" Target="../slideLayouts/slideLayout12.xml"/><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217.xml"/><Relationship Id="rId7" Type="http://schemas.openxmlformats.org/officeDocument/2006/relationships/slideLayout" Target="../slideLayouts/slideLayout55.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10" Type="http://schemas.openxmlformats.org/officeDocument/2006/relationships/image" Target="../media/image10.png"/><Relationship Id="rId4" Type="http://schemas.openxmlformats.org/officeDocument/2006/relationships/tags" Target="../tags/tag218.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2.png"/><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image" Target="../media/image11.emf"/><Relationship Id="rId5" Type="http://schemas.openxmlformats.org/officeDocument/2006/relationships/notesSlide" Target="../notesSlides/notesSlide7.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3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3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二校门"/>
          <p:cNvPicPr>
            <a:picLocks noChangeAspect="1" noChangeArrowheads="1"/>
          </p:cNvPicPr>
          <p:nvPr/>
        </p:nvPicPr>
        <p:blipFill rotWithShape="1">
          <a:blip r:embed="rId6">
            <a:extLst>
              <a:ext uri="{28A0092B-C50C-407E-A947-70E740481C1C}">
                <a14:useLocalDpi xmlns:a14="http://schemas.microsoft.com/office/drawing/2010/main" val="0"/>
              </a:ext>
            </a:extLst>
          </a:blip>
          <a:srcRect l="5493" t="15338" r="4735" b="19661"/>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0"/>
            <a:ext cx="9144000" cy="6858000"/>
          </a:xfrm>
          <a:prstGeom prst="rect">
            <a:avLst/>
          </a:prstGeom>
          <a:solidFill>
            <a:srgbClr val="743481">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panose="020B0503020204020204" pitchFamily="34" charset="-122"/>
            </a:endParaRPr>
          </a:p>
        </p:txBody>
      </p:sp>
      <p:sp>
        <p:nvSpPr>
          <p:cNvPr id="9" name="文本框 8"/>
          <p:cNvSpPr txBox="1"/>
          <p:nvPr/>
        </p:nvSpPr>
        <p:spPr>
          <a:xfrm>
            <a:off x="1828641" y="4166236"/>
            <a:ext cx="5486400" cy="874407"/>
          </a:xfrm>
          <a:prstGeom prst="rect">
            <a:avLst/>
          </a:prstGeom>
          <a:noFill/>
        </p:spPr>
        <p:txBody>
          <a:bodyPr wrap="square" rtlCol="0">
            <a:spAutoFit/>
          </a:bodyPr>
          <a:lstStyle/>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耿瑞霞（嘎嘎）</a:t>
            </a:r>
            <a:endParaRPr lang="en-US" altLang="zh-CN"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清华大学公共管理学院</a:t>
            </a:r>
          </a:p>
        </p:txBody>
      </p:sp>
      <p:sp>
        <p:nvSpPr>
          <p:cNvPr id="31" name="PA_文本框 13"/>
          <p:cNvSpPr txBox="1">
            <a:spLocks noChangeArrowheads="1"/>
          </p:cNvSpPr>
          <p:nvPr>
            <p:custDataLst>
              <p:tags r:id="rId1"/>
            </p:custDataLst>
          </p:nvPr>
        </p:nvSpPr>
        <p:spPr bwMode="auto">
          <a:xfrm>
            <a:off x="778111" y="2190769"/>
            <a:ext cx="7736635" cy="68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6" tIns="34293" rIns="68586" bIns="34293">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a:ln w="19050">
                  <a:noFill/>
                </a:ln>
                <a:solidFill>
                  <a:schemeClr val="bg1"/>
                </a:solidFill>
                <a:latin typeface="微软雅黑" panose="020B0503020204020204" pitchFamily="34" charset="-122"/>
                <a:ea typeface="微软雅黑" panose="020B0503020204020204" pitchFamily="34" charset="-122"/>
              </a:rPr>
              <a:t>第八讲 离散数据分析</a:t>
            </a:r>
          </a:p>
        </p:txBody>
      </p:sp>
      <p:sp>
        <p:nvSpPr>
          <p:cNvPr id="32" name="PA_文本框 13"/>
          <p:cNvSpPr txBox="1">
            <a:spLocks noChangeArrowheads="1"/>
          </p:cNvSpPr>
          <p:nvPr>
            <p:custDataLst>
              <p:tags r:id="rId2"/>
            </p:custDataLst>
          </p:nvPr>
        </p:nvSpPr>
        <p:spPr bwMode="auto">
          <a:xfrm>
            <a:off x="1492133" y="3306856"/>
            <a:ext cx="5836836" cy="3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6" tIns="34293" rIns="68586" bIns="34293">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100" b="1" dirty="0">
                <a:ln w="19050">
                  <a:noFill/>
                </a:ln>
                <a:solidFill>
                  <a:schemeClr val="bg1"/>
                </a:solidFill>
                <a:latin typeface="微软雅黑" panose="020B0503020204020204" pitchFamily="34" charset="-122"/>
                <a:ea typeface="微软雅黑" panose="020B0503020204020204" pitchFamily="34" charset="-122"/>
              </a:rPr>
              <a:t>选择困难症的曲线救国</a:t>
            </a:r>
          </a:p>
        </p:txBody>
      </p:sp>
      <p:cxnSp>
        <p:nvCxnSpPr>
          <p:cNvPr id="34" name="直接连接符 33"/>
          <p:cNvCxnSpPr/>
          <p:nvPr/>
        </p:nvCxnSpPr>
        <p:spPr>
          <a:xfrm>
            <a:off x="1766625" y="3129108"/>
            <a:ext cx="5287853" cy="0"/>
          </a:xfrm>
          <a:prstGeom prst="line">
            <a:avLst/>
          </a:prstGeom>
          <a:ln w="571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0618" y="5539367"/>
            <a:ext cx="7933163" cy="458908"/>
          </a:xfrm>
          <a:prstGeom prst="rect">
            <a:avLst/>
          </a:prstGeom>
          <a:noFill/>
        </p:spPr>
        <p:txBody>
          <a:bodyPr wrap="square" rtlCol="0">
            <a:spAutoFit/>
          </a:bodyPr>
          <a:lstStyle/>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清华大学学生学习与发展指导中心</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清华大学公共管理学院党委研究生工作组</a:t>
            </a:r>
          </a:p>
        </p:txBody>
      </p:sp>
      <p:sp>
        <p:nvSpPr>
          <p:cNvPr id="3" name="文本框 2">
            <a:extLst>
              <a:ext uri="{FF2B5EF4-FFF2-40B4-BE49-F238E27FC236}">
                <a16:creationId xmlns:a16="http://schemas.microsoft.com/office/drawing/2014/main" id="{90E7F46C-0CC8-4BD7-BE3A-F024BB4E9C72}"/>
              </a:ext>
            </a:extLst>
          </p:cNvPr>
          <p:cNvSpPr txBox="1"/>
          <p:nvPr>
            <p:custDataLst>
              <p:tags r:id="rId3"/>
            </p:custDataLst>
          </p:nvPr>
        </p:nvSpPr>
        <p:spPr>
          <a:xfrm>
            <a:off x="9144000" y="0"/>
            <a:ext cx="9537700" cy="822833"/>
          </a:xfrm>
          <a:prstGeom prst="rect">
            <a:avLst/>
          </a:prstGeom>
          <a:noFill/>
        </p:spPr>
        <p:txBody>
          <a:bodyPr vert="horz" lIns="0" tIns="0" rIns="0" bIns="0" rtlCol="0">
            <a:normAutofit/>
          </a:bodyPr>
          <a:lstStyle/>
          <a:p>
            <a:r>
              <a:rPr lang="zh-CN" altLang="en-AU" sz="5399">
                <a:latin typeface="Microsoft YaHei" panose="020B0503020204020204" pitchFamily="34" charset="-122"/>
                <a:ea typeface="Microsoft YaHei" panose="020B0503020204020204" pitchFamily="34" charset="-122"/>
              </a:rPr>
              <a:t>温馨提示：此</a:t>
            </a:r>
            <a:r>
              <a:rPr lang="en-AU" altLang="zh-CN" sz="5399">
                <a:latin typeface="Microsoft YaHei" panose="020B0503020204020204" pitchFamily="34" charset="-122"/>
                <a:ea typeface="Microsoft YaHei" panose="020B0503020204020204" pitchFamily="34" charset="-122"/>
              </a:rPr>
              <a:t>PPT</a:t>
            </a:r>
            <a:r>
              <a:rPr lang="zh-CN" altLang="en-AU" sz="5399">
                <a:latin typeface="Microsoft YaHei" panose="020B0503020204020204" pitchFamily="34" charset="-122"/>
                <a:ea typeface="Microsoft YaHei" panose="020B0503020204020204" pitchFamily="34" charset="-122"/>
              </a:rPr>
              <a:t>无法单独使用</a:t>
            </a:r>
            <a:endParaRPr lang="en-AU" altLang="zh-CN" sz="5399"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stCondLst>
                                            <p:cond delay="0"/>
                                          </p:stCondLst>
                                        </p:cTn>
                                        <p:tgtEl>
                                          <p:spTgt spid="3"/>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3"/>
                                        </p:tgtEl>
                                        <p:attrNameLst>
                                          <p:attrName>ppt_y</p:attrName>
                                        </p:attrNameLst>
                                      </p:cBhvr>
                                      <p:tavLst>
                                        <p:tav tm="0" fmla="0.5-(#ppt_h*0.77)/2*((1.5-1.5*$)^3-(1.5-1.5*$)^2)*8/9">
                                          <p:val>
                                            <p:intVal val="0"/>
                                          </p:val>
                                        </p:tav>
                                        <p:tav tm="100000">
                                          <p:val>
                                            <p:fltVal val="1"/>
                                          </p:val>
                                        </p:tav>
                                      </p:tavLst>
                                    </p:anim>
                                    <p:anim to="" calcmode="lin" valueType="num">
                                      <p:cBhvr>
                                        <p:cTn id="9" dur="500" fill="hold">
                                          <p:stCondLst>
                                            <p:cond delay="0"/>
                                          </p:stCondLst>
                                        </p:cTn>
                                        <p:tgtEl>
                                          <p:spTgt spid="3"/>
                                        </p:tgtEl>
                                        <p:attrNameLst>
                                          <p:attrName>ppt_w</p:attrName>
                                        </p:attrNameLst>
                                      </p:cBhvr>
                                      <p:tavLst>
                                        <p:tav tm="0">
                                          <p:val>
                                            <p:strVal val="#ppt_w"/>
                                          </p:val>
                                        </p:tav>
                                        <p:tav tm="100000">
                                          <p:val>
                                            <p:strVal val="#ppt_w*0.7669774"/>
                                          </p:val>
                                        </p:tav>
                                      </p:tavLst>
                                    </p:anim>
                                    <p:anim to="" calcmode="lin" valueType="num">
                                      <p:cBhvr>
                                        <p:cTn id="10" dur="500" fill="hold">
                                          <p:stCondLst>
                                            <p:cond delay="0"/>
                                          </p:stCondLst>
                                        </p:cTn>
                                        <p:tgtEl>
                                          <p:spTgt spid="3"/>
                                        </p:tgtEl>
                                        <p:attrNameLst>
                                          <p:attrName>ppt_h</p:attrName>
                                        </p:attrNameLst>
                                      </p:cBhvr>
                                      <p:tavLst>
                                        <p:tav tm="0" fmla="(#ppt_h*0.77)-(#ppt_h*0.77)*((1.5-1.5*$)^3-(1.5-1.5*$)^2)">
                                          <p:val>
                                            <p:intVal val="0"/>
                                          </p:val>
                                        </p:tav>
                                        <p:tav tm="100000">
                                          <p:val>
                                            <p:fltVal val="1"/>
                                          </p:val>
                                        </p:tav>
                                      </p:tavLst>
                                    </p:anim>
                                    <p:animEffect filter="fade">
                                      <p:cBhvr>
                                        <p:cTn id="11" dur="5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9" name="页脚占位符 8"/>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8" name="灯片编号占位符 7"/>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10</a:t>
            </a:fld>
            <a:endParaRPr spc="-4" dirty="0"/>
          </a:p>
        </p:txBody>
      </p:sp>
      <p:sp>
        <p:nvSpPr>
          <p:cNvPr id="2" name="object 2"/>
          <p:cNvSpPr txBox="1">
            <a:spLocks noGrp="1"/>
          </p:cNvSpPr>
          <p:nvPr>
            <p:ph type="title"/>
          </p:nvPr>
        </p:nvSpPr>
        <p:spPr>
          <a:xfrm>
            <a:off x="194466" y="289560"/>
            <a:ext cx="6020068" cy="563880"/>
          </a:xfrm>
          <a:prstGeom prst="rect">
            <a:avLst/>
          </a:prstGeom>
        </p:spPr>
        <p:txBody>
          <a:bodyPr vert="horz" wrap="square" lIns="0" tIns="10317" rIns="0" bIns="0" rtlCol="0" anchor="ctr">
            <a:spAutoFit/>
          </a:bodyPr>
          <a:lstStyle/>
          <a:p>
            <a:pPr marL="10795">
              <a:lnSpc>
                <a:spcPct val="100000"/>
              </a:lnSpc>
              <a:spcBef>
                <a:spcPts val="80"/>
              </a:spcBef>
            </a:pPr>
            <a:r>
              <a:rPr lang="zh-CN" spc="-4" dirty="0"/>
              <a:t>啥？逻辑斯蒂？</a:t>
            </a:r>
          </a:p>
        </p:txBody>
      </p:sp>
      <p:sp>
        <p:nvSpPr>
          <p:cNvPr id="5" name="文本占位符 4"/>
          <p:cNvSpPr>
            <a:spLocks noGrp="1"/>
          </p:cNvSpPr>
          <p:nvPr>
            <p:ph type="body" sz="quarter" idx="13"/>
          </p:nvPr>
        </p:nvSpPr>
        <p:spPr/>
        <p:txBody>
          <a:bodyPr/>
          <a:lstStyle/>
          <a:p>
            <a:pPr lvl="0"/>
            <a:endParaRPr lang="zh-CN" altLang="en-US" dirty="0"/>
          </a:p>
        </p:txBody>
      </p:sp>
      <p:sp>
        <p:nvSpPr>
          <p:cNvPr id="3" name="文本框 2">
            <a:extLst>
              <a:ext uri="{FF2B5EF4-FFF2-40B4-BE49-F238E27FC236}">
                <a16:creationId xmlns:a16="http://schemas.microsoft.com/office/drawing/2014/main" id="{8B2713F4-ADC8-415D-90D6-136BD788F329}"/>
              </a:ext>
            </a:extLst>
          </p:cNvPr>
          <p:cNvSpPr txBox="1"/>
          <p:nvPr>
            <p:custDataLst>
              <p:tags r:id="rId1"/>
            </p:custDataLst>
          </p:nvPr>
        </p:nvSpPr>
        <p:spPr>
          <a:xfrm>
            <a:off x="9144000" y="0"/>
            <a:ext cx="3033713" cy="872490"/>
          </a:xfrm>
          <a:prstGeom prst="rect">
            <a:avLst/>
          </a:prstGeom>
          <a:noFill/>
        </p:spPr>
        <p:txBody>
          <a:bodyPr vert="horz" lIns="0" tIns="0" rIns="0" bIns="0" rtlCol="0">
            <a:normAutofit/>
          </a:bodyPr>
          <a:lstStyle/>
          <a:p>
            <a:r>
              <a:rPr lang="en-AU" altLang="zh-CN" sz="5725">
                <a:latin typeface="Microsoft YaHei" panose="020B0503020204020204" pitchFamily="34" charset="-122"/>
                <a:ea typeface="Microsoft YaHei" panose="020B0503020204020204" pitchFamily="34" charset="-122"/>
              </a:rPr>
              <a:t>logistics</a:t>
            </a:r>
            <a:endParaRPr lang="en-AU" altLang="zh-CN" sz="5725"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7F36175D-B619-438E-B49D-45AC43411523}"/>
              </a:ext>
            </a:extLst>
          </p:cNvPr>
          <p:cNvSpPr txBox="1"/>
          <p:nvPr>
            <p:custDataLst>
              <p:tags r:id="rId2"/>
            </p:custDataLst>
          </p:nvPr>
        </p:nvSpPr>
        <p:spPr>
          <a:xfrm>
            <a:off x="9144000" y="872490"/>
            <a:ext cx="3501962" cy="740347"/>
          </a:xfrm>
          <a:prstGeom prst="rect">
            <a:avLst/>
          </a:prstGeom>
          <a:noFill/>
        </p:spPr>
        <p:txBody>
          <a:bodyPr vert="horz" lIns="0" tIns="0" rIns="0" bIns="0" rtlCol="0">
            <a:normAutofit/>
          </a:bodyPr>
          <a:lstStyle/>
          <a:p>
            <a:r>
              <a:rPr lang="en-AU" altLang="zh-CN" sz="4858">
                <a:latin typeface="Microsoft YaHei" panose="020B0503020204020204" pitchFamily="34" charset="-122"/>
                <a:ea typeface="Microsoft YaHei" panose="020B0503020204020204" pitchFamily="34" charset="-122"/>
              </a:rPr>
              <a:t>regression/</a:t>
            </a:r>
            <a:endParaRPr lang="en-AU" altLang="zh-CN" sz="4858" dirty="0">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94507661-44A8-4023-9D2B-0427488D7157}"/>
              </a:ext>
            </a:extLst>
          </p:cNvPr>
          <p:cNvSpPr txBox="1"/>
          <p:nvPr>
            <p:custDataLst>
              <p:tags r:id="rId3"/>
            </p:custDataLst>
          </p:nvPr>
        </p:nvSpPr>
        <p:spPr>
          <a:xfrm>
            <a:off x="9144000" y="1612837"/>
            <a:ext cx="1317625" cy="639318"/>
          </a:xfrm>
          <a:prstGeom prst="rect">
            <a:avLst/>
          </a:prstGeom>
          <a:noFill/>
        </p:spPr>
        <p:txBody>
          <a:bodyPr vert="horz" lIns="0" tIns="0" rIns="0" bIns="0" rtlCol="0">
            <a:normAutofit/>
          </a:bodyPr>
          <a:lstStyle/>
          <a:p>
            <a:r>
              <a:rPr lang="en-AU" altLang="zh-CN" sz="4195">
                <a:latin typeface="Microsoft YaHei" panose="020B0503020204020204" pitchFamily="34" charset="-122"/>
                <a:ea typeface="Microsoft YaHei" panose="020B0503020204020204" pitchFamily="34" charset="-122"/>
              </a:rPr>
              <a:t>logit</a:t>
            </a:r>
            <a:endParaRPr lang="en-AU" altLang="zh-CN" sz="4195"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2ECCFD37-A95D-47C1-932B-B1C8810B2ECC}"/>
              </a:ext>
            </a:extLst>
          </p:cNvPr>
          <p:cNvSpPr txBox="1"/>
          <p:nvPr>
            <p:custDataLst>
              <p:tags r:id="rId4"/>
            </p:custDataLst>
          </p:nvPr>
        </p:nvSpPr>
        <p:spPr>
          <a:xfrm>
            <a:off x="9144000" y="2252155"/>
            <a:ext cx="10466388" cy="688531"/>
          </a:xfrm>
          <a:prstGeom prst="rect">
            <a:avLst/>
          </a:prstGeom>
          <a:noFill/>
        </p:spPr>
        <p:txBody>
          <a:bodyPr vert="horz" lIns="0" tIns="0" rIns="0" bIns="0" rtlCol="0">
            <a:normAutofit/>
          </a:bodyPr>
          <a:lstStyle/>
          <a:p>
            <a:r>
              <a:rPr lang="zh-CN" altLang="en-AU" sz="4518">
                <a:latin typeface="Microsoft YaHei" panose="020B0503020204020204" pitchFamily="34" charset="-122"/>
                <a:ea typeface="Microsoft YaHei" panose="020B0503020204020204" pitchFamily="34" charset="-122"/>
              </a:rPr>
              <a:t>阿耨多罗三藐三菩提</a:t>
            </a:r>
            <a:r>
              <a:rPr lang="en-AU" altLang="zh-CN" sz="4518">
                <a:latin typeface="Microsoft YaHei" panose="020B0503020204020204" pitchFamily="34" charset="-122"/>
                <a:ea typeface="Microsoft YaHei" panose="020B0503020204020204" pitchFamily="34" charset="-122"/>
              </a:rPr>
              <a:t>——</a:t>
            </a:r>
            <a:r>
              <a:rPr lang="zh-CN" altLang="en-AU" sz="4518">
                <a:latin typeface="Microsoft YaHei" panose="020B0503020204020204" pitchFamily="34" charset="-122"/>
                <a:ea typeface="Microsoft YaHei" panose="020B0503020204020204" pitchFamily="34" charset="-122"/>
              </a:rPr>
              <a:t>音译（鸠摩罗什）</a:t>
            </a:r>
            <a:endParaRPr lang="en-AU" altLang="zh-CN" sz="4518"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150FA5D0-BF2E-4D07-A177-D6BF4DF8349E}"/>
              </a:ext>
            </a:extLst>
          </p:cNvPr>
          <p:cNvSpPr txBox="1"/>
          <p:nvPr>
            <p:custDataLst>
              <p:tags r:id="rId5"/>
            </p:custDataLst>
          </p:nvPr>
        </p:nvSpPr>
        <p:spPr>
          <a:xfrm>
            <a:off x="9144000" y="2940686"/>
            <a:ext cx="4718050" cy="898398"/>
          </a:xfrm>
          <a:prstGeom prst="rect">
            <a:avLst/>
          </a:prstGeom>
          <a:noFill/>
        </p:spPr>
        <p:txBody>
          <a:bodyPr vert="horz" lIns="0" tIns="0" rIns="0" bIns="0" rtlCol="0">
            <a:normAutofit/>
          </a:bodyPr>
          <a:lstStyle/>
          <a:p>
            <a:r>
              <a:rPr lang="zh-CN" altLang="en-AU" sz="5895">
                <a:latin typeface="Microsoft YaHei" panose="020B0503020204020204" pitchFamily="34" charset="-122"/>
                <a:ea typeface="Microsoft YaHei" panose="020B0503020204020204" pitchFamily="34" charset="-122"/>
              </a:rPr>
              <a:t>无上正等正觉</a:t>
            </a:r>
            <a:endParaRPr lang="en-AU" altLang="zh-CN" sz="5895"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7F13652F-B903-4AE2-A201-6216AC10CDDE}"/>
              </a:ext>
            </a:extLst>
          </p:cNvPr>
          <p:cNvSpPr txBox="1"/>
          <p:nvPr>
            <p:custDataLst>
              <p:tags r:id="rId6"/>
            </p:custDataLst>
          </p:nvPr>
        </p:nvSpPr>
        <p:spPr>
          <a:xfrm>
            <a:off x="9144000" y="3839084"/>
            <a:ext cx="1362075" cy="889254"/>
          </a:xfrm>
          <a:prstGeom prst="rect">
            <a:avLst/>
          </a:prstGeom>
          <a:noFill/>
        </p:spPr>
        <p:txBody>
          <a:bodyPr vert="horz" lIns="0" tIns="0" rIns="0" bIns="0" rtlCol="0">
            <a:normAutofit/>
          </a:bodyPr>
          <a:lstStyle/>
          <a:p>
            <a:r>
              <a:rPr lang="en-AU" altLang="zh-CN" sz="5835">
                <a:latin typeface="Microsoft YaHei" panose="020B0503020204020204" pitchFamily="34" charset="-122"/>
                <a:ea typeface="Microsoft YaHei" panose="020B0503020204020204" pitchFamily="34" charset="-122"/>
              </a:rPr>
              <a:t>log</a:t>
            </a:r>
            <a:endParaRPr lang="en-AU" altLang="zh-CN" sz="5835"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F8766358-3B24-4A60-9581-43C1F0332C97}"/>
              </a:ext>
            </a:extLst>
          </p:cNvPr>
          <p:cNvSpPr txBox="1"/>
          <p:nvPr>
            <p:custDataLst>
              <p:tags r:id="rId7"/>
            </p:custDataLst>
          </p:nvPr>
        </p:nvSpPr>
        <p:spPr>
          <a:xfrm>
            <a:off x="9144000" y="4728338"/>
            <a:ext cx="1263079" cy="1205167"/>
          </a:xfrm>
          <a:prstGeom prst="rect">
            <a:avLst/>
          </a:prstGeom>
          <a:noFill/>
        </p:spPr>
        <p:txBody>
          <a:bodyPr vert="horz" lIns="0" tIns="0" rIns="0" bIns="0" rtlCol="0">
            <a:normAutofit/>
          </a:bodyPr>
          <a:lstStyle/>
          <a:p>
            <a:r>
              <a:rPr lang="en-AU" altLang="zh-CN" sz="7908">
                <a:latin typeface="Microsoft YaHei" panose="020B0503020204020204" pitchFamily="34" charset="-122"/>
                <a:ea typeface="Microsoft YaHei" panose="020B0503020204020204" pitchFamily="34" charset="-122"/>
              </a:rPr>
              <a:t>of</a:t>
            </a:r>
            <a:endParaRPr lang="en-AU" altLang="zh-CN" sz="7908"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3AB8213D-265D-45A6-8611-E3151D3E49DB}"/>
              </a:ext>
            </a:extLst>
          </p:cNvPr>
          <p:cNvSpPr txBox="1"/>
          <p:nvPr>
            <p:custDataLst>
              <p:tags r:id="rId8"/>
            </p:custDataLst>
          </p:nvPr>
        </p:nvSpPr>
        <p:spPr>
          <a:xfrm>
            <a:off x="9144000" y="5933505"/>
            <a:ext cx="927100" cy="1191641"/>
          </a:xfrm>
          <a:prstGeom prst="rect">
            <a:avLst/>
          </a:prstGeom>
          <a:noFill/>
        </p:spPr>
        <p:txBody>
          <a:bodyPr vert="horz" lIns="0" tIns="0" rIns="0" bIns="0" rtlCol="0">
            <a:normAutofit/>
          </a:bodyPr>
          <a:lstStyle/>
          <a:p>
            <a:r>
              <a:rPr lang="en-AU" altLang="zh-CN" sz="7819">
                <a:latin typeface="Microsoft YaHei" panose="020B0503020204020204" pitchFamily="34" charset="-122"/>
                <a:ea typeface="Microsoft YaHei" panose="020B0503020204020204" pitchFamily="34" charset="-122"/>
              </a:rPr>
              <a:t>it</a:t>
            </a:r>
            <a:endParaRPr lang="en-AU" altLang="zh-CN" sz="7819"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stCondLst>
                                            <p:cond delay="0"/>
                                          </p:stCondLst>
                                        </p:cTn>
                                        <p:tgtEl>
                                          <p:spTgt spid="3"/>
                                        </p:tgtEl>
                                        <p:attrNameLst>
                                          <p:attrName>ppt_x</p:attrName>
                                        </p:attrNameLst>
                                      </p:cBhvr>
                                      <p:tavLst>
                                        <p:tav tm="0">
                                          <p:val>
                                            <p:fltVal val="0.20451"/>
                                          </p:val>
                                        </p:tav>
                                        <p:tav tm="100000">
                                          <p:val>
                                            <p:fltVal val="0.20451"/>
                                          </p:val>
                                        </p:tav>
                                      </p:tavLst>
                                    </p:anim>
                                    <p:anim calcmode="lin" valueType="num">
                                      <p:cBhvr additive="base">
                                        <p:cTn id="8" dur="500" fill="hold">
                                          <p:stCondLst>
                                            <p:cond delay="0"/>
                                          </p:stCondLst>
                                        </p:cTn>
                                        <p:tgtEl>
                                          <p:spTgt spid="3"/>
                                        </p:tgtEl>
                                        <p:attrNameLst>
                                          <p:attrName>ppt_y</p:attrName>
                                        </p:attrNameLst>
                                      </p:cBhvr>
                                      <p:tavLst>
                                        <p:tav tm="0">
                                          <p:val>
                                            <p:fltVal val="1.5"/>
                                          </p:val>
                                        </p:tav>
                                        <p:tav tm="100000">
                                          <p:val>
                                            <p:fltVal val="0.5"/>
                                          </p:val>
                                        </p:tav>
                                      </p:tavLst>
                                    </p:anim>
                                    <p:anim to="" calcmode="lin" valueType="num">
                                      <p:cBhvr>
                                        <p:cTn id="9" dur="500" fill="hold">
                                          <p:stCondLst>
                                            <p:cond delay="0"/>
                                          </p:stCondLst>
                                        </p:cTn>
                                        <p:tgtEl>
                                          <p:spTgt spid="3"/>
                                        </p:tgtEl>
                                        <p:attrNameLst>
                                          <p:attrName>ppt_w</p:attrName>
                                        </p:attrNameLst>
                                      </p:cBhvr>
                                      <p:tavLst>
                                        <p:tav tm="0">
                                          <p:val>
                                            <p:intVal val="0"/>
                                          </p:val>
                                        </p:tav>
                                        <p:tav tm="50000">
                                          <p:val>
                                            <p:strVal val="#ppt_w*1.2 *0.629986"/>
                                          </p:val>
                                        </p:tav>
                                        <p:tav tm="100000">
                                          <p:val>
                                            <p:strVal val="#ppt_w*0.629986"/>
                                          </p:val>
                                        </p:tav>
                                      </p:tavLst>
                                    </p:anim>
                                    <p:anim to="" calcmode="lin" valueType="num">
                                      <p:cBhvr>
                                        <p:cTn id="10" dur="500" fill="hold">
                                          <p:stCondLst>
                                            <p:cond delay="0"/>
                                          </p:stCondLst>
                                        </p:cTn>
                                        <p:tgtEl>
                                          <p:spTgt spid="3"/>
                                        </p:tgtEl>
                                        <p:attrNameLst>
                                          <p:attrName>ppt_h</p:attrName>
                                        </p:attrNameLst>
                                      </p:cBhvr>
                                      <p:tavLst>
                                        <p:tav tm="0">
                                          <p:val>
                                            <p:intVal val="0"/>
                                          </p:val>
                                        </p:tav>
                                        <p:tav tm="50000">
                                          <p:val>
                                            <p:strVal val="#ppt_h*1.2*0.629986"/>
                                          </p:val>
                                        </p:tav>
                                        <p:tav tm="100000">
                                          <p:val>
                                            <p:strVal val="#ppt_h*0.629986"/>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stCondLst>
                                            <p:cond delay="0"/>
                                          </p:stCondLst>
                                        </p:cTn>
                                        <p:tgtEl>
                                          <p:spTgt spid="4"/>
                                        </p:tgtEl>
                                        <p:attrNameLst>
                                          <p:attrName>ppt_x</p:attrName>
                                        </p:attrNameLst>
                                      </p:cBhvr>
                                      <p:tavLst>
                                        <p:tav tm="0">
                                          <p:val>
                                            <p:fltVal val="0.29149"/>
                                          </p:val>
                                        </p:tav>
                                        <p:tav tm="100000">
                                          <p:val>
                                            <p:fltVal val="0.29149"/>
                                          </p:val>
                                        </p:tav>
                                      </p:tavLst>
                                    </p:anim>
                                    <p:anim calcmode="lin" valueType="num">
                                      <p:cBhvr additive="base">
                                        <p:cTn id="16" dur="500" fill="hold">
                                          <p:stCondLst>
                                            <p:cond delay="0"/>
                                          </p:stCondLst>
                                        </p:cTn>
                                        <p:tgtEl>
                                          <p:spTgt spid="4"/>
                                        </p:tgtEl>
                                        <p:attrNameLst>
                                          <p:attrName>ppt_y</p:attrName>
                                        </p:attrNameLst>
                                      </p:cBhvr>
                                      <p:tavLst>
                                        <p:tav tm="0" fmla="0.5-(#ppt_h*1.00)/2*((1.5-1.5*$)^3-(1.5-1.5*$)^2)*8/9">
                                          <p:val>
                                            <p:intVal val="0"/>
                                          </p:val>
                                        </p:tav>
                                        <p:tav tm="100000">
                                          <p:val>
                                            <p:fltVal val="1"/>
                                          </p:val>
                                        </p:tav>
                                      </p:tavLst>
                                    </p:anim>
                                    <p:anim to="" calcmode="lin" valueType="num">
                                      <p:cBhvr>
                                        <p:cTn id="17" dur="500" fill="hold">
                                          <p:stCondLst>
                                            <p:cond delay="0"/>
                                          </p:stCondLst>
                                        </p:cTn>
                                        <p:tgtEl>
                                          <p:spTgt spid="4"/>
                                        </p:tgtEl>
                                        <p:attrNameLst>
                                          <p:attrName>ppt_w</p:attrName>
                                        </p:attrNameLst>
                                      </p:cBhvr>
                                      <p:tavLst>
                                        <p:tav tm="0">
                                          <p:val>
                                            <p:strVal val="#ppt_w"/>
                                          </p:val>
                                        </p:tav>
                                        <p:tav tm="100000">
                                          <p:val>
                                            <p:strVal val="#ppt_w*1"/>
                                          </p:val>
                                        </p:tav>
                                      </p:tavLst>
                                    </p:anim>
                                    <p:anim to="" calcmode="lin" valueType="num">
                                      <p:cBhvr>
                                        <p:cTn id="18" dur="500" fill="hold">
                                          <p:stCondLst>
                                            <p:cond delay="0"/>
                                          </p:stCondLst>
                                        </p:cTn>
                                        <p:tgtEl>
                                          <p:spTgt spid="4"/>
                                        </p:tgtEl>
                                        <p:attrNameLst>
                                          <p:attrName>ppt_h</p:attrName>
                                        </p:attrNameLst>
                                      </p:cBhvr>
                                      <p:tavLst>
                                        <p:tav tm="0" fmla="(#ppt_h*1.00)-(#ppt_h*1.00)*((1.5-1.5*$)^3-(1.5-1.5*$)^2)">
                                          <p:val>
                                            <p:intVal val="0"/>
                                          </p:val>
                                        </p:tav>
                                        <p:tav tm="100000">
                                          <p:val>
                                            <p:fltVal val="1"/>
                                          </p:val>
                                        </p:tav>
                                      </p:tavLst>
                                    </p:anim>
                                    <p:anim to="" calcmode="lin" valueType="num">
                                      <p:cBhvr>
                                        <p:cTn id="19" dur="500" fill="hold">
                                          <p:stCondLst>
                                            <p:cond delay="0"/>
                                          </p:stCondLst>
                                        </p:cTn>
                                        <p:tgtEl>
                                          <p:spTgt spid="4"/>
                                        </p:tgtEl>
                                        <p:attrNameLst>
                                          <p:attrName>transform.rotation_z</p:attrName>
                                        </p:attrNameLst>
                                      </p:cBhvr>
                                      <p:tavLst>
                                        <p:tav tm="0">
                                          <p:val>
                                            <p:fltVal val="-90"/>
                                          </p:val>
                                        </p:tav>
                                        <p:tav tm="100000">
                                          <p:val>
                                            <p:strVal val="#ppt_r"/>
                                          </p:val>
                                        </p:tav>
                                      </p:tavLst>
                                    </p:anim>
                                  </p:childTnLst>
                                </p:cTn>
                              </p:par>
                              <p:par>
                                <p:cTn id="20" presetID="0" presetClass="entr" presetSubtype="0" fill="hold" grpId="1" nodeType="withEffect">
                                  <p:stCondLst>
                                    <p:cond delay="0"/>
                                  </p:stCondLst>
                                  <p:childTnLst>
                                    <p:anim to="" calcmode="lin" valueType="num">
                                      <p:cBhvr>
                                        <p:cTn id="21" dur="500" fill="hold">
                                          <p:stCondLst>
                                            <p:cond delay="0"/>
                                          </p:stCondLst>
                                        </p:cTn>
                                        <p:tgtEl>
                                          <p:spTgt spid="3"/>
                                        </p:tgtEl>
                                        <p:attrNameLst>
                                          <p:attrName>ppt_x</p:attrName>
                                        </p:attrNameLst>
                                      </p:cBhvr>
                                      <p:tavLst>
                                        <p:tav tm="0">
                                          <p:val>
                                            <p:strVal val="ppt_x"/>
                                          </p:val>
                                        </p:tav>
                                        <p:tav tm="100000">
                                          <p:val>
                                            <p:fltVal val="0.06994"/>
                                          </p:val>
                                        </p:tav>
                                      </p:tavLst>
                                    </p:anim>
                                    <p:anim to="" calcmode="lin" valueType="num">
                                      <p:cBhvr>
                                        <p:cTn id="22" dur="500" fill="hold">
                                          <p:stCondLst>
                                            <p:cond delay="0"/>
                                          </p:stCondLst>
                                        </p:cTn>
                                        <p:tgtEl>
                                          <p:spTgt spid="3"/>
                                        </p:tgtEl>
                                        <p:attrNameLst>
                                          <p:attrName>ppt_y</p:attrName>
                                        </p:attrNameLst>
                                      </p:cBhvr>
                                      <p:tavLst>
                                        <p:tav tm="0">
                                          <p:val>
                                            <p:strVal val="ppt_y"/>
                                          </p:val>
                                        </p:tav>
                                        <p:tav tm="100000">
                                          <p:val>
                                            <p:fltVal val="0.41464"/>
                                          </p:val>
                                        </p:tav>
                                      </p:tavLst>
                                    </p:anim>
                                    <p:anim to="" calcmode="lin" valueType="num">
                                      <p:cBhvr>
                                        <p:cTn id="23"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stCondLst>
                                            <p:cond delay="0"/>
                                          </p:stCondLst>
                                        </p:cTn>
                                        <p:tgtEl>
                                          <p:spTgt spid="7"/>
                                        </p:tgtEl>
                                        <p:attrNameLst>
                                          <p:attrName>ppt_x</p:attrName>
                                        </p:attrNameLst>
                                      </p:cBhvr>
                                      <p:tavLst>
                                        <p:tav tm="0">
                                          <p:val>
                                            <p:fltVal val="0.18022"/>
                                          </p:val>
                                        </p:tav>
                                        <p:tav tm="100000">
                                          <p:val>
                                            <p:fltVal val="0.18022"/>
                                          </p:val>
                                        </p:tav>
                                      </p:tavLst>
                                    </p:anim>
                                    <p:anim calcmode="lin" valueType="num">
                                      <p:cBhvr additive="base">
                                        <p:cTn id="29" dur="500" fill="hold">
                                          <p:stCondLst>
                                            <p:cond delay="0"/>
                                          </p:stCondLst>
                                        </p:cTn>
                                        <p:tgtEl>
                                          <p:spTgt spid="7"/>
                                        </p:tgtEl>
                                        <p:attrNameLst>
                                          <p:attrName>ppt_y</p:attrName>
                                        </p:attrNameLst>
                                      </p:cBhvr>
                                      <p:tavLst>
                                        <p:tav tm="0">
                                          <p:val>
                                            <p:fltVal val="1.5"/>
                                          </p:val>
                                        </p:tav>
                                        <p:tav tm="100000">
                                          <p:val>
                                            <p:fltVal val="0.5"/>
                                          </p:val>
                                        </p:tav>
                                      </p:tavLst>
                                    </p:anim>
                                    <p:anim to="" calcmode="lin" valueType="num">
                                      <p:cBhvr>
                                        <p:cTn id="30" dur="500" fill="hold">
                                          <p:stCondLst>
                                            <p:cond delay="0"/>
                                          </p:stCondLst>
                                        </p:cTn>
                                        <p:tgtEl>
                                          <p:spTgt spid="7"/>
                                        </p:tgtEl>
                                        <p:attrNameLst>
                                          <p:attrName>ppt_w</p:attrName>
                                        </p:attrNameLst>
                                      </p:cBhvr>
                                      <p:tavLst>
                                        <p:tav tm="0">
                                          <p:val>
                                            <p:intVal val="0"/>
                                          </p:val>
                                        </p:tav>
                                        <p:tav tm="50000">
                                          <p:val>
                                            <p:strVal val="#ppt_w*1.2 *1.113473"/>
                                          </p:val>
                                        </p:tav>
                                        <p:tav tm="100000">
                                          <p:val>
                                            <p:strVal val="#ppt_w*1.113473"/>
                                          </p:val>
                                        </p:tav>
                                      </p:tavLst>
                                    </p:anim>
                                    <p:anim to="" calcmode="lin" valueType="num">
                                      <p:cBhvr>
                                        <p:cTn id="31" dur="500" fill="hold">
                                          <p:stCondLst>
                                            <p:cond delay="0"/>
                                          </p:stCondLst>
                                        </p:cTn>
                                        <p:tgtEl>
                                          <p:spTgt spid="7"/>
                                        </p:tgtEl>
                                        <p:attrNameLst>
                                          <p:attrName>ppt_h</p:attrName>
                                        </p:attrNameLst>
                                      </p:cBhvr>
                                      <p:tavLst>
                                        <p:tav tm="0">
                                          <p:val>
                                            <p:intVal val="0"/>
                                          </p:val>
                                        </p:tav>
                                        <p:tav tm="50000">
                                          <p:val>
                                            <p:strVal val="#ppt_h*1.2*1.113473"/>
                                          </p:val>
                                        </p:tav>
                                        <p:tav tm="100000">
                                          <p:val>
                                            <p:strVal val="#ppt_h*1.113473"/>
                                          </p:val>
                                        </p:tav>
                                      </p:tavLst>
                                    </p:anim>
                                  </p:childTnLst>
                                </p:cTn>
                              </p:par>
                              <p:par>
                                <p:cTn id="32" presetID="0" presetClass="entr" presetSubtype="0" fill="hold" grpId="1" nodeType="withEffect">
                                  <p:stCondLst>
                                    <p:cond delay="0"/>
                                  </p:stCondLst>
                                  <p:childTnLst>
                                    <p:anim to="" calcmode="lin" valueType="num">
                                      <p:cBhvr>
                                        <p:cTn id="33" dur="500" fill="hold">
                                          <p:stCondLst>
                                            <p:cond delay="0"/>
                                          </p:stCondLst>
                                        </p:cTn>
                                        <p:tgtEl>
                                          <p:spTgt spid="4"/>
                                        </p:tgtEl>
                                        <p:attrNameLst>
                                          <p:attrName>ppt_w</p:attrName>
                                        </p:attrNameLst>
                                      </p:cBhvr>
                                      <p:tavLst>
                                        <p:tav tm="0">
                                          <p:val>
                                            <p:strVal val="ppt_w"/>
                                          </p:val>
                                        </p:tav>
                                        <p:tav tm="100000">
                                          <p:val>
                                            <p:strVal val="#ppt_w*1.113473"/>
                                          </p:val>
                                        </p:tav>
                                      </p:tavLst>
                                    </p:anim>
                                    <p:anim to="" calcmode="lin" valueType="num">
                                      <p:cBhvr>
                                        <p:cTn id="34" dur="500" fill="hold">
                                          <p:stCondLst>
                                            <p:cond delay="0"/>
                                          </p:stCondLst>
                                        </p:cTn>
                                        <p:tgtEl>
                                          <p:spTgt spid="4"/>
                                        </p:tgtEl>
                                        <p:attrNameLst>
                                          <p:attrName>ppt_h</p:attrName>
                                        </p:attrNameLst>
                                      </p:cBhvr>
                                      <p:tavLst>
                                        <p:tav tm="0">
                                          <p:val>
                                            <p:strVal val="ppt_h"/>
                                          </p:val>
                                        </p:tav>
                                        <p:tav tm="100000">
                                          <p:val>
                                            <p:strVal val="#ppt_h*1.113473"/>
                                          </p:val>
                                        </p:tav>
                                      </p:tavLst>
                                    </p:anim>
                                    <p:anim to="" calcmode="lin" valueType="num">
                                      <p:cBhvr>
                                        <p:cTn id="35" dur="500" fill="hold">
                                          <p:stCondLst>
                                            <p:cond delay="0"/>
                                          </p:stCondLst>
                                        </p:cTn>
                                        <p:tgtEl>
                                          <p:spTgt spid="4"/>
                                        </p:tgtEl>
                                        <p:attrNameLst>
                                          <p:attrName>ppt_x</p:attrName>
                                        </p:attrNameLst>
                                      </p:cBhvr>
                                      <p:tavLst>
                                        <p:tav tm="0">
                                          <p:val>
                                            <p:strVal val="ppt_x"/>
                                          </p:val>
                                        </p:tav>
                                        <p:tav tm="100000">
                                          <p:val>
                                            <p:fltVal val="0.31322"/>
                                          </p:val>
                                        </p:tav>
                                      </p:tavLst>
                                    </p:anim>
                                    <p:anim to="" calcmode="lin" valueType="num">
                                      <p:cBhvr>
                                        <p:cTn id="36" dur="500" fill="hold">
                                          <p:stCondLst>
                                            <p:cond delay="0"/>
                                          </p:stCondLst>
                                        </p:cTn>
                                        <p:tgtEl>
                                          <p:spTgt spid="4"/>
                                        </p:tgtEl>
                                        <p:attrNameLst>
                                          <p:attrName>ppt_y</p:attrName>
                                        </p:attrNameLst>
                                      </p:cBhvr>
                                      <p:tavLst>
                                        <p:tav tm="0">
                                          <p:val>
                                            <p:strVal val="ppt_y"/>
                                          </p:val>
                                        </p:tav>
                                        <p:tav tm="100000">
                                          <p:val>
                                            <p:fltVal val="0.388"/>
                                          </p:val>
                                        </p:tav>
                                      </p:tavLst>
                                    </p:anim>
                                    <p:anim to="" calcmode="lin" valueType="num">
                                      <p:cBhvr>
                                        <p:cTn id="37"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par>
                                <p:cTn id="38" presetID="0" presetClass="entr" presetSubtype="0" fill="hold" grpId="2" nodeType="withEffect">
                                  <p:stCondLst>
                                    <p:cond delay="0"/>
                                  </p:stCondLst>
                                  <p:childTnLst>
                                    <p:anim to="" calcmode="lin" valueType="num">
                                      <p:cBhvr>
                                        <p:cTn id="39" dur="500" fill="hold">
                                          <p:stCondLst>
                                            <p:cond delay="0"/>
                                          </p:stCondLst>
                                        </p:cTn>
                                        <p:tgtEl>
                                          <p:spTgt spid="3"/>
                                        </p:tgtEl>
                                        <p:attrNameLst>
                                          <p:attrName>ppt_w</p:attrName>
                                        </p:attrNameLst>
                                      </p:cBhvr>
                                      <p:tavLst>
                                        <p:tav tm="0">
                                          <p:val>
                                            <p:strVal val="ppt_w"/>
                                          </p:val>
                                        </p:tav>
                                        <p:tav tm="100000">
                                          <p:val>
                                            <p:strVal val="#ppt_w*0.7014724"/>
                                          </p:val>
                                        </p:tav>
                                      </p:tavLst>
                                    </p:anim>
                                    <p:anim to="" calcmode="lin" valueType="num">
                                      <p:cBhvr>
                                        <p:cTn id="40" dur="500" fill="hold">
                                          <p:stCondLst>
                                            <p:cond delay="0"/>
                                          </p:stCondLst>
                                        </p:cTn>
                                        <p:tgtEl>
                                          <p:spTgt spid="3"/>
                                        </p:tgtEl>
                                        <p:attrNameLst>
                                          <p:attrName>ppt_h</p:attrName>
                                        </p:attrNameLst>
                                      </p:cBhvr>
                                      <p:tavLst>
                                        <p:tav tm="0">
                                          <p:val>
                                            <p:strVal val="ppt_h"/>
                                          </p:val>
                                        </p:tav>
                                        <p:tav tm="100000">
                                          <p:val>
                                            <p:strVal val="#ppt_h*0.7014725"/>
                                          </p:val>
                                        </p:tav>
                                      </p:tavLst>
                                    </p:anim>
                                    <p:anim to="" calcmode="lin" valueType="num">
                                      <p:cBhvr>
                                        <p:cTn id="41" dur="500" fill="hold">
                                          <p:stCondLst>
                                            <p:cond delay="0"/>
                                          </p:stCondLst>
                                        </p:cTn>
                                        <p:tgtEl>
                                          <p:spTgt spid="3"/>
                                        </p:tgtEl>
                                        <p:attrNameLst>
                                          <p:attrName>ppt_x</p:attrName>
                                        </p:attrNameLst>
                                      </p:cBhvr>
                                      <p:tavLst>
                                        <p:tav tm="0">
                                          <p:val>
                                            <p:strVal val="ppt_x"/>
                                          </p:val>
                                        </p:tav>
                                        <p:tav tm="100000">
                                          <p:val>
                                            <p:fltVal val="0.06653"/>
                                          </p:val>
                                        </p:tav>
                                      </p:tavLst>
                                    </p:anim>
                                    <p:anim to="" calcmode="lin" valueType="num">
                                      <p:cBhvr>
                                        <p:cTn id="42" dur="500" fill="hold">
                                          <p:stCondLst>
                                            <p:cond delay="0"/>
                                          </p:stCondLst>
                                        </p:cTn>
                                        <p:tgtEl>
                                          <p:spTgt spid="3"/>
                                        </p:tgtEl>
                                        <p:attrNameLst>
                                          <p:attrName>ppt_y</p:attrName>
                                        </p:attrNameLst>
                                      </p:cBhvr>
                                      <p:tavLst>
                                        <p:tav tm="0">
                                          <p:val>
                                            <p:strVal val="ppt_y"/>
                                          </p:val>
                                        </p:tav>
                                        <p:tav tm="100000">
                                          <p:val>
                                            <p:fltVal val="0.29295"/>
                                          </p:val>
                                        </p:tav>
                                      </p:tavLst>
                                    </p:anim>
                                    <p:anim to="" calcmode="lin" valueType="num">
                                      <p:cBhvr>
                                        <p:cTn id="43"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stCondLst>
                                            <p:cond delay="0"/>
                                          </p:stCondLst>
                                        </p:cTn>
                                        <p:tgtEl>
                                          <p:spTgt spid="10"/>
                                        </p:tgtEl>
                                        <p:attrNameLst>
                                          <p:attrName>ppt_x</p:attrName>
                                        </p:attrNameLst>
                                      </p:cBhvr>
                                      <p:tavLst>
                                        <p:tav tm="0">
                                          <p:val>
                                            <p:fltVal val="0.5"/>
                                          </p:val>
                                        </p:tav>
                                        <p:tav tm="100000">
                                          <p:val>
                                            <p:fltVal val="0.5"/>
                                          </p:val>
                                        </p:tav>
                                      </p:tavLst>
                                    </p:anim>
                                    <p:anim calcmode="lin" valueType="num">
                                      <p:cBhvr additive="base">
                                        <p:cTn id="49" dur="500" fill="hold">
                                          <p:stCondLst>
                                            <p:cond delay="0"/>
                                          </p:stCondLst>
                                        </p:cTn>
                                        <p:tgtEl>
                                          <p:spTgt spid="10"/>
                                        </p:tgtEl>
                                        <p:attrNameLst>
                                          <p:attrName>ppt_y</p:attrName>
                                        </p:attrNameLst>
                                      </p:cBhvr>
                                      <p:tavLst>
                                        <p:tav tm="0">
                                          <p:val>
                                            <p:fltVal val="0.5"/>
                                          </p:val>
                                        </p:tav>
                                        <p:tav tm="100000">
                                          <p:val>
                                            <p:fltVal val="0.5"/>
                                          </p:val>
                                        </p:tav>
                                      </p:tavLst>
                                    </p:anim>
                                    <p:anim to="" calcmode="lin" valueType="num">
                                      <p:cBhvr>
                                        <p:cTn id="50" dur="500" fill="hold">
                                          <p:stCondLst>
                                            <p:cond delay="0"/>
                                          </p:stCondLst>
                                        </p:cTn>
                                        <p:tgtEl>
                                          <p:spTgt spid="10"/>
                                        </p:tgtEl>
                                        <p:attrNameLst>
                                          <p:attrName>ppt_w</p:attrName>
                                        </p:attrNameLst>
                                      </p:cBhvr>
                                      <p:tavLst>
                                        <p:tav tm="0">
                                          <p:val>
                                            <p:strVal val="#ppt_w*2"/>
                                          </p:val>
                                        </p:tav>
                                        <p:tav tm="100000">
                                          <p:val>
                                            <p:strVal val="#ppt_w*0.6989231"/>
                                          </p:val>
                                        </p:tav>
                                      </p:tavLst>
                                    </p:anim>
                                    <p:anim to="" calcmode="lin" valueType="num">
                                      <p:cBhvr>
                                        <p:cTn id="51" dur="500" fill="hold">
                                          <p:stCondLst>
                                            <p:cond delay="0"/>
                                          </p:stCondLst>
                                        </p:cTn>
                                        <p:tgtEl>
                                          <p:spTgt spid="10"/>
                                        </p:tgtEl>
                                        <p:attrNameLst>
                                          <p:attrName>ppt_h</p:attrName>
                                        </p:attrNameLst>
                                      </p:cBhvr>
                                      <p:tavLst>
                                        <p:tav tm="0">
                                          <p:val>
                                            <p:strVal val="#ppt_h*2"/>
                                          </p:val>
                                        </p:tav>
                                        <p:tav tm="100000">
                                          <p:val>
                                            <p:strVal val="#ppt_h*0.6989231"/>
                                          </p:val>
                                        </p:tav>
                                      </p:tavLst>
                                    </p:anim>
                                  </p:childTnLst>
                                </p:cTn>
                              </p:par>
                              <p:par>
                                <p:cTn id="52" presetID="0" presetClass="entr" presetSubtype="0" fill="hold" grpId="1" nodeType="withEffect">
                                  <p:stCondLst>
                                    <p:cond delay="0"/>
                                  </p:stCondLst>
                                  <p:childTnLst>
                                    <p:anim to="" calcmode="lin" valueType="num">
                                      <p:cBhvr>
                                        <p:cTn id="53" dur="500" fill="hold">
                                          <p:stCondLst>
                                            <p:cond delay="0"/>
                                          </p:stCondLst>
                                        </p:cTn>
                                        <p:tgtEl>
                                          <p:spTgt spid="7"/>
                                        </p:tgtEl>
                                        <p:attrNameLst>
                                          <p:attrName>ppt_w</p:attrName>
                                        </p:attrNameLst>
                                      </p:cBhvr>
                                      <p:tavLst>
                                        <p:tav tm="0">
                                          <p:val>
                                            <p:strVal val="ppt_w"/>
                                          </p:val>
                                        </p:tav>
                                        <p:tav tm="100000">
                                          <p:val>
                                            <p:strVal val="#ppt_w*0.778232"/>
                                          </p:val>
                                        </p:tav>
                                      </p:tavLst>
                                    </p:anim>
                                    <p:anim to="" calcmode="lin" valueType="num">
                                      <p:cBhvr>
                                        <p:cTn id="54" dur="500" fill="hold">
                                          <p:stCondLst>
                                            <p:cond delay="0"/>
                                          </p:stCondLst>
                                        </p:cTn>
                                        <p:tgtEl>
                                          <p:spTgt spid="7"/>
                                        </p:tgtEl>
                                        <p:attrNameLst>
                                          <p:attrName>ppt_h</p:attrName>
                                        </p:attrNameLst>
                                      </p:cBhvr>
                                      <p:tavLst>
                                        <p:tav tm="0">
                                          <p:val>
                                            <p:strVal val="ppt_h"/>
                                          </p:val>
                                        </p:tav>
                                        <p:tav tm="100000">
                                          <p:val>
                                            <p:strVal val="#ppt_h*0.778232"/>
                                          </p:val>
                                        </p:tav>
                                      </p:tavLst>
                                    </p:anim>
                                    <p:anim to="" calcmode="lin" valueType="num">
                                      <p:cBhvr>
                                        <p:cTn id="55" dur="500" fill="hold">
                                          <p:stCondLst>
                                            <p:cond delay="0"/>
                                          </p:stCondLst>
                                        </p:cTn>
                                        <p:tgtEl>
                                          <p:spTgt spid="7"/>
                                        </p:tgtEl>
                                        <p:attrNameLst>
                                          <p:attrName>ppt_x</p:attrName>
                                        </p:attrNameLst>
                                      </p:cBhvr>
                                      <p:tavLst>
                                        <p:tav tm="0">
                                          <p:val>
                                            <p:strVal val="ppt_x"/>
                                          </p:val>
                                        </p:tav>
                                        <p:tav tm="100000">
                                          <p:val>
                                            <p:fltVal val="0.15607"/>
                                          </p:val>
                                        </p:tav>
                                      </p:tavLst>
                                    </p:anim>
                                    <p:anim to="" calcmode="lin" valueType="num">
                                      <p:cBhvr>
                                        <p:cTn id="56" dur="500" fill="hold">
                                          <p:stCondLst>
                                            <p:cond delay="0"/>
                                          </p:stCondLst>
                                        </p:cTn>
                                        <p:tgtEl>
                                          <p:spTgt spid="7"/>
                                        </p:tgtEl>
                                        <p:attrNameLst>
                                          <p:attrName>ppt_y</p:attrName>
                                        </p:attrNameLst>
                                      </p:cBhvr>
                                      <p:tavLst>
                                        <p:tav tm="0">
                                          <p:val>
                                            <p:strVal val="ppt_y"/>
                                          </p:val>
                                        </p:tav>
                                        <p:tav tm="100000">
                                          <p:val>
                                            <p:fltVal val="0.42864"/>
                                          </p:val>
                                        </p:tav>
                                      </p:tavLst>
                                    </p:anim>
                                    <p:anim to="" calcmode="lin" valueType="num">
                                      <p:cBhvr>
                                        <p:cTn id="57"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58" presetID="0" presetClass="entr" presetSubtype="0" fill="hold" grpId="2" nodeType="withEffect">
                                  <p:stCondLst>
                                    <p:cond delay="0"/>
                                  </p:stCondLst>
                                  <p:childTnLst>
                                    <p:anim to="" calcmode="lin" valueType="num">
                                      <p:cBhvr>
                                        <p:cTn id="59" dur="500" fill="hold">
                                          <p:stCondLst>
                                            <p:cond delay="0"/>
                                          </p:stCondLst>
                                        </p:cTn>
                                        <p:tgtEl>
                                          <p:spTgt spid="4"/>
                                        </p:tgtEl>
                                        <p:attrNameLst>
                                          <p:attrName>ppt_w</p:attrName>
                                        </p:attrNameLst>
                                      </p:cBhvr>
                                      <p:tavLst>
                                        <p:tav tm="0">
                                          <p:val>
                                            <p:strVal val="ppt_w"/>
                                          </p:val>
                                        </p:tav>
                                        <p:tav tm="100000">
                                          <p:val>
                                            <p:strVal val="#ppt_w*0.778232"/>
                                          </p:val>
                                        </p:tav>
                                      </p:tavLst>
                                    </p:anim>
                                    <p:anim to="" calcmode="lin" valueType="num">
                                      <p:cBhvr>
                                        <p:cTn id="60" dur="500" fill="hold">
                                          <p:stCondLst>
                                            <p:cond delay="0"/>
                                          </p:stCondLst>
                                        </p:cTn>
                                        <p:tgtEl>
                                          <p:spTgt spid="4"/>
                                        </p:tgtEl>
                                        <p:attrNameLst>
                                          <p:attrName>ppt_h</p:attrName>
                                        </p:attrNameLst>
                                      </p:cBhvr>
                                      <p:tavLst>
                                        <p:tav tm="0">
                                          <p:val>
                                            <p:strVal val="ppt_h"/>
                                          </p:val>
                                        </p:tav>
                                        <p:tav tm="100000">
                                          <p:val>
                                            <p:strVal val="#ppt_h*0.778232"/>
                                          </p:val>
                                        </p:tav>
                                      </p:tavLst>
                                    </p:anim>
                                    <p:anim to="" calcmode="lin" valueType="num">
                                      <p:cBhvr>
                                        <p:cTn id="61" dur="500" fill="hold">
                                          <p:stCondLst>
                                            <p:cond delay="0"/>
                                          </p:stCondLst>
                                        </p:cTn>
                                        <p:tgtEl>
                                          <p:spTgt spid="4"/>
                                        </p:tgtEl>
                                        <p:attrNameLst>
                                          <p:attrName>ppt_x</p:attrName>
                                        </p:attrNameLst>
                                      </p:cBhvr>
                                      <p:tavLst>
                                        <p:tav tm="0">
                                          <p:val>
                                            <p:strVal val="ppt_x"/>
                                          </p:val>
                                        </p:tav>
                                        <p:tav tm="100000">
                                          <p:val>
                                            <p:fltVal val="0.24902"/>
                                          </p:val>
                                        </p:tav>
                                      </p:tavLst>
                                    </p:anim>
                                    <p:anim to="" calcmode="lin" valueType="num">
                                      <p:cBhvr>
                                        <p:cTn id="62" dur="500" fill="hold">
                                          <p:stCondLst>
                                            <p:cond delay="0"/>
                                          </p:stCondLst>
                                        </p:cTn>
                                        <p:tgtEl>
                                          <p:spTgt spid="4"/>
                                        </p:tgtEl>
                                        <p:attrNameLst>
                                          <p:attrName>ppt_y</p:attrName>
                                        </p:attrNameLst>
                                      </p:cBhvr>
                                      <p:tavLst>
                                        <p:tav tm="0">
                                          <p:val>
                                            <p:strVal val="ppt_y"/>
                                          </p:val>
                                        </p:tav>
                                        <p:tav tm="100000">
                                          <p:val>
                                            <p:fltVal val="0.35036"/>
                                          </p:val>
                                        </p:tav>
                                      </p:tavLst>
                                    </p:anim>
                                    <p:anim to="" calcmode="lin" valueType="num">
                                      <p:cBhvr>
                                        <p:cTn id="63"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par>
                                <p:cTn id="64" presetID="0" presetClass="entr" presetSubtype="0" fill="hold" grpId="3" nodeType="withEffect">
                                  <p:stCondLst>
                                    <p:cond delay="0"/>
                                  </p:stCondLst>
                                  <p:childTnLst>
                                    <p:anim to="" calcmode="lin" valueType="num">
                                      <p:cBhvr>
                                        <p:cTn id="65" dur="500" fill="hold">
                                          <p:stCondLst>
                                            <p:cond delay="0"/>
                                          </p:stCondLst>
                                        </p:cTn>
                                        <p:tgtEl>
                                          <p:spTgt spid="3"/>
                                        </p:tgtEl>
                                        <p:attrNameLst>
                                          <p:attrName>ppt_w</p:attrName>
                                        </p:attrNameLst>
                                      </p:cBhvr>
                                      <p:tavLst>
                                        <p:tav tm="0">
                                          <p:val>
                                            <p:strVal val="ppt_w"/>
                                          </p:val>
                                        </p:tav>
                                        <p:tav tm="100000">
                                          <p:val>
                                            <p:strVal val="#ppt_w*0.4902752"/>
                                          </p:val>
                                        </p:tav>
                                      </p:tavLst>
                                    </p:anim>
                                    <p:anim to="" calcmode="lin" valueType="num">
                                      <p:cBhvr>
                                        <p:cTn id="66" dur="500" fill="hold">
                                          <p:stCondLst>
                                            <p:cond delay="0"/>
                                          </p:stCondLst>
                                        </p:cTn>
                                        <p:tgtEl>
                                          <p:spTgt spid="3"/>
                                        </p:tgtEl>
                                        <p:attrNameLst>
                                          <p:attrName>ppt_h</p:attrName>
                                        </p:attrNameLst>
                                      </p:cBhvr>
                                      <p:tavLst>
                                        <p:tav tm="0">
                                          <p:val>
                                            <p:strVal val="ppt_h"/>
                                          </p:val>
                                        </p:tav>
                                        <p:tav tm="100000">
                                          <p:val>
                                            <p:strVal val="#ppt_h*0.4902752"/>
                                          </p:val>
                                        </p:tav>
                                      </p:tavLst>
                                    </p:anim>
                                    <p:anim to="" calcmode="lin" valueType="num">
                                      <p:cBhvr>
                                        <p:cTn id="67" dur="500" fill="hold">
                                          <p:stCondLst>
                                            <p:cond delay="0"/>
                                          </p:stCondLst>
                                        </p:cTn>
                                        <p:tgtEl>
                                          <p:spTgt spid="3"/>
                                        </p:tgtEl>
                                        <p:attrNameLst>
                                          <p:attrName>ppt_x</p:attrName>
                                        </p:attrNameLst>
                                      </p:cBhvr>
                                      <p:tavLst>
                                        <p:tav tm="0">
                                          <p:val>
                                            <p:strVal val="ppt_x"/>
                                          </p:val>
                                        </p:tav>
                                        <p:tav tm="100000">
                                          <p:val>
                                            <p:fltVal val="0.07661"/>
                                          </p:val>
                                        </p:tav>
                                      </p:tavLst>
                                    </p:anim>
                                    <p:anim to="" calcmode="lin" valueType="num">
                                      <p:cBhvr>
                                        <p:cTn id="68" dur="500" fill="hold">
                                          <p:stCondLst>
                                            <p:cond delay="0"/>
                                          </p:stCondLst>
                                        </p:cTn>
                                        <p:tgtEl>
                                          <p:spTgt spid="3"/>
                                        </p:tgtEl>
                                        <p:attrNameLst>
                                          <p:attrName>ppt_y</p:attrName>
                                        </p:attrNameLst>
                                      </p:cBhvr>
                                      <p:tavLst>
                                        <p:tav tm="0">
                                          <p:val>
                                            <p:strVal val="ppt_y"/>
                                          </p:val>
                                        </p:tav>
                                        <p:tav tm="100000">
                                          <p:val>
                                            <p:fltVal val="0.28393"/>
                                          </p:val>
                                        </p:tav>
                                      </p:tavLst>
                                    </p:anim>
                                    <p:anim to="" calcmode="lin" valueType="num">
                                      <p:cBhvr>
                                        <p:cTn id="69"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additive="base">
                                        <p:cTn id="74" dur="500" fill="hold">
                                          <p:stCondLst>
                                            <p:cond delay="0"/>
                                          </p:stCondLst>
                                        </p:cTn>
                                        <p:tgtEl>
                                          <p:spTgt spid="11"/>
                                        </p:tgtEl>
                                        <p:attrNameLst>
                                          <p:attrName>ppt_x</p:attrName>
                                        </p:attrNameLst>
                                      </p:cBhvr>
                                      <p:tavLst>
                                        <p:tav tm="0">
                                          <p:val>
                                            <p:fltVal val="0.26143"/>
                                          </p:val>
                                        </p:tav>
                                        <p:tav tm="100000">
                                          <p:val>
                                            <p:fltVal val="0.26143"/>
                                          </p:val>
                                        </p:tav>
                                      </p:tavLst>
                                    </p:anim>
                                    <p:anim calcmode="lin" valueType="num">
                                      <p:cBhvr additive="base">
                                        <p:cTn id="75" dur="500" fill="hold">
                                          <p:stCondLst>
                                            <p:cond delay="0"/>
                                          </p:stCondLst>
                                        </p:cTn>
                                        <p:tgtEl>
                                          <p:spTgt spid="11"/>
                                        </p:tgtEl>
                                        <p:attrNameLst>
                                          <p:attrName>ppt_y</p:attrName>
                                        </p:attrNameLst>
                                      </p:cBhvr>
                                      <p:tavLst>
                                        <p:tav tm="0" fmla="0.5-(#ppt_h*0.63)/2*((1.5-1.5*$)^3-(1.5-1.5*$)^2)*8/9">
                                          <p:val>
                                            <p:intVal val="0"/>
                                          </p:val>
                                        </p:tav>
                                        <p:tav tm="100000">
                                          <p:val>
                                            <p:fltVal val="1"/>
                                          </p:val>
                                        </p:tav>
                                      </p:tavLst>
                                    </p:anim>
                                    <p:anim to="" calcmode="lin" valueType="num">
                                      <p:cBhvr>
                                        <p:cTn id="76" dur="500" fill="hold">
                                          <p:stCondLst>
                                            <p:cond delay="0"/>
                                          </p:stCondLst>
                                        </p:cTn>
                                        <p:tgtEl>
                                          <p:spTgt spid="11"/>
                                        </p:tgtEl>
                                        <p:attrNameLst>
                                          <p:attrName>ppt_w</p:attrName>
                                        </p:attrNameLst>
                                      </p:cBhvr>
                                      <p:tavLst>
                                        <p:tav tm="0">
                                          <p:val>
                                            <p:strVal val="#ppt_w"/>
                                          </p:val>
                                        </p:tav>
                                        <p:tav tm="100000">
                                          <p:val>
                                            <p:strVal val="#ppt_w*0.6257166"/>
                                          </p:val>
                                        </p:tav>
                                      </p:tavLst>
                                    </p:anim>
                                    <p:anim to="" calcmode="lin" valueType="num">
                                      <p:cBhvr>
                                        <p:cTn id="77" dur="500" fill="hold">
                                          <p:stCondLst>
                                            <p:cond delay="0"/>
                                          </p:stCondLst>
                                        </p:cTn>
                                        <p:tgtEl>
                                          <p:spTgt spid="11"/>
                                        </p:tgtEl>
                                        <p:attrNameLst>
                                          <p:attrName>ppt_h</p:attrName>
                                        </p:attrNameLst>
                                      </p:cBhvr>
                                      <p:tavLst>
                                        <p:tav tm="0" fmla="(#ppt_h*0.63)-(#ppt_h*0.63)*((1.5-1.5*$)^3-(1.5-1.5*$)^2)">
                                          <p:val>
                                            <p:intVal val="0"/>
                                          </p:val>
                                        </p:tav>
                                        <p:tav tm="100000">
                                          <p:val>
                                            <p:fltVal val="1"/>
                                          </p:val>
                                        </p:tav>
                                      </p:tavLst>
                                    </p:anim>
                                    <p:animEffect filter="fade">
                                      <p:cBhvr>
                                        <p:cTn id="78" dur="500">
                                          <p:stCondLst>
                                            <p:cond delay="0"/>
                                          </p:stCondLst>
                                        </p:cTn>
                                        <p:tgtEl>
                                          <p:spTgt spid="11"/>
                                        </p:tgtEl>
                                      </p:cBhvr>
                                    </p:animEffect>
                                  </p:childTnLst>
                                </p:cTn>
                              </p:par>
                              <p:par>
                                <p:cTn id="79" presetID="0" presetClass="entr" presetSubtype="0" fill="hold" grpId="1" nodeType="withEffect">
                                  <p:stCondLst>
                                    <p:cond delay="0"/>
                                  </p:stCondLst>
                                  <p:childTnLst>
                                    <p:anim to="" calcmode="lin" valueType="num">
                                      <p:cBhvr>
                                        <p:cTn id="80" dur="500" fill="hold">
                                          <p:stCondLst>
                                            <p:cond delay="0"/>
                                          </p:stCondLst>
                                        </p:cTn>
                                        <p:tgtEl>
                                          <p:spTgt spid="10"/>
                                        </p:tgtEl>
                                        <p:attrNameLst>
                                          <p:attrName>ppt_w</p:attrName>
                                        </p:attrNameLst>
                                      </p:cBhvr>
                                      <p:tavLst>
                                        <p:tav tm="0">
                                          <p:val>
                                            <p:strVal val="ppt_w"/>
                                          </p:val>
                                        </p:tav>
                                        <p:tav tm="100000">
                                          <p:val>
                                            <p:strVal val="#ppt_w*0.4373277"/>
                                          </p:val>
                                        </p:tav>
                                      </p:tavLst>
                                    </p:anim>
                                    <p:anim to="" calcmode="lin" valueType="num">
                                      <p:cBhvr>
                                        <p:cTn id="81" dur="500" fill="hold">
                                          <p:stCondLst>
                                            <p:cond delay="0"/>
                                          </p:stCondLst>
                                        </p:cTn>
                                        <p:tgtEl>
                                          <p:spTgt spid="10"/>
                                        </p:tgtEl>
                                        <p:attrNameLst>
                                          <p:attrName>ppt_h</p:attrName>
                                        </p:attrNameLst>
                                      </p:cBhvr>
                                      <p:tavLst>
                                        <p:tav tm="0">
                                          <p:val>
                                            <p:strVal val="ppt_h"/>
                                          </p:val>
                                        </p:tav>
                                        <p:tav tm="100000">
                                          <p:val>
                                            <p:strVal val="#ppt_h*0.4373277"/>
                                          </p:val>
                                        </p:tav>
                                      </p:tavLst>
                                    </p:anim>
                                    <p:anim to="" calcmode="lin" valueType="num">
                                      <p:cBhvr>
                                        <p:cTn id="82" dur="500" fill="hold">
                                          <p:stCondLst>
                                            <p:cond delay="0"/>
                                          </p:stCondLst>
                                        </p:cTn>
                                        <p:tgtEl>
                                          <p:spTgt spid="10"/>
                                        </p:tgtEl>
                                        <p:attrNameLst>
                                          <p:attrName>ppt_x</p:attrName>
                                        </p:attrNameLst>
                                      </p:cBhvr>
                                      <p:tavLst>
                                        <p:tav tm="0">
                                          <p:val>
                                            <p:strVal val="ppt_x"/>
                                          </p:val>
                                        </p:tav>
                                        <p:tav tm="100000">
                                          <p:val>
                                            <p:fltVal val="0.35029"/>
                                          </p:val>
                                        </p:tav>
                                      </p:tavLst>
                                    </p:anim>
                                    <p:anim to="" calcmode="lin" valueType="num">
                                      <p:cBhvr>
                                        <p:cTn id="83" dur="500" fill="hold">
                                          <p:stCondLst>
                                            <p:cond delay="0"/>
                                          </p:stCondLst>
                                        </p:cTn>
                                        <p:tgtEl>
                                          <p:spTgt spid="10"/>
                                        </p:tgtEl>
                                        <p:attrNameLst>
                                          <p:attrName>ppt_y</p:attrName>
                                        </p:attrNameLst>
                                      </p:cBhvr>
                                      <p:tavLst>
                                        <p:tav tm="0">
                                          <p:val>
                                            <p:strVal val="ppt_y"/>
                                          </p:val>
                                        </p:tav>
                                        <p:tav tm="100000">
                                          <p:val>
                                            <p:fltVal val="0.43706"/>
                                          </p:val>
                                        </p:tav>
                                      </p:tavLst>
                                    </p:anim>
                                    <p:anim to="" calcmode="lin" valueType="num">
                                      <p:cBhvr>
                                        <p:cTn id="84"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85" presetID="0" presetClass="entr" presetSubtype="0" fill="hold" grpId="2" nodeType="withEffect">
                                  <p:stCondLst>
                                    <p:cond delay="0"/>
                                  </p:stCondLst>
                                  <p:childTnLst>
                                    <p:anim to="" calcmode="lin" valueType="num">
                                      <p:cBhvr>
                                        <p:cTn id="86" dur="500" fill="hold">
                                          <p:stCondLst>
                                            <p:cond delay="0"/>
                                          </p:stCondLst>
                                        </p:cTn>
                                        <p:tgtEl>
                                          <p:spTgt spid="7"/>
                                        </p:tgtEl>
                                        <p:attrNameLst>
                                          <p:attrName>ppt_w</p:attrName>
                                        </p:attrNameLst>
                                      </p:cBhvr>
                                      <p:tavLst>
                                        <p:tav tm="0">
                                          <p:val>
                                            <p:strVal val="ppt_w"/>
                                          </p:val>
                                        </p:tav>
                                        <p:tav tm="100000">
                                          <p:val>
                                            <p:strVal val="#ppt_w*0.4869527"/>
                                          </p:val>
                                        </p:tav>
                                      </p:tavLst>
                                    </p:anim>
                                    <p:anim to="" calcmode="lin" valueType="num">
                                      <p:cBhvr>
                                        <p:cTn id="87" dur="500" fill="hold">
                                          <p:stCondLst>
                                            <p:cond delay="0"/>
                                          </p:stCondLst>
                                        </p:cTn>
                                        <p:tgtEl>
                                          <p:spTgt spid="7"/>
                                        </p:tgtEl>
                                        <p:attrNameLst>
                                          <p:attrName>ppt_h</p:attrName>
                                        </p:attrNameLst>
                                      </p:cBhvr>
                                      <p:tavLst>
                                        <p:tav tm="0">
                                          <p:val>
                                            <p:strVal val="ppt_h"/>
                                          </p:val>
                                        </p:tav>
                                        <p:tav tm="100000">
                                          <p:val>
                                            <p:strVal val="#ppt_h*0.4869526"/>
                                          </p:val>
                                        </p:tav>
                                      </p:tavLst>
                                    </p:anim>
                                    <p:anim to="" calcmode="lin" valueType="num">
                                      <p:cBhvr>
                                        <p:cTn id="88" dur="500" fill="hold">
                                          <p:stCondLst>
                                            <p:cond delay="0"/>
                                          </p:stCondLst>
                                        </p:cTn>
                                        <p:tgtEl>
                                          <p:spTgt spid="7"/>
                                        </p:tgtEl>
                                        <p:attrNameLst>
                                          <p:attrName>ppt_x</p:attrName>
                                        </p:attrNameLst>
                                      </p:cBhvr>
                                      <p:tavLst>
                                        <p:tav tm="0">
                                          <p:val>
                                            <p:strVal val="ppt_x"/>
                                          </p:val>
                                        </p:tav>
                                        <p:tav tm="100000">
                                          <p:val>
                                            <p:fltVal val="0.13508"/>
                                          </p:val>
                                        </p:tav>
                                      </p:tavLst>
                                    </p:anim>
                                    <p:anim to="" calcmode="lin" valueType="num">
                                      <p:cBhvr>
                                        <p:cTn id="89" dur="500" fill="hold">
                                          <p:stCondLst>
                                            <p:cond delay="0"/>
                                          </p:stCondLst>
                                        </p:cTn>
                                        <p:tgtEl>
                                          <p:spTgt spid="7"/>
                                        </p:tgtEl>
                                        <p:attrNameLst>
                                          <p:attrName>ppt_y</p:attrName>
                                        </p:attrNameLst>
                                      </p:cBhvr>
                                      <p:tavLst>
                                        <p:tav tm="0">
                                          <p:val>
                                            <p:strVal val="ppt_y"/>
                                          </p:val>
                                        </p:tav>
                                        <p:tav tm="100000">
                                          <p:val>
                                            <p:fltVal val="0.39241"/>
                                          </p:val>
                                        </p:tav>
                                      </p:tavLst>
                                    </p:anim>
                                    <p:anim to="" calcmode="lin" valueType="num">
                                      <p:cBhvr>
                                        <p:cTn id="90"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91" presetID="0" presetClass="entr" presetSubtype="0" fill="hold" grpId="3" nodeType="withEffect">
                                  <p:stCondLst>
                                    <p:cond delay="0"/>
                                  </p:stCondLst>
                                  <p:childTnLst>
                                    <p:anim to="" calcmode="lin" valueType="num">
                                      <p:cBhvr>
                                        <p:cTn id="92" dur="500" fill="hold">
                                          <p:stCondLst>
                                            <p:cond delay="0"/>
                                          </p:stCondLst>
                                        </p:cTn>
                                        <p:tgtEl>
                                          <p:spTgt spid="4"/>
                                        </p:tgtEl>
                                        <p:attrNameLst>
                                          <p:attrName>ppt_w</p:attrName>
                                        </p:attrNameLst>
                                      </p:cBhvr>
                                      <p:tavLst>
                                        <p:tav tm="0">
                                          <p:val>
                                            <p:strVal val="ppt_w"/>
                                          </p:val>
                                        </p:tav>
                                        <p:tav tm="100000">
                                          <p:val>
                                            <p:strVal val="#ppt_w*0.4869527"/>
                                          </p:val>
                                        </p:tav>
                                      </p:tavLst>
                                    </p:anim>
                                    <p:anim to="" calcmode="lin" valueType="num">
                                      <p:cBhvr>
                                        <p:cTn id="93" dur="500" fill="hold">
                                          <p:stCondLst>
                                            <p:cond delay="0"/>
                                          </p:stCondLst>
                                        </p:cTn>
                                        <p:tgtEl>
                                          <p:spTgt spid="4"/>
                                        </p:tgtEl>
                                        <p:attrNameLst>
                                          <p:attrName>ppt_h</p:attrName>
                                        </p:attrNameLst>
                                      </p:cBhvr>
                                      <p:tavLst>
                                        <p:tav tm="0">
                                          <p:val>
                                            <p:strVal val="ppt_h"/>
                                          </p:val>
                                        </p:tav>
                                        <p:tav tm="100000">
                                          <p:val>
                                            <p:strVal val="#ppt_h*0.4869527"/>
                                          </p:val>
                                        </p:tav>
                                      </p:tavLst>
                                    </p:anim>
                                    <p:anim to="" calcmode="lin" valueType="num">
                                      <p:cBhvr>
                                        <p:cTn id="94" dur="500" fill="hold">
                                          <p:stCondLst>
                                            <p:cond delay="0"/>
                                          </p:stCondLst>
                                        </p:cTn>
                                        <p:tgtEl>
                                          <p:spTgt spid="4"/>
                                        </p:tgtEl>
                                        <p:attrNameLst>
                                          <p:attrName>ppt_x</p:attrName>
                                        </p:attrNameLst>
                                      </p:cBhvr>
                                      <p:tavLst>
                                        <p:tav tm="0">
                                          <p:val>
                                            <p:strVal val="ppt_x"/>
                                          </p:val>
                                        </p:tav>
                                        <p:tav tm="100000">
                                          <p:val>
                                            <p:fltVal val="0.19325"/>
                                          </p:val>
                                        </p:tav>
                                      </p:tavLst>
                                    </p:anim>
                                    <p:anim to="" calcmode="lin" valueType="num">
                                      <p:cBhvr>
                                        <p:cTn id="95" dur="500" fill="hold">
                                          <p:stCondLst>
                                            <p:cond delay="0"/>
                                          </p:stCondLst>
                                        </p:cTn>
                                        <p:tgtEl>
                                          <p:spTgt spid="4"/>
                                        </p:tgtEl>
                                        <p:attrNameLst>
                                          <p:attrName>ppt_y</p:attrName>
                                        </p:attrNameLst>
                                      </p:cBhvr>
                                      <p:tavLst>
                                        <p:tav tm="0">
                                          <p:val>
                                            <p:strVal val="ppt_y"/>
                                          </p:val>
                                        </p:tav>
                                        <p:tav tm="100000">
                                          <p:val>
                                            <p:fltVal val="0.34343"/>
                                          </p:val>
                                        </p:tav>
                                      </p:tavLst>
                                    </p:anim>
                                    <p:anim to="" calcmode="lin" valueType="num">
                                      <p:cBhvr>
                                        <p:cTn id="96"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par>
                                <p:cTn id="97" presetID="0" presetClass="entr" presetSubtype="0" fill="hold" grpId="4" nodeType="withEffect">
                                  <p:stCondLst>
                                    <p:cond delay="0"/>
                                  </p:stCondLst>
                                  <p:childTnLst>
                                    <p:anim to="" calcmode="lin" valueType="num">
                                      <p:cBhvr>
                                        <p:cTn id="98" dur="500" fill="hold">
                                          <p:stCondLst>
                                            <p:cond delay="0"/>
                                          </p:stCondLst>
                                        </p:cTn>
                                        <p:tgtEl>
                                          <p:spTgt spid="3"/>
                                        </p:tgtEl>
                                        <p:attrNameLst>
                                          <p:attrName>ppt_w</p:attrName>
                                        </p:attrNameLst>
                                      </p:cBhvr>
                                      <p:tavLst>
                                        <p:tav tm="0">
                                          <p:val>
                                            <p:strVal val="ppt_w"/>
                                          </p:val>
                                        </p:tav>
                                        <p:tav tm="100000">
                                          <p:val>
                                            <p:strVal val="#ppt_w*0.3067733"/>
                                          </p:val>
                                        </p:tav>
                                      </p:tavLst>
                                    </p:anim>
                                    <p:anim to="" calcmode="lin" valueType="num">
                                      <p:cBhvr>
                                        <p:cTn id="99" dur="500" fill="hold">
                                          <p:stCondLst>
                                            <p:cond delay="0"/>
                                          </p:stCondLst>
                                        </p:cTn>
                                        <p:tgtEl>
                                          <p:spTgt spid="3"/>
                                        </p:tgtEl>
                                        <p:attrNameLst>
                                          <p:attrName>ppt_h</p:attrName>
                                        </p:attrNameLst>
                                      </p:cBhvr>
                                      <p:tavLst>
                                        <p:tav tm="0">
                                          <p:val>
                                            <p:strVal val="ppt_h"/>
                                          </p:val>
                                        </p:tav>
                                        <p:tav tm="100000">
                                          <p:val>
                                            <p:strVal val="#ppt_h*0.3067733"/>
                                          </p:val>
                                        </p:tav>
                                      </p:tavLst>
                                    </p:anim>
                                    <p:anim to="" calcmode="lin" valueType="num">
                                      <p:cBhvr>
                                        <p:cTn id="100" dur="500" fill="hold">
                                          <p:stCondLst>
                                            <p:cond delay="0"/>
                                          </p:stCondLst>
                                        </p:cTn>
                                        <p:tgtEl>
                                          <p:spTgt spid="3"/>
                                        </p:tgtEl>
                                        <p:attrNameLst>
                                          <p:attrName>ppt_x</p:attrName>
                                        </p:attrNameLst>
                                      </p:cBhvr>
                                      <p:tavLst>
                                        <p:tav tm="0">
                                          <p:val>
                                            <p:strVal val="ppt_x"/>
                                          </p:val>
                                        </p:tav>
                                        <p:tav tm="100000">
                                          <p:val>
                                            <p:fltVal val="0.08536"/>
                                          </p:val>
                                        </p:tav>
                                      </p:tavLst>
                                    </p:anim>
                                    <p:anim to="" calcmode="lin" valueType="num">
                                      <p:cBhvr>
                                        <p:cTn id="101" dur="500" fill="hold">
                                          <p:stCondLst>
                                            <p:cond delay="0"/>
                                          </p:stCondLst>
                                        </p:cTn>
                                        <p:tgtEl>
                                          <p:spTgt spid="3"/>
                                        </p:tgtEl>
                                        <p:attrNameLst>
                                          <p:attrName>ppt_y</p:attrName>
                                        </p:attrNameLst>
                                      </p:cBhvr>
                                      <p:tavLst>
                                        <p:tav tm="0">
                                          <p:val>
                                            <p:strVal val="ppt_y"/>
                                          </p:val>
                                        </p:tav>
                                        <p:tav tm="100000">
                                          <p:val>
                                            <p:fltVal val="0.30186"/>
                                          </p:val>
                                        </p:tav>
                                      </p:tavLst>
                                    </p:anim>
                                    <p:anim to="" calcmode="lin" valueType="num">
                                      <p:cBhvr>
                                        <p:cTn id="102"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 calcmode="lin" valueType="num">
                                      <p:cBhvr additive="base">
                                        <p:cTn id="107" dur="500" fill="hold">
                                          <p:stCondLst>
                                            <p:cond delay="0"/>
                                          </p:stCondLst>
                                        </p:cTn>
                                        <p:tgtEl>
                                          <p:spTgt spid="12"/>
                                        </p:tgtEl>
                                        <p:attrNameLst>
                                          <p:attrName>ppt_x</p:attrName>
                                        </p:attrNameLst>
                                      </p:cBhvr>
                                      <p:tavLst>
                                        <p:tav tm="0">
                                          <p:val>
                                            <p:fltVal val="0.17448"/>
                                          </p:val>
                                        </p:tav>
                                        <p:tav tm="100000">
                                          <p:val>
                                            <p:fltVal val="0.17448"/>
                                          </p:val>
                                        </p:tav>
                                      </p:tavLst>
                                    </p:anim>
                                    <p:anim calcmode="lin" valueType="num">
                                      <p:cBhvr additive="base">
                                        <p:cTn id="108" dur="500" fill="hold">
                                          <p:stCondLst>
                                            <p:cond delay="0"/>
                                          </p:stCondLst>
                                        </p:cTn>
                                        <p:tgtEl>
                                          <p:spTgt spid="12"/>
                                        </p:tgtEl>
                                        <p:attrNameLst>
                                          <p:attrName>ppt_y</p:attrName>
                                        </p:attrNameLst>
                                      </p:cBhvr>
                                      <p:tavLst>
                                        <p:tav tm="0" fmla="0.5+(#ppt_h*1.00)*((1.5-1.5*$)^3-(1.5-1.5*$)^2)">
                                          <p:val>
                                            <p:intVal val="0"/>
                                          </p:val>
                                        </p:tav>
                                        <p:tav tm="100000">
                                          <p:val>
                                            <p:fltVal val="1"/>
                                          </p:val>
                                        </p:tav>
                                      </p:tavLst>
                                    </p:anim>
                                    <p:anim to="" calcmode="lin" valueType="num">
                                      <p:cBhvr>
                                        <p:cTn id="109" dur="500" fill="hold">
                                          <p:stCondLst>
                                            <p:cond delay="0"/>
                                          </p:stCondLst>
                                        </p:cTn>
                                        <p:tgtEl>
                                          <p:spTgt spid="12"/>
                                        </p:tgtEl>
                                        <p:attrNameLst>
                                          <p:attrName>ppt_w</p:attrName>
                                        </p:attrNameLst>
                                      </p:cBhvr>
                                      <p:tavLst>
                                        <p:tav tm="0">
                                          <p:val>
                                            <p:strVal val="#ppt_w"/>
                                          </p:val>
                                        </p:tav>
                                        <p:tav tm="100000">
                                          <p:val>
                                            <p:strVal val="#ppt_w*1"/>
                                          </p:val>
                                        </p:tav>
                                      </p:tavLst>
                                    </p:anim>
                                    <p:anim to="" calcmode="lin" valueType="num">
                                      <p:cBhvr>
                                        <p:cTn id="110" dur="500" fill="hold">
                                          <p:stCondLst>
                                            <p:cond delay="0"/>
                                          </p:stCondLst>
                                        </p:cTn>
                                        <p:tgtEl>
                                          <p:spTgt spid="12"/>
                                        </p:tgtEl>
                                        <p:attrNameLst>
                                          <p:attrName>ppt_h</p:attrName>
                                        </p:attrNameLst>
                                      </p:cBhvr>
                                      <p:tavLst>
                                        <p:tav tm="0">
                                          <p:val>
                                            <p:strVal val="#ppt_h"/>
                                          </p:val>
                                        </p:tav>
                                        <p:tav tm="100000">
                                          <p:val>
                                            <p:strVal val="#ppt_h*1"/>
                                          </p:val>
                                        </p:tav>
                                      </p:tavLst>
                                    </p:anim>
                                  </p:childTnLst>
                                </p:cTn>
                              </p:par>
                              <p:par>
                                <p:cTn id="111" presetID="0" presetClass="entr" presetSubtype="0" fill="hold" grpId="1" nodeType="withEffect">
                                  <p:stCondLst>
                                    <p:cond delay="0"/>
                                  </p:stCondLst>
                                  <p:childTnLst>
                                    <p:anim to="" calcmode="lin" valueType="num">
                                      <p:cBhvr>
                                        <p:cTn id="112" dur="500" fill="hold">
                                          <p:stCondLst>
                                            <p:cond delay="0"/>
                                          </p:stCondLst>
                                        </p:cTn>
                                        <p:tgtEl>
                                          <p:spTgt spid="11"/>
                                        </p:tgtEl>
                                        <p:attrNameLst>
                                          <p:attrName>ppt_x</p:attrName>
                                        </p:attrNameLst>
                                      </p:cBhvr>
                                      <p:tavLst>
                                        <p:tav tm="0">
                                          <p:val>
                                            <p:strVal val="ppt_x"/>
                                          </p:val>
                                        </p:tav>
                                        <p:tav tm="100000">
                                          <p:val>
                                            <p:fltVal val="0.26143"/>
                                          </p:val>
                                        </p:tav>
                                      </p:tavLst>
                                    </p:anim>
                                    <p:anim to="" calcmode="lin" valueType="num">
                                      <p:cBhvr>
                                        <p:cTn id="113" dur="500" fill="hold">
                                          <p:stCondLst>
                                            <p:cond delay="0"/>
                                          </p:stCondLst>
                                        </p:cTn>
                                        <p:tgtEl>
                                          <p:spTgt spid="11"/>
                                        </p:tgtEl>
                                        <p:attrNameLst>
                                          <p:attrName>ppt_y</p:attrName>
                                        </p:attrNameLst>
                                      </p:cBhvr>
                                      <p:tavLst>
                                        <p:tav tm="0">
                                          <p:val>
                                            <p:strVal val="ppt_y"/>
                                          </p:val>
                                        </p:tav>
                                        <p:tav tm="100000">
                                          <p:val>
                                            <p:fltVal val="0.39418"/>
                                          </p:val>
                                        </p:tav>
                                      </p:tavLst>
                                    </p:anim>
                                    <p:anim to="" calcmode="lin" valueType="num">
                                      <p:cBhvr>
                                        <p:cTn id="114"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15" presetID="0" presetClass="entr" presetSubtype="0" fill="hold" grpId="2" nodeType="withEffect">
                                  <p:stCondLst>
                                    <p:cond delay="0"/>
                                  </p:stCondLst>
                                  <p:childTnLst>
                                    <p:anim to="" calcmode="lin" valueType="num">
                                      <p:cBhvr>
                                        <p:cTn id="116" dur="500" fill="hold">
                                          <p:stCondLst>
                                            <p:cond delay="0"/>
                                          </p:stCondLst>
                                        </p:cTn>
                                        <p:tgtEl>
                                          <p:spTgt spid="10"/>
                                        </p:tgtEl>
                                        <p:attrNameLst>
                                          <p:attrName>ppt_x</p:attrName>
                                        </p:attrNameLst>
                                      </p:cBhvr>
                                      <p:tavLst>
                                        <p:tav tm="0">
                                          <p:val>
                                            <p:strVal val="ppt_x"/>
                                          </p:val>
                                        </p:tav>
                                        <p:tav tm="100000">
                                          <p:val>
                                            <p:fltVal val="0.35029"/>
                                          </p:val>
                                        </p:tav>
                                      </p:tavLst>
                                    </p:anim>
                                    <p:anim to="" calcmode="lin" valueType="num">
                                      <p:cBhvr>
                                        <p:cTn id="117" dur="500" fill="hold">
                                          <p:stCondLst>
                                            <p:cond delay="0"/>
                                          </p:stCondLst>
                                        </p:cTn>
                                        <p:tgtEl>
                                          <p:spTgt spid="10"/>
                                        </p:tgtEl>
                                        <p:attrNameLst>
                                          <p:attrName>ppt_y</p:attrName>
                                        </p:attrNameLst>
                                      </p:cBhvr>
                                      <p:tavLst>
                                        <p:tav tm="0">
                                          <p:val>
                                            <p:strVal val="ppt_y"/>
                                          </p:val>
                                        </p:tav>
                                        <p:tav tm="100000">
                                          <p:val>
                                            <p:fltVal val="0.33124"/>
                                          </p:val>
                                        </p:tav>
                                      </p:tavLst>
                                    </p:anim>
                                    <p:anim to="" calcmode="lin" valueType="num">
                                      <p:cBhvr>
                                        <p:cTn id="118"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19" presetID="0" presetClass="entr" presetSubtype="0" fill="hold" grpId="3" nodeType="withEffect">
                                  <p:stCondLst>
                                    <p:cond delay="0"/>
                                  </p:stCondLst>
                                  <p:childTnLst>
                                    <p:anim to="" calcmode="lin" valueType="num">
                                      <p:cBhvr>
                                        <p:cTn id="120" dur="500" fill="hold">
                                          <p:stCondLst>
                                            <p:cond delay="0"/>
                                          </p:stCondLst>
                                        </p:cTn>
                                        <p:tgtEl>
                                          <p:spTgt spid="7"/>
                                        </p:tgtEl>
                                        <p:attrNameLst>
                                          <p:attrName>ppt_x</p:attrName>
                                        </p:attrNameLst>
                                      </p:cBhvr>
                                      <p:tavLst>
                                        <p:tav tm="0">
                                          <p:val>
                                            <p:strVal val="ppt_x"/>
                                          </p:val>
                                        </p:tav>
                                        <p:tav tm="100000">
                                          <p:val>
                                            <p:fltVal val="0.13508"/>
                                          </p:val>
                                        </p:tav>
                                      </p:tavLst>
                                    </p:anim>
                                    <p:anim to="" calcmode="lin" valueType="num">
                                      <p:cBhvr>
                                        <p:cTn id="121" dur="500" fill="hold">
                                          <p:stCondLst>
                                            <p:cond delay="0"/>
                                          </p:stCondLst>
                                        </p:cTn>
                                        <p:tgtEl>
                                          <p:spTgt spid="7"/>
                                        </p:tgtEl>
                                        <p:attrNameLst>
                                          <p:attrName>ppt_y</p:attrName>
                                        </p:attrNameLst>
                                      </p:cBhvr>
                                      <p:tavLst>
                                        <p:tav tm="0">
                                          <p:val>
                                            <p:strVal val="ppt_y"/>
                                          </p:val>
                                        </p:tav>
                                        <p:tav tm="100000">
                                          <p:val>
                                            <p:fltVal val="0.28659"/>
                                          </p:val>
                                        </p:tav>
                                      </p:tavLst>
                                    </p:anim>
                                    <p:anim to="" calcmode="lin" valueType="num">
                                      <p:cBhvr>
                                        <p:cTn id="122"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123" presetID="0" presetClass="entr" presetSubtype="0" fill="hold" grpId="4" nodeType="withEffect">
                                  <p:stCondLst>
                                    <p:cond delay="0"/>
                                  </p:stCondLst>
                                  <p:childTnLst>
                                    <p:anim to="" calcmode="lin" valueType="num">
                                      <p:cBhvr>
                                        <p:cTn id="124" dur="500" fill="hold">
                                          <p:stCondLst>
                                            <p:cond delay="0"/>
                                          </p:stCondLst>
                                        </p:cTn>
                                        <p:tgtEl>
                                          <p:spTgt spid="4"/>
                                        </p:tgtEl>
                                        <p:attrNameLst>
                                          <p:attrName>ppt_x</p:attrName>
                                        </p:attrNameLst>
                                      </p:cBhvr>
                                      <p:tavLst>
                                        <p:tav tm="0">
                                          <p:val>
                                            <p:strVal val="ppt_x"/>
                                          </p:val>
                                        </p:tav>
                                        <p:tav tm="100000">
                                          <p:val>
                                            <p:fltVal val="0.19325"/>
                                          </p:val>
                                        </p:tav>
                                      </p:tavLst>
                                    </p:anim>
                                    <p:anim to="" calcmode="lin" valueType="num">
                                      <p:cBhvr>
                                        <p:cTn id="125" dur="500" fill="hold">
                                          <p:stCondLst>
                                            <p:cond delay="0"/>
                                          </p:stCondLst>
                                        </p:cTn>
                                        <p:tgtEl>
                                          <p:spTgt spid="4"/>
                                        </p:tgtEl>
                                        <p:attrNameLst>
                                          <p:attrName>ppt_y</p:attrName>
                                        </p:attrNameLst>
                                      </p:cBhvr>
                                      <p:tavLst>
                                        <p:tav tm="0">
                                          <p:val>
                                            <p:strVal val="ppt_y"/>
                                          </p:val>
                                        </p:tav>
                                        <p:tav tm="100000">
                                          <p:val>
                                            <p:fltVal val="0.23761"/>
                                          </p:val>
                                        </p:tav>
                                      </p:tavLst>
                                    </p:anim>
                                    <p:anim to="" calcmode="lin" valueType="num">
                                      <p:cBhvr>
                                        <p:cTn id="126"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par>
                                <p:cTn id="127" presetID="0" presetClass="entr" presetSubtype="0" fill="hold" grpId="5" nodeType="withEffect">
                                  <p:stCondLst>
                                    <p:cond delay="0"/>
                                  </p:stCondLst>
                                  <p:childTnLst>
                                    <p:anim to="" calcmode="lin" valueType="num">
                                      <p:cBhvr>
                                        <p:cTn id="128" dur="500" fill="hold">
                                          <p:stCondLst>
                                            <p:cond delay="0"/>
                                          </p:stCondLst>
                                        </p:cTn>
                                        <p:tgtEl>
                                          <p:spTgt spid="3"/>
                                        </p:tgtEl>
                                        <p:attrNameLst>
                                          <p:attrName>ppt_x</p:attrName>
                                        </p:attrNameLst>
                                      </p:cBhvr>
                                      <p:tavLst>
                                        <p:tav tm="0">
                                          <p:val>
                                            <p:strVal val="ppt_x"/>
                                          </p:val>
                                        </p:tav>
                                        <p:tav tm="100000">
                                          <p:val>
                                            <p:fltVal val="0.08536"/>
                                          </p:val>
                                        </p:tav>
                                      </p:tavLst>
                                    </p:anim>
                                    <p:anim to="" calcmode="lin" valueType="num">
                                      <p:cBhvr>
                                        <p:cTn id="129" dur="500" fill="hold">
                                          <p:stCondLst>
                                            <p:cond delay="0"/>
                                          </p:stCondLst>
                                        </p:cTn>
                                        <p:tgtEl>
                                          <p:spTgt spid="3"/>
                                        </p:tgtEl>
                                        <p:attrNameLst>
                                          <p:attrName>ppt_y</p:attrName>
                                        </p:attrNameLst>
                                      </p:cBhvr>
                                      <p:tavLst>
                                        <p:tav tm="0">
                                          <p:val>
                                            <p:strVal val="ppt_y"/>
                                          </p:val>
                                        </p:tav>
                                        <p:tav tm="100000">
                                          <p:val>
                                            <p:fltVal val="0.19604"/>
                                          </p:val>
                                        </p:tav>
                                      </p:tavLst>
                                    </p:anim>
                                    <p:anim to="" calcmode="lin" valueType="num">
                                      <p:cBhvr>
                                        <p:cTn id="130"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3"/>
                                        </p:tgtEl>
                                        <p:attrNameLst>
                                          <p:attrName>style.visibility</p:attrName>
                                        </p:attrNameLst>
                                      </p:cBhvr>
                                      <p:to>
                                        <p:strVal val="visible"/>
                                      </p:to>
                                    </p:set>
                                    <p:anim calcmode="lin" valueType="num">
                                      <p:cBhvr additive="base">
                                        <p:cTn id="135" dur="500" fill="hold">
                                          <p:stCondLst>
                                            <p:cond delay="0"/>
                                          </p:stCondLst>
                                        </p:cTn>
                                        <p:tgtEl>
                                          <p:spTgt spid="13"/>
                                        </p:tgtEl>
                                        <p:attrNameLst>
                                          <p:attrName>ppt_x</p:attrName>
                                        </p:attrNameLst>
                                      </p:cBhvr>
                                      <p:tavLst>
                                        <p:tav tm="0">
                                          <p:val>
                                            <p:fltVal val="0.19521"/>
                                          </p:val>
                                        </p:tav>
                                        <p:tav tm="100000">
                                          <p:val>
                                            <p:fltVal val="0.19521"/>
                                          </p:val>
                                        </p:tav>
                                      </p:tavLst>
                                    </p:anim>
                                    <p:anim calcmode="lin" valueType="num">
                                      <p:cBhvr additive="base">
                                        <p:cTn id="136" dur="500" fill="hold">
                                          <p:stCondLst>
                                            <p:cond delay="0"/>
                                          </p:stCondLst>
                                        </p:cTn>
                                        <p:tgtEl>
                                          <p:spTgt spid="13"/>
                                        </p:tgtEl>
                                        <p:attrNameLst>
                                          <p:attrName>ppt_y</p:attrName>
                                        </p:attrNameLst>
                                      </p:cBhvr>
                                      <p:tavLst>
                                        <p:tav tm="0" fmla="0.5-(#ppt_h*1.38)/2*((1.5-1.5*$)^3-(1.5-1.5*$)^2)*8/9">
                                          <p:val>
                                            <p:intVal val="0"/>
                                          </p:val>
                                        </p:tav>
                                        <p:tav tm="100000">
                                          <p:val>
                                            <p:fltVal val="1"/>
                                          </p:val>
                                        </p:tav>
                                      </p:tavLst>
                                    </p:anim>
                                    <p:anim to="" calcmode="lin" valueType="num">
                                      <p:cBhvr>
                                        <p:cTn id="137" dur="500" fill="hold">
                                          <p:stCondLst>
                                            <p:cond delay="0"/>
                                          </p:stCondLst>
                                        </p:cTn>
                                        <p:tgtEl>
                                          <p:spTgt spid="13"/>
                                        </p:tgtEl>
                                        <p:attrNameLst>
                                          <p:attrName>ppt_w</p:attrName>
                                        </p:attrNameLst>
                                      </p:cBhvr>
                                      <p:tavLst>
                                        <p:tav tm="0">
                                          <p:val>
                                            <p:strVal val="#ppt_w"/>
                                          </p:val>
                                        </p:tav>
                                        <p:tav tm="100000">
                                          <p:val>
                                            <p:strVal val="#ppt_w*1.37859"/>
                                          </p:val>
                                        </p:tav>
                                      </p:tavLst>
                                    </p:anim>
                                    <p:anim to="" calcmode="lin" valueType="num">
                                      <p:cBhvr>
                                        <p:cTn id="138" dur="500" fill="hold">
                                          <p:stCondLst>
                                            <p:cond delay="0"/>
                                          </p:stCondLst>
                                        </p:cTn>
                                        <p:tgtEl>
                                          <p:spTgt spid="13"/>
                                        </p:tgtEl>
                                        <p:attrNameLst>
                                          <p:attrName>ppt_h</p:attrName>
                                        </p:attrNameLst>
                                      </p:cBhvr>
                                      <p:tavLst>
                                        <p:tav tm="0" fmla="(#ppt_h*1.38)-(#ppt_h*1.38)*((1.5-1.5*$)^3-(1.5-1.5*$)^2)">
                                          <p:val>
                                            <p:intVal val="0"/>
                                          </p:val>
                                        </p:tav>
                                        <p:tav tm="100000">
                                          <p:val>
                                            <p:fltVal val="1"/>
                                          </p:val>
                                        </p:tav>
                                      </p:tavLst>
                                    </p:anim>
                                  </p:childTnLst>
                                </p:cTn>
                              </p:par>
                              <p:par>
                                <p:cTn id="139" presetID="0" presetClass="entr" presetSubtype="0" fill="hold" grpId="1" nodeType="withEffect">
                                  <p:stCondLst>
                                    <p:cond delay="0"/>
                                  </p:stCondLst>
                                  <p:childTnLst>
                                    <p:anim to="" calcmode="lin" valueType="num">
                                      <p:cBhvr>
                                        <p:cTn id="140" dur="500" fill="hold">
                                          <p:stCondLst>
                                            <p:cond delay="0"/>
                                          </p:stCondLst>
                                        </p:cTn>
                                        <p:tgtEl>
                                          <p:spTgt spid="12"/>
                                        </p:tgtEl>
                                        <p:attrNameLst>
                                          <p:attrName>ppt_w</p:attrName>
                                        </p:attrNameLst>
                                      </p:cBhvr>
                                      <p:tavLst>
                                        <p:tav tm="0">
                                          <p:val>
                                            <p:strVal val="ppt_w"/>
                                          </p:val>
                                        </p:tav>
                                        <p:tav tm="100000">
                                          <p:val>
                                            <p:strVal val="#ppt_w*1.37859"/>
                                          </p:val>
                                        </p:tav>
                                      </p:tavLst>
                                    </p:anim>
                                    <p:anim to="" calcmode="lin" valueType="num">
                                      <p:cBhvr>
                                        <p:cTn id="141" dur="500" fill="hold">
                                          <p:stCondLst>
                                            <p:cond delay="0"/>
                                          </p:stCondLst>
                                        </p:cTn>
                                        <p:tgtEl>
                                          <p:spTgt spid="12"/>
                                        </p:tgtEl>
                                        <p:attrNameLst>
                                          <p:attrName>ppt_h</p:attrName>
                                        </p:attrNameLst>
                                      </p:cBhvr>
                                      <p:tavLst>
                                        <p:tav tm="0">
                                          <p:val>
                                            <p:strVal val="ppt_h"/>
                                          </p:val>
                                        </p:tav>
                                        <p:tav tm="100000">
                                          <p:val>
                                            <p:strVal val="#ppt_h*1.37859"/>
                                          </p:val>
                                        </p:tav>
                                      </p:tavLst>
                                    </p:anim>
                                    <p:anim to="" calcmode="lin" valueType="num">
                                      <p:cBhvr>
                                        <p:cTn id="142" dur="500" fill="hold">
                                          <p:stCondLst>
                                            <p:cond delay="0"/>
                                          </p:stCondLst>
                                        </p:cTn>
                                        <p:tgtEl>
                                          <p:spTgt spid="12"/>
                                        </p:tgtEl>
                                        <p:attrNameLst>
                                          <p:attrName>ppt_x</p:attrName>
                                        </p:attrNameLst>
                                      </p:cBhvr>
                                      <p:tavLst>
                                        <p:tav tm="0">
                                          <p:val>
                                            <p:strVal val="ppt_x"/>
                                          </p:val>
                                        </p:tav>
                                        <p:tav tm="100000">
                                          <p:val>
                                            <p:fltVal val="0.20268"/>
                                          </p:val>
                                        </p:tav>
                                      </p:tavLst>
                                    </p:anim>
                                    <p:anim to="" calcmode="lin" valueType="num">
                                      <p:cBhvr>
                                        <p:cTn id="143" dur="500" fill="hold">
                                          <p:stCondLst>
                                            <p:cond delay="0"/>
                                          </p:stCondLst>
                                        </p:cTn>
                                        <p:tgtEl>
                                          <p:spTgt spid="12"/>
                                        </p:tgtEl>
                                        <p:attrNameLst>
                                          <p:attrName>ppt_y</p:attrName>
                                        </p:attrNameLst>
                                      </p:cBhvr>
                                      <p:tavLst>
                                        <p:tav tm="0">
                                          <p:val>
                                            <p:strVal val="ppt_y"/>
                                          </p:val>
                                        </p:tav>
                                        <p:tav tm="100000">
                                          <p:val>
                                            <p:fltVal val="0.28949"/>
                                          </p:val>
                                        </p:tav>
                                      </p:tavLst>
                                    </p:anim>
                                    <p:anim to="" calcmode="lin" valueType="num">
                                      <p:cBhvr>
                                        <p:cTn id="144"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45" presetID="0" presetClass="entr" presetSubtype="0" fill="hold" grpId="2" nodeType="withEffect">
                                  <p:stCondLst>
                                    <p:cond delay="0"/>
                                  </p:stCondLst>
                                  <p:childTnLst>
                                    <p:anim to="" calcmode="lin" valueType="num">
                                      <p:cBhvr>
                                        <p:cTn id="146" dur="500" fill="hold">
                                          <p:stCondLst>
                                            <p:cond delay="0"/>
                                          </p:stCondLst>
                                        </p:cTn>
                                        <p:tgtEl>
                                          <p:spTgt spid="11"/>
                                        </p:tgtEl>
                                        <p:attrNameLst>
                                          <p:attrName>ppt_w</p:attrName>
                                        </p:attrNameLst>
                                      </p:cBhvr>
                                      <p:tavLst>
                                        <p:tav tm="0">
                                          <p:val>
                                            <p:strVal val="ppt_w"/>
                                          </p:val>
                                        </p:tav>
                                        <p:tav tm="100000">
                                          <p:val>
                                            <p:strVal val="#ppt_w*0.8626065"/>
                                          </p:val>
                                        </p:tav>
                                      </p:tavLst>
                                    </p:anim>
                                    <p:anim to="" calcmode="lin" valueType="num">
                                      <p:cBhvr>
                                        <p:cTn id="147" dur="500" fill="hold">
                                          <p:stCondLst>
                                            <p:cond delay="0"/>
                                          </p:stCondLst>
                                        </p:cTn>
                                        <p:tgtEl>
                                          <p:spTgt spid="11"/>
                                        </p:tgtEl>
                                        <p:attrNameLst>
                                          <p:attrName>ppt_h</p:attrName>
                                        </p:attrNameLst>
                                      </p:cBhvr>
                                      <p:tavLst>
                                        <p:tav tm="0">
                                          <p:val>
                                            <p:strVal val="ppt_h"/>
                                          </p:val>
                                        </p:tav>
                                        <p:tav tm="100000">
                                          <p:val>
                                            <p:strVal val="#ppt_h*0.8626065"/>
                                          </p:val>
                                        </p:tav>
                                      </p:tavLst>
                                    </p:anim>
                                    <p:anim to="" calcmode="lin" valueType="num">
                                      <p:cBhvr>
                                        <p:cTn id="148" dur="500" fill="hold">
                                          <p:stCondLst>
                                            <p:cond delay="0"/>
                                          </p:stCondLst>
                                        </p:cTn>
                                        <p:tgtEl>
                                          <p:spTgt spid="11"/>
                                        </p:tgtEl>
                                        <p:attrNameLst>
                                          <p:attrName>ppt_x</p:attrName>
                                        </p:attrNameLst>
                                      </p:cBhvr>
                                      <p:tavLst>
                                        <p:tav tm="0">
                                          <p:val>
                                            <p:strVal val="ppt_x"/>
                                          </p:val>
                                        </p:tav>
                                        <p:tav tm="100000">
                                          <p:val>
                                            <p:fltVal val="0.32254"/>
                                          </p:val>
                                        </p:tav>
                                      </p:tavLst>
                                    </p:anim>
                                    <p:anim to="" calcmode="lin" valueType="num">
                                      <p:cBhvr>
                                        <p:cTn id="149" dur="500" fill="hold">
                                          <p:stCondLst>
                                            <p:cond delay="0"/>
                                          </p:stCondLst>
                                        </p:cTn>
                                        <p:tgtEl>
                                          <p:spTgt spid="11"/>
                                        </p:tgtEl>
                                        <p:attrNameLst>
                                          <p:attrName>ppt_y</p:attrName>
                                        </p:attrNameLst>
                                      </p:cBhvr>
                                      <p:tavLst>
                                        <p:tav tm="0">
                                          <p:val>
                                            <p:strVal val="ppt_y"/>
                                          </p:val>
                                        </p:tav>
                                        <p:tav tm="100000">
                                          <p:val>
                                            <p:fltVal val="0.14361"/>
                                          </p:val>
                                        </p:tav>
                                      </p:tavLst>
                                    </p:anim>
                                    <p:anim to="" calcmode="lin" valueType="num">
                                      <p:cBhvr>
                                        <p:cTn id="150"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51" presetID="0" presetClass="entr" presetSubtype="0" fill="hold" grpId="3" nodeType="withEffect">
                                  <p:stCondLst>
                                    <p:cond delay="0"/>
                                  </p:stCondLst>
                                  <p:childTnLst>
                                    <p:anim to="" calcmode="lin" valueType="num">
                                      <p:cBhvr>
                                        <p:cTn id="152" dur="500" fill="hold">
                                          <p:stCondLst>
                                            <p:cond delay="0"/>
                                          </p:stCondLst>
                                        </p:cTn>
                                        <p:tgtEl>
                                          <p:spTgt spid="10"/>
                                        </p:tgtEl>
                                        <p:attrNameLst>
                                          <p:attrName>ppt_w</p:attrName>
                                        </p:attrNameLst>
                                      </p:cBhvr>
                                      <p:tavLst>
                                        <p:tav tm="0">
                                          <p:val>
                                            <p:strVal val="ppt_w"/>
                                          </p:val>
                                        </p:tav>
                                        <p:tav tm="100000">
                                          <p:val>
                                            <p:strVal val="#ppt_w*0.6028956"/>
                                          </p:val>
                                        </p:tav>
                                      </p:tavLst>
                                    </p:anim>
                                    <p:anim to="" calcmode="lin" valueType="num">
                                      <p:cBhvr>
                                        <p:cTn id="153" dur="500" fill="hold">
                                          <p:stCondLst>
                                            <p:cond delay="0"/>
                                          </p:stCondLst>
                                        </p:cTn>
                                        <p:tgtEl>
                                          <p:spTgt spid="10"/>
                                        </p:tgtEl>
                                        <p:attrNameLst>
                                          <p:attrName>ppt_h</p:attrName>
                                        </p:attrNameLst>
                                      </p:cBhvr>
                                      <p:tavLst>
                                        <p:tav tm="0">
                                          <p:val>
                                            <p:strVal val="ppt_h"/>
                                          </p:val>
                                        </p:tav>
                                        <p:tav tm="100000">
                                          <p:val>
                                            <p:strVal val="#ppt_h*0.6028956"/>
                                          </p:val>
                                        </p:tav>
                                      </p:tavLst>
                                    </p:anim>
                                    <p:anim to="" calcmode="lin" valueType="num">
                                      <p:cBhvr>
                                        <p:cTn id="154" dur="500" fill="hold">
                                          <p:stCondLst>
                                            <p:cond delay="0"/>
                                          </p:stCondLst>
                                        </p:cTn>
                                        <p:tgtEl>
                                          <p:spTgt spid="10"/>
                                        </p:tgtEl>
                                        <p:attrNameLst>
                                          <p:attrName>ppt_x</p:attrName>
                                        </p:attrNameLst>
                                      </p:cBhvr>
                                      <p:tavLst>
                                        <p:tav tm="0">
                                          <p:val>
                                            <p:strVal val="ppt_x"/>
                                          </p:val>
                                        </p:tav>
                                        <p:tav tm="100000">
                                          <p:val>
                                            <p:fltVal val="0.44504"/>
                                          </p:val>
                                        </p:tav>
                                      </p:tavLst>
                                    </p:anim>
                                    <p:anim to="" calcmode="lin" valueType="num">
                                      <p:cBhvr>
                                        <p:cTn id="155" dur="500" fill="hold">
                                          <p:stCondLst>
                                            <p:cond delay="0"/>
                                          </p:stCondLst>
                                        </p:cTn>
                                        <p:tgtEl>
                                          <p:spTgt spid="10"/>
                                        </p:tgtEl>
                                        <p:attrNameLst>
                                          <p:attrName>ppt_y</p:attrName>
                                        </p:attrNameLst>
                                      </p:cBhvr>
                                      <p:tavLst>
                                        <p:tav tm="0">
                                          <p:val>
                                            <p:strVal val="ppt_y"/>
                                          </p:val>
                                        </p:tav>
                                        <p:tav tm="100000">
                                          <p:val>
                                            <p:fltVal val="0.05685"/>
                                          </p:val>
                                        </p:tav>
                                      </p:tavLst>
                                    </p:anim>
                                    <p:anim to="" calcmode="lin" valueType="num">
                                      <p:cBhvr>
                                        <p:cTn id="156"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57" presetID="0" presetClass="entr" presetSubtype="0" fill="hold" grpId="4" nodeType="withEffect">
                                  <p:stCondLst>
                                    <p:cond delay="0"/>
                                  </p:stCondLst>
                                  <p:childTnLst>
                                    <p:anim to="" calcmode="lin" valueType="num">
                                      <p:cBhvr>
                                        <p:cTn id="158" dur="500" fill="hold">
                                          <p:stCondLst>
                                            <p:cond delay="0"/>
                                          </p:stCondLst>
                                        </p:cTn>
                                        <p:tgtEl>
                                          <p:spTgt spid="7"/>
                                        </p:tgtEl>
                                        <p:attrNameLst>
                                          <p:attrName>ppt_w</p:attrName>
                                        </p:attrNameLst>
                                      </p:cBhvr>
                                      <p:tavLst>
                                        <p:tav tm="0">
                                          <p:val>
                                            <p:strVal val="ppt_w"/>
                                          </p:val>
                                        </p:tav>
                                        <p:tav tm="100000">
                                          <p:val>
                                            <p:strVal val="#ppt_w*0.671308"/>
                                          </p:val>
                                        </p:tav>
                                      </p:tavLst>
                                    </p:anim>
                                    <p:anim to="" calcmode="lin" valueType="num">
                                      <p:cBhvr>
                                        <p:cTn id="159" dur="500" fill="hold">
                                          <p:stCondLst>
                                            <p:cond delay="0"/>
                                          </p:stCondLst>
                                        </p:cTn>
                                        <p:tgtEl>
                                          <p:spTgt spid="7"/>
                                        </p:tgtEl>
                                        <p:attrNameLst>
                                          <p:attrName>ppt_h</p:attrName>
                                        </p:attrNameLst>
                                      </p:cBhvr>
                                      <p:tavLst>
                                        <p:tav tm="0">
                                          <p:val>
                                            <p:strVal val="ppt_h"/>
                                          </p:val>
                                        </p:tav>
                                        <p:tav tm="100000">
                                          <p:val>
                                            <p:strVal val="#ppt_h*0.671308"/>
                                          </p:val>
                                        </p:tav>
                                      </p:tavLst>
                                    </p:anim>
                                    <p:anim to="" calcmode="lin" valueType="num">
                                      <p:cBhvr>
                                        <p:cTn id="160" dur="500" fill="hold">
                                          <p:stCondLst>
                                            <p:cond delay="0"/>
                                          </p:stCondLst>
                                        </p:cTn>
                                        <p:tgtEl>
                                          <p:spTgt spid="7"/>
                                        </p:tgtEl>
                                        <p:attrNameLst>
                                          <p:attrName>ppt_x</p:attrName>
                                        </p:attrNameLst>
                                      </p:cBhvr>
                                      <p:tavLst>
                                        <p:tav tm="0">
                                          <p:val>
                                            <p:strVal val="ppt_x"/>
                                          </p:val>
                                        </p:tav>
                                        <p:tav tm="100000">
                                          <p:val>
                                            <p:fltVal val="0.14837"/>
                                          </p:val>
                                        </p:tav>
                                      </p:tavLst>
                                    </p:anim>
                                    <p:anim to="" calcmode="lin" valueType="num">
                                      <p:cBhvr>
                                        <p:cTn id="161" dur="500" fill="hold">
                                          <p:stCondLst>
                                            <p:cond delay="0"/>
                                          </p:stCondLst>
                                        </p:cTn>
                                        <p:tgtEl>
                                          <p:spTgt spid="7"/>
                                        </p:tgtEl>
                                        <p:attrNameLst>
                                          <p:attrName>ppt_y</p:attrName>
                                        </p:attrNameLst>
                                      </p:cBhvr>
                                      <p:tavLst>
                                        <p:tav tm="0">
                                          <p:val>
                                            <p:strVal val="ppt_y"/>
                                          </p:val>
                                        </p:tav>
                                        <p:tav tm="100000">
                                          <p:val>
                                            <p:fltVal val="-0.00471"/>
                                          </p:val>
                                        </p:tav>
                                      </p:tavLst>
                                    </p:anim>
                                    <p:anim to="" calcmode="lin" valueType="num">
                                      <p:cBhvr>
                                        <p:cTn id="162"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163" presetID="0" presetClass="entr" presetSubtype="0" fill="hold" grpId="5" nodeType="withEffect">
                                  <p:stCondLst>
                                    <p:cond delay="0"/>
                                  </p:stCondLst>
                                  <p:childTnLst>
                                    <p:anim to="" calcmode="lin" valueType="num">
                                      <p:cBhvr>
                                        <p:cTn id="164" dur="500" fill="hold">
                                          <p:stCondLst>
                                            <p:cond delay="0"/>
                                          </p:stCondLst>
                                        </p:cTn>
                                        <p:tgtEl>
                                          <p:spTgt spid="4"/>
                                        </p:tgtEl>
                                        <p:attrNameLst>
                                          <p:attrName>ppt_w</p:attrName>
                                        </p:attrNameLst>
                                      </p:cBhvr>
                                      <p:tavLst>
                                        <p:tav tm="0">
                                          <p:val>
                                            <p:strVal val="ppt_w"/>
                                          </p:val>
                                        </p:tav>
                                        <p:tav tm="100000">
                                          <p:val>
                                            <p:strVal val="#ppt_w*0.671308"/>
                                          </p:val>
                                        </p:tav>
                                      </p:tavLst>
                                    </p:anim>
                                    <p:anim to="" calcmode="lin" valueType="num">
                                      <p:cBhvr>
                                        <p:cTn id="165" dur="500" fill="hold">
                                          <p:stCondLst>
                                            <p:cond delay="0"/>
                                          </p:stCondLst>
                                        </p:cTn>
                                        <p:tgtEl>
                                          <p:spTgt spid="4"/>
                                        </p:tgtEl>
                                        <p:attrNameLst>
                                          <p:attrName>ppt_h</p:attrName>
                                        </p:attrNameLst>
                                      </p:cBhvr>
                                      <p:tavLst>
                                        <p:tav tm="0">
                                          <p:val>
                                            <p:strVal val="ppt_h"/>
                                          </p:val>
                                        </p:tav>
                                        <p:tav tm="100000">
                                          <p:val>
                                            <p:strVal val="#ppt_h*0.671308"/>
                                          </p:val>
                                        </p:tav>
                                      </p:tavLst>
                                    </p:anim>
                                    <p:anim to="" calcmode="lin" valueType="num">
                                      <p:cBhvr>
                                        <p:cTn id="166" dur="500" fill="hold">
                                          <p:stCondLst>
                                            <p:cond delay="0"/>
                                          </p:stCondLst>
                                        </p:cTn>
                                        <p:tgtEl>
                                          <p:spTgt spid="4"/>
                                        </p:tgtEl>
                                        <p:attrNameLst>
                                          <p:attrName>ppt_x</p:attrName>
                                        </p:attrNameLst>
                                      </p:cBhvr>
                                      <p:tavLst>
                                        <p:tav tm="0">
                                          <p:val>
                                            <p:strVal val="ppt_x"/>
                                          </p:val>
                                        </p:tav>
                                        <p:tav tm="100000">
                                          <p:val>
                                            <p:fltVal val="0.22855"/>
                                          </p:val>
                                        </p:tav>
                                      </p:tavLst>
                                    </p:anim>
                                    <p:anim to="" calcmode="lin" valueType="num">
                                      <p:cBhvr>
                                        <p:cTn id="167" dur="500" fill="hold">
                                          <p:stCondLst>
                                            <p:cond delay="0"/>
                                          </p:stCondLst>
                                        </p:cTn>
                                        <p:tgtEl>
                                          <p:spTgt spid="4"/>
                                        </p:tgtEl>
                                        <p:attrNameLst>
                                          <p:attrName>ppt_y</p:attrName>
                                        </p:attrNameLst>
                                      </p:cBhvr>
                                      <p:tavLst>
                                        <p:tav tm="0">
                                          <p:val>
                                            <p:strVal val="ppt_y"/>
                                          </p:val>
                                        </p:tav>
                                        <p:tav tm="100000">
                                          <p:val>
                                            <p:fltVal val="-0.07224"/>
                                          </p:val>
                                        </p:tav>
                                      </p:tavLst>
                                    </p:anim>
                                    <p:anim to="" calcmode="lin" valueType="num">
                                      <p:cBhvr>
                                        <p:cTn id="168"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par>
                                <p:cTn id="169" presetID="0" presetClass="entr" presetSubtype="0" fill="hold" grpId="6" nodeType="withEffect">
                                  <p:stCondLst>
                                    <p:cond delay="0"/>
                                  </p:stCondLst>
                                  <p:childTnLst>
                                    <p:anim to="" calcmode="lin" valueType="num">
                                      <p:cBhvr>
                                        <p:cTn id="170" dur="500" fill="hold">
                                          <p:stCondLst>
                                            <p:cond delay="0"/>
                                          </p:stCondLst>
                                        </p:cTn>
                                        <p:tgtEl>
                                          <p:spTgt spid="3"/>
                                        </p:tgtEl>
                                        <p:attrNameLst>
                                          <p:attrName>ppt_w</p:attrName>
                                        </p:attrNameLst>
                                      </p:cBhvr>
                                      <p:tavLst>
                                        <p:tav tm="0">
                                          <p:val>
                                            <p:strVal val="ppt_w"/>
                                          </p:val>
                                        </p:tav>
                                        <p:tav tm="100000">
                                          <p:val>
                                            <p:strVal val="#ppt_w*0.4229146"/>
                                          </p:val>
                                        </p:tav>
                                      </p:tavLst>
                                    </p:anim>
                                    <p:anim to="" calcmode="lin" valueType="num">
                                      <p:cBhvr>
                                        <p:cTn id="171" dur="500" fill="hold">
                                          <p:stCondLst>
                                            <p:cond delay="0"/>
                                          </p:stCondLst>
                                        </p:cTn>
                                        <p:tgtEl>
                                          <p:spTgt spid="3"/>
                                        </p:tgtEl>
                                        <p:attrNameLst>
                                          <p:attrName>ppt_h</p:attrName>
                                        </p:attrNameLst>
                                      </p:cBhvr>
                                      <p:tavLst>
                                        <p:tav tm="0">
                                          <p:val>
                                            <p:strVal val="ppt_h"/>
                                          </p:val>
                                        </p:tav>
                                        <p:tav tm="100000">
                                          <p:val>
                                            <p:strVal val="#ppt_h*0.4229146"/>
                                          </p:val>
                                        </p:tav>
                                      </p:tavLst>
                                    </p:anim>
                                    <p:anim to="" calcmode="lin" valueType="num">
                                      <p:cBhvr>
                                        <p:cTn id="172" dur="500" fill="hold">
                                          <p:stCondLst>
                                            <p:cond delay="0"/>
                                          </p:stCondLst>
                                        </p:cTn>
                                        <p:tgtEl>
                                          <p:spTgt spid="3"/>
                                        </p:tgtEl>
                                        <p:attrNameLst>
                                          <p:attrName>ppt_x</p:attrName>
                                        </p:attrNameLst>
                                      </p:cBhvr>
                                      <p:tavLst>
                                        <p:tav tm="0">
                                          <p:val>
                                            <p:strVal val="ppt_x"/>
                                          </p:val>
                                        </p:tav>
                                        <p:tav tm="100000">
                                          <p:val>
                                            <p:fltVal val="0.07982"/>
                                          </p:val>
                                        </p:tav>
                                      </p:tavLst>
                                    </p:anim>
                                    <p:anim to="" calcmode="lin" valueType="num">
                                      <p:cBhvr>
                                        <p:cTn id="173" dur="500" fill="hold">
                                          <p:stCondLst>
                                            <p:cond delay="0"/>
                                          </p:stCondLst>
                                        </p:cTn>
                                        <p:tgtEl>
                                          <p:spTgt spid="3"/>
                                        </p:tgtEl>
                                        <p:attrNameLst>
                                          <p:attrName>ppt_y</p:attrName>
                                        </p:attrNameLst>
                                      </p:cBhvr>
                                      <p:tavLst>
                                        <p:tav tm="0">
                                          <p:val>
                                            <p:strVal val="ppt_y"/>
                                          </p:val>
                                        </p:tav>
                                        <p:tav tm="100000">
                                          <p:val>
                                            <p:fltVal val="-0.12954"/>
                                          </p:val>
                                        </p:tav>
                                      </p:tavLst>
                                    </p:anim>
                                    <p:anim to="" calcmode="lin" valueType="num">
                                      <p:cBhvr>
                                        <p:cTn id="174"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14"/>
                                        </p:tgtEl>
                                        <p:attrNameLst>
                                          <p:attrName>style.visibility</p:attrName>
                                        </p:attrNameLst>
                                      </p:cBhvr>
                                      <p:to>
                                        <p:strVal val="visible"/>
                                      </p:to>
                                    </p:set>
                                    <p:anim calcmode="lin" valueType="num">
                                      <p:cBhvr additive="base">
                                        <p:cTn id="179" dur="500" fill="hold">
                                          <p:stCondLst>
                                            <p:cond delay="0"/>
                                          </p:stCondLst>
                                        </p:cTn>
                                        <p:tgtEl>
                                          <p:spTgt spid="14"/>
                                        </p:tgtEl>
                                        <p:attrNameLst>
                                          <p:attrName>ppt_x</p:attrName>
                                        </p:attrNameLst>
                                      </p:cBhvr>
                                      <p:tavLst>
                                        <p:tav tm="0">
                                          <p:val>
                                            <p:fltVal val="0.15069"/>
                                          </p:val>
                                        </p:tav>
                                        <p:tav tm="100000">
                                          <p:val>
                                            <p:fltVal val="0.15069"/>
                                          </p:val>
                                        </p:tav>
                                      </p:tavLst>
                                    </p:anim>
                                    <p:anim calcmode="lin" valueType="num">
                                      <p:cBhvr additive="base">
                                        <p:cTn id="180" dur="500" fill="hold">
                                          <p:stCondLst>
                                            <p:cond delay="0"/>
                                          </p:stCondLst>
                                        </p:cTn>
                                        <p:tgtEl>
                                          <p:spTgt spid="14"/>
                                        </p:tgtEl>
                                        <p:attrNameLst>
                                          <p:attrName>ppt_y</p:attrName>
                                        </p:attrNameLst>
                                      </p:cBhvr>
                                      <p:tavLst>
                                        <p:tav tm="0" fmla="0.5-(#ppt_h*1.00)/2*((1.5-1.5*$)^3-(1.5-1.5*$)^2)*8/9">
                                          <p:val>
                                            <p:intVal val="0"/>
                                          </p:val>
                                        </p:tav>
                                        <p:tav tm="100000">
                                          <p:val>
                                            <p:fltVal val="1"/>
                                          </p:val>
                                        </p:tav>
                                      </p:tavLst>
                                    </p:anim>
                                    <p:anim to="" calcmode="lin" valueType="num">
                                      <p:cBhvr>
                                        <p:cTn id="181" dur="500" fill="hold">
                                          <p:stCondLst>
                                            <p:cond delay="0"/>
                                          </p:stCondLst>
                                        </p:cTn>
                                        <p:tgtEl>
                                          <p:spTgt spid="14"/>
                                        </p:tgtEl>
                                        <p:attrNameLst>
                                          <p:attrName>ppt_w</p:attrName>
                                        </p:attrNameLst>
                                      </p:cBhvr>
                                      <p:tavLst>
                                        <p:tav tm="0">
                                          <p:val>
                                            <p:strVal val="#ppt_w"/>
                                          </p:val>
                                        </p:tav>
                                        <p:tav tm="100000">
                                          <p:val>
                                            <p:strVal val="#ppt_w*1"/>
                                          </p:val>
                                        </p:tav>
                                      </p:tavLst>
                                    </p:anim>
                                    <p:anim to="" calcmode="lin" valueType="num">
                                      <p:cBhvr>
                                        <p:cTn id="182" dur="500" fill="hold">
                                          <p:stCondLst>
                                            <p:cond delay="0"/>
                                          </p:stCondLst>
                                        </p:cTn>
                                        <p:tgtEl>
                                          <p:spTgt spid="14"/>
                                        </p:tgtEl>
                                        <p:attrNameLst>
                                          <p:attrName>ppt_h</p:attrName>
                                        </p:attrNameLst>
                                      </p:cBhvr>
                                      <p:tavLst>
                                        <p:tav tm="0" fmla="(#ppt_h*1.00)-(#ppt_h*1.00)*((1.5-1.5*$)^3-(1.5-1.5*$)^2)">
                                          <p:val>
                                            <p:intVal val="0"/>
                                          </p:val>
                                        </p:tav>
                                        <p:tav tm="100000">
                                          <p:val>
                                            <p:fltVal val="1"/>
                                          </p:val>
                                        </p:tav>
                                      </p:tavLst>
                                    </p:anim>
                                    <p:animEffect filter="fade">
                                      <p:cBhvr>
                                        <p:cTn id="183" dur="500">
                                          <p:stCondLst>
                                            <p:cond delay="0"/>
                                          </p:stCondLst>
                                        </p:cTn>
                                        <p:tgtEl>
                                          <p:spTgt spid="14"/>
                                        </p:tgtEl>
                                      </p:cBhvr>
                                    </p:animEffect>
                                  </p:childTnLst>
                                </p:cTn>
                              </p:par>
                              <p:par>
                                <p:cTn id="184" presetID="0" presetClass="entr" presetSubtype="0" fill="hold" grpId="1" nodeType="withEffect">
                                  <p:stCondLst>
                                    <p:cond delay="0"/>
                                  </p:stCondLst>
                                  <p:childTnLst>
                                    <p:anim to="" calcmode="lin" valueType="num">
                                      <p:cBhvr>
                                        <p:cTn id="185" dur="500" fill="hold">
                                          <p:stCondLst>
                                            <p:cond delay="0"/>
                                          </p:stCondLst>
                                        </p:cTn>
                                        <p:tgtEl>
                                          <p:spTgt spid="13"/>
                                        </p:tgtEl>
                                        <p:attrNameLst>
                                          <p:attrName>ppt_x</p:attrName>
                                        </p:attrNameLst>
                                      </p:cBhvr>
                                      <p:tavLst>
                                        <p:tav tm="0">
                                          <p:val>
                                            <p:strVal val="ppt_x"/>
                                          </p:val>
                                        </p:tav>
                                        <p:tav tm="100000">
                                          <p:val>
                                            <p:fltVal val="0.19521"/>
                                          </p:val>
                                        </p:tav>
                                      </p:tavLst>
                                    </p:anim>
                                    <p:anim to="" calcmode="lin" valueType="num">
                                      <p:cBhvr>
                                        <p:cTn id="186" dur="500" fill="hold">
                                          <p:stCondLst>
                                            <p:cond delay="0"/>
                                          </p:stCondLst>
                                        </p:cTn>
                                        <p:tgtEl>
                                          <p:spTgt spid="13"/>
                                        </p:tgtEl>
                                        <p:attrNameLst>
                                          <p:attrName>ppt_y</p:attrName>
                                        </p:attrNameLst>
                                      </p:cBhvr>
                                      <p:tavLst>
                                        <p:tav tm="0">
                                          <p:val>
                                            <p:strVal val="ppt_y"/>
                                          </p:val>
                                        </p:tav>
                                        <p:tav tm="100000">
                                          <p:val>
                                            <p:fltVal val="0.29199"/>
                                          </p:val>
                                        </p:tav>
                                      </p:tavLst>
                                    </p:anim>
                                    <p:anim to="" calcmode="lin" valueType="num">
                                      <p:cBhvr>
                                        <p:cTn id="187"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88" presetID="0" presetClass="entr" presetSubtype="0" fill="hold" grpId="2" nodeType="withEffect">
                                  <p:stCondLst>
                                    <p:cond delay="0"/>
                                  </p:stCondLst>
                                  <p:childTnLst>
                                    <p:anim to="" calcmode="lin" valueType="num">
                                      <p:cBhvr>
                                        <p:cTn id="189" dur="500" fill="hold">
                                          <p:stCondLst>
                                            <p:cond delay="0"/>
                                          </p:stCondLst>
                                        </p:cTn>
                                        <p:tgtEl>
                                          <p:spTgt spid="12"/>
                                        </p:tgtEl>
                                        <p:attrNameLst>
                                          <p:attrName>ppt_x</p:attrName>
                                        </p:attrNameLst>
                                      </p:cBhvr>
                                      <p:tavLst>
                                        <p:tav tm="0">
                                          <p:val>
                                            <p:strVal val="ppt_x"/>
                                          </p:val>
                                        </p:tav>
                                        <p:tav tm="100000">
                                          <p:val>
                                            <p:fltVal val="0.20268"/>
                                          </p:val>
                                        </p:tav>
                                      </p:tavLst>
                                    </p:anim>
                                    <p:anim to="" calcmode="lin" valueType="num">
                                      <p:cBhvr>
                                        <p:cTn id="190" dur="500" fill="hold">
                                          <p:stCondLst>
                                            <p:cond delay="0"/>
                                          </p:stCondLst>
                                        </p:cTn>
                                        <p:tgtEl>
                                          <p:spTgt spid="12"/>
                                        </p:tgtEl>
                                        <p:attrNameLst>
                                          <p:attrName>ppt_y</p:attrName>
                                        </p:attrNameLst>
                                      </p:cBhvr>
                                      <p:tavLst>
                                        <p:tav tm="0">
                                          <p:val>
                                            <p:strVal val="ppt_y"/>
                                          </p:val>
                                        </p:tav>
                                        <p:tav tm="100000">
                                          <p:val>
                                            <p:fltVal val="0.08148"/>
                                          </p:val>
                                        </p:tav>
                                      </p:tavLst>
                                    </p:anim>
                                    <p:anim to="" calcmode="lin" valueType="num">
                                      <p:cBhvr>
                                        <p:cTn id="191"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92" presetID="0" presetClass="entr" presetSubtype="0" fill="hold" grpId="3" nodeType="withEffect">
                                  <p:stCondLst>
                                    <p:cond delay="0"/>
                                  </p:stCondLst>
                                  <p:childTnLst>
                                    <p:anim to="" calcmode="lin" valueType="num">
                                      <p:cBhvr>
                                        <p:cTn id="193" dur="500" fill="hold">
                                          <p:stCondLst>
                                            <p:cond delay="0"/>
                                          </p:stCondLst>
                                        </p:cTn>
                                        <p:tgtEl>
                                          <p:spTgt spid="11"/>
                                        </p:tgtEl>
                                        <p:attrNameLst>
                                          <p:attrName>ppt_x</p:attrName>
                                        </p:attrNameLst>
                                      </p:cBhvr>
                                      <p:tavLst>
                                        <p:tav tm="0">
                                          <p:val>
                                            <p:strVal val="ppt_x"/>
                                          </p:val>
                                        </p:tav>
                                        <p:tav tm="100000">
                                          <p:val>
                                            <p:fltVal val="0.32254"/>
                                          </p:val>
                                        </p:tav>
                                      </p:tavLst>
                                    </p:anim>
                                    <p:anim to="" calcmode="lin" valueType="num">
                                      <p:cBhvr>
                                        <p:cTn id="194" dur="500" fill="hold">
                                          <p:stCondLst>
                                            <p:cond delay="0"/>
                                          </p:stCondLst>
                                        </p:cTn>
                                        <p:tgtEl>
                                          <p:spTgt spid="11"/>
                                        </p:tgtEl>
                                        <p:attrNameLst>
                                          <p:attrName>ppt_y</p:attrName>
                                        </p:attrNameLst>
                                      </p:cBhvr>
                                      <p:tavLst>
                                        <p:tav tm="0">
                                          <p:val>
                                            <p:strVal val="ppt_y"/>
                                          </p:val>
                                        </p:tav>
                                        <p:tav tm="100000">
                                          <p:val>
                                            <p:fltVal val="-0.0644"/>
                                          </p:val>
                                        </p:tav>
                                      </p:tavLst>
                                    </p:anim>
                                    <p:anim to="" calcmode="lin" valueType="num">
                                      <p:cBhvr>
                                        <p:cTn id="195"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96" presetID="0" presetClass="entr" presetSubtype="0" fill="hold" grpId="4" nodeType="withEffect">
                                  <p:stCondLst>
                                    <p:cond delay="0"/>
                                  </p:stCondLst>
                                  <p:childTnLst>
                                    <p:anim to="" calcmode="lin" valueType="num">
                                      <p:cBhvr>
                                        <p:cTn id="197" dur="500" fill="hold">
                                          <p:stCondLst>
                                            <p:cond delay="0"/>
                                          </p:stCondLst>
                                        </p:cTn>
                                        <p:tgtEl>
                                          <p:spTgt spid="10"/>
                                        </p:tgtEl>
                                        <p:attrNameLst>
                                          <p:attrName>ppt_x</p:attrName>
                                        </p:attrNameLst>
                                      </p:cBhvr>
                                      <p:tavLst>
                                        <p:tav tm="0">
                                          <p:val>
                                            <p:strVal val="ppt_x"/>
                                          </p:val>
                                        </p:tav>
                                        <p:tav tm="100000">
                                          <p:val>
                                            <p:fltVal val="0.44504"/>
                                          </p:val>
                                        </p:tav>
                                      </p:tavLst>
                                    </p:anim>
                                    <p:anim to="" calcmode="lin" valueType="num">
                                      <p:cBhvr>
                                        <p:cTn id="198" dur="500" fill="hold">
                                          <p:stCondLst>
                                            <p:cond delay="0"/>
                                          </p:stCondLst>
                                        </p:cTn>
                                        <p:tgtEl>
                                          <p:spTgt spid="10"/>
                                        </p:tgtEl>
                                        <p:attrNameLst>
                                          <p:attrName>ppt_y</p:attrName>
                                        </p:attrNameLst>
                                      </p:cBhvr>
                                      <p:tavLst>
                                        <p:tav tm="0">
                                          <p:val>
                                            <p:strVal val="ppt_y"/>
                                          </p:val>
                                        </p:tav>
                                        <p:tav tm="100000">
                                          <p:val>
                                            <p:fltVal val="-0.15116"/>
                                          </p:val>
                                        </p:tav>
                                      </p:tavLst>
                                    </p:anim>
                                    <p:anim to="" calcmode="lin" valueType="num">
                                      <p:cBhvr>
                                        <p:cTn id="199"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00" presetID="0" presetClass="entr" presetSubtype="0" fill="hold" grpId="5" nodeType="withEffect">
                                  <p:stCondLst>
                                    <p:cond delay="0"/>
                                  </p:stCondLst>
                                  <p:childTnLst>
                                    <p:anim to="" calcmode="lin" valueType="num">
                                      <p:cBhvr>
                                        <p:cTn id="201" dur="500" fill="hold">
                                          <p:stCondLst>
                                            <p:cond delay="0"/>
                                          </p:stCondLst>
                                        </p:cTn>
                                        <p:tgtEl>
                                          <p:spTgt spid="7"/>
                                        </p:tgtEl>
                                        <p:attrNameLst>
                                          <p:attrName>ppt_x</p:attrName>
                                        </p:attrNameLst>
                                      </p:cBhvr>
                                      <p:tavLst>
                                        <p:tav tm="0">
                                          <p:val>
                                            <p:strVal val="ppt_x"/>
                                          </p:val>
                                        </p:tav>
                                        <p:tav tm="100000">
                                          <p:val>
                                            <p:fltVal val="0.14837"/>
                                          </p:val>
                                        </p:tav>
                                      </p:tavLst>
                                    </p:anim>
                                    <p:anim to="" calcmode="lin" valueType="num">
                                      <p:cBhvr>
                                        <p:cTn id="202" dur="500" fill="hold">
                                          <p:stCondLst>
                                            <p:cond delay="0"/>
                                          </p:stCondLst>
                                        </p:cTn>
                                        <p:tgtEl>
                                          <p:spTgt spid="7"/>
                                        </p:tgtEl>
                                        <p:attrNameLst>
                                          <p:attrName>ppt_y</p:attrName>
                                        </p:attrNameLst>
                                      </p:cBhvr>
                                      <p:tavLst>
                                        <p:tav tm="0">
                                          <p:val>
                                            <p:strVal val="ppt_y"/>
                                          </p:val>
                                        </p:tav>
                                        <p:tav tm="100000">
                                          <p:val>
                                            <p:fltVal val="-0.21272"/>
                                          </p:val>
                                        </p:tav>
                                      </p:tavLst>
                                    </p:anim>
                                    <p:anim to="" calcmode="lin" valueType="num">
                                      <p:cBhvr>
                                        <p:cTn id="203"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204" presetID="0" presetClass="entr" presetSubtype="0" fill="hold" grpId="6" nodeType="withEffect">
                                  <p:stCondLst>
                                    <p:cond delay="0"/>
                                  </p:stCondLst>
                                  <p:childTnLst>
                                    <p:anim to="" calcmode="lin" valueType="num">
                                      <p:cBhvr>
                                        <p:cTn id="205" dur="500" fill="hold">
                                          <p:stCondLst>
                                            <p:cond delay="0"/>
                                          </p:stCondLst>
                                        </p:cTn>
                                        <p:tgtEl>
                                          <p:spTgt spid="4"/>
                                        </p:tgtEl>
                                        <p:attrNameLst>
                                          <p:attrName>ppt_x</p:attrName>
                                        </p:attrNameLst>
                                      </p:cBhvr>
                                      <p:tavLst>
                                        <p:tav tm="0">
                                          <p:val>
                                            <p:strVal val="ppt_x"/>
                                          </p:val>
                                        </p:tav>
                                        <p:tav tm="100000">
                                          <p:val>
                                            <p:fltVal val="0.22855"/>
                                          </p:val>
                                        </p:tav>
                                      </p:tavLst>
                                    </p:anim>
                                    <p:anim to="" calcmode="lin" valueType="num">
                                      <p:cBhvr>
                                        <p:cTn id="206" dur="500" fill="hold">
                                          <p:stCondLst>
                                            <p:cond delay="0"/>
                                          </p:stCondLst>
                                        </p:cTn>
                                        <p:tgtEl>
                                          <p:spTgt spid="4"/>
                                        </p:tgtEl>
                                        <p:attrNameLst>
                                          <p:attrName>ppt_y</p:attrName>
                                        </p:attrNameLst>
                                      </p:cBhvr>
                                      <p:tavLst>
                                        <p:tav tm="0">
                                          <p:val>
                                            <p:strVal val="ppt_y"/>
                                          </p:val>
                                        </p:tav>
                                        <p:tav tm="100000">
                                          <p:val>
                                            <p:fltVal val="-0.28025"/>
                                          </p:val>
                                        </p:tav>
                                      </p:tavLst>
                                    </p:anim>
                                    <p:anim to="" calcmode="lin" valueType="num">
                                      <p:cBhvr>
                                        <p:cTn id="207"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par>
                                <p:cTn id="208" presetID="0" presetClass="entr" presetSubtype="0" fill="hold" grpId="7" nodeType="withEffect">
                                  <p:stCondLst>
                                    <p:cond delay="0"/>
                                  </p:stCondLst>
                                  <p:childTnLst>
                                    <p:anim to="" calcmode="lin" valueType="num">
                                      <p:cBhvr>
                                        <p:cTn id="209" dur="500" fill="hold">
                                          <p:stCondLst>
                                            <p:cond delay="0"/>
                                          </p:stCondLst>
                                        </p:cTn>
                                        <p:tgtEl>
                                          <p:spTgt spid="3"/>
                                        </p:tgtEl>
                                        <p:attrNameLst>
                                          <p:attrName>ppt_x</p:attrName>
                                        </p:attrNameLst>
                                      </p:cBhvr>
                                      <p:tavLst>
                                        <p:tav tm="0">
                                          <p:val>
                                            <p:strVal val="ppt_x"/>
                                          </p:val>
                                        </p:tav>
                                        <p:tav tm="100000">
                                          <p:val>
                                            <p:fltVal val="0.07982"/>
                                          </p:val>
                                        </p:tav>
                                      </p:tavLst>
                                    </p:anim>
                                    <p:anim to="" calcmode="lin" valueType="num">
                                      <p:cBhvr>
                                        <p:cTn id="210" dur="500" fill="hold">
                                          <p:stCondLst>
                                            <p:cond delay="0"/>
                                          </p:stCondLst>
                                        </p:cTn>
                                        <p:tgtEl>
                                          <p:spTgt spid="3"/>
                                        </p:tgtEl>
                                        <p:attrNameLst>
                                          <p:attrName>ppt_y</p:attrName>
                                        </p:attrNameLst>
                                      </p:cBhvr>
                                      <p:tavLst>
                                        <p:tav tm="0">
                                          <p:val>
                                            <p:strVal val="ppt_y"/>
                                          </p:val>
                                        </p:tav>
                                        <p:tav tm="100000">
                                          <p:val>
                                            <p:fltVal val="-0.33755"/>
                                          </p:val>
                                        </p:tav>
                                      </p:tavLst>
                                    </p:anim>
                                    <p:anim to="" calcmode="lin" valueType="num">
                                      <p:cBhvr>
                                        <p:cTn id="211"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4" grpId="0"/>
      <p:bldP spid="4" grpId="1"/>
      <p:bldP spid="4" grpId="2"/>
      <p:bldP spid="4" grpId="3"/>
      <p:bldP spid="4" grpId="4"/>
      <p:bldP spid="4" grpId="5"/>
      <p:bldP spid="4" grpId="6"/>
      <p:bldP spid="7" grpId="0"/>
      <p:bldP spid="7" grpId="1"/>
      <p:bldP spid="7" grpId="2"/>
      <p:bldP spid="7" grpId="3"/>
      <p:bldP spid="7" grpId="4"/>
      <p:bldP spid="7" grpId="5"/>
      <p:bldP spid="10" grpId="0"/>
      <p:bldP spid="10" grpId="1"/>
      <p:bldP spid="10" grpId="2"/>
      <p:bldP spid="10" grpId="3"/>
      <p:bldP spid="10" grpId="4"/>
      <p:bldP spid="11" grpId="0"/>
      <p:bldP spid="11" grpId="1"/>
      <p:bldP spid="11" grpId="2"/>
      <p:bldP spid="11" grpId="3"/>
      <p:bldP spid="12" grpId="0"/>
      <p:bldP spid="12" grpId="1"/>
      <p:bldP spid="12" grpId="2"/>
      <p:bldP spid="13" grpId="0"/>
      <p:bldP spid="13" grpId="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9" name="页脚占位符 8"/>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8" name="灯片编号占位符 7"/>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11</a:t>
            </a:fld>
            <a:endParaRPr spc="-4" dirty="0"/>
          </a:p>
        </p:txBody>
      </p:sp>
      <p:sp>
        <p:nvSpPr>
          <p:cNvPr id="2" name="object 2"/>
          <p:cNvSpPr txBox="1">
            <a:spLocks noGrp="1"/>
          </p:cNvSpPr>
          <p:nvPr>
            <p:ph type="title"/>
          </p:nvPr>
        </p:nvSpPr>
        <p:spPr>
          <a:prstGeom prst="rect">
            <a:avLst/>
          </a:prstGeom>
        </p:spPr>
        <p:txBody>
          <a:bodyPr vert="horz" wrap="square" lIns="0" tIns="10317" rIns="0" bIns="0" rtlCol="0" anchor="ctr">
            <a:spAutoFit/>
          </a:bodyPr>
          <a:lstStyle/>
          <a:p>
            <a:pPr marL="10795">
              <a:lnSpc>
                <a:spcPct val="100000"/>
              </a:lnSpc>
              <a:spcBef>
                <a:spcPts val="80"/>
              </a:spcBef>
            </a:pPr>
            <a:r>
              <a:rPr spc="-4" dirty="0"/>
              <a:t>二值选择模型的设定</a:t>
            </a:r>
          </a:p>
        </p:txBody>
      </p:sp>
      <p:sp>
        <p:nvSpPr>
          <p:cNvPr id="5" name="文本占位符 4"/>
          <p:cNvSpPr>
            <a:spLocks noGrp="1"/>
          </p:cNvSpPr>
          <p:nvPr>
            <p:ph type="body" sz="quarter" idx="13"/>
          </p:nvPr>
        </p:nvSpPr>
        <p:spPr/>
        <p:txBody>
          <a:bodyPr/>
          <a:lstStyle/>
          <a:p>
            <a:endParaRPr lang="zh-CN" altLang="en-US"/>
          </a:p>
        </p:txBody>
      </p:sp>
      <p:sp>
        <p:nvSpPr>
          <p:cNvPr id="3" name="object 3"/>
          <p:cNvSpPr/>
          <p:nvPr/>
        </p:nvSpPr>
        <p:spPr>
          <a:xfrm>
            <a:off x="662570" y="2692375"/>
            <a:ext cx="7819097" cy="734126"/>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sz="1540"/>
          </a:p>
        </p:txBody>
      </p:sp>
      <p:sp>
        <p:nvSpPr>
          <p:cNvPr id="7" name="文本框 6">
            <a:extLst>
              <a:ext uri="{FF2B5EF4-FFF2-40B4-BE49-F238E27FC236}">
                <a16:creationId xmlns:a16="http://schemas.microsoft.com/office/drawing/2014/main" id="{55EEC492-EF8A-44DE-B867-12D7FFFB5B62}"/>
              </a:ext>
            </a:extLst>
          </p:cNvPr>
          <p:cNvSpPr txBox="1"/>
          <p:nvPr>
            <p:custDataLst>
              <p:tags r:id="rId1"/>
            </p:custDataLst>
          </p:nvPr>
        </p:nvSpPr>
        <p:spPr>
          <a:xfrm>
            <a:off x="9144000" y="0"/>
            <a:ext cx="10102850" cy="1211898"/>
          </a:xfrm>
          <a:prstGeom prst="rect">
            <a:avLst/>
          </a:prstGeom>
          <a:noFill/>
        </p:spPr>
        <p:txBody>
          <a:bodyPr vert="horz" lIns="0" tIns="0" rIns="0" bIns="0" rtlCol="0">
            <a:normAutofit/>
          </a:bodyPr>
          <a:lstStyle/>
          <a:p>
            <a:r>
              <a:rPr lang="zh-CN" altLang="en-AU" sz="7952">
                <a:latin typeface="Microsoft YaHei" panose="020B0503020204020204" pitchFamily="34" charset="-122"/>
                <a:ea typeface="Microsoft YaHei" panose="020B0503020204020204" pitchFamily="34" charset="-122"/>
              </a:rPr>
              <a:t>假设个体只有两种选择</a:t>
            </a:r>
            <a:endParaRPr lang="en-AU" altLang="zh-CN" sz="7952"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3D660734-5668-46B4-A9E6-46880F5BB7FC}"/>
              </a:ext>
            </a:extLst>
          </p:cNvPr>
          <p:cNvSpPr txBox="1"/>
          <p:nvPr>
            <p:custDataLst>
              <p:tags r:id="rId2"/>
            </p:custDataLst>
          </p:nvPr>
        </p:nvSpPr>
        <p:spPr>
          <a:xfrm>
            <a:off x="9144000" y="1211898"/>
            <a:ext cx="1443038" cy="755142"/>
          </a:xfrm>
          <a:prstGeom prst="rect">
            <a:avLst/>
          </a:prstGeom>
          <a:noFill/>
        </p:spPr>
        <p:txBody>
          <a:bodyPr vert="horz" lIns="0" tIns="0" rIns="0" bIns="0" rtlCol="0">
            <a:normAutofit/>
          </a:bodyPr>
          <a:lstStyle/>
          <a:p>
            <a:r>
              <a:rPr lang="zh-CN" altLang="en-AU" sz="4955">
                <a:latin typeface="Microsoft YaHei" panose="020B0503020204020204" pitchFamily="34" charset="-122"/>
                <a:ea typeface="Microsoft YaHei" panose="020B0503020204020204" pitchFamily="34" charset="-122"/>
              </a:rPr>
              <a:t>比如</a:t>
            </a:r>
            <a:endParaRPr lang="en-AU" altLang="zh-CN" sz="4955"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9C31589E-973F-49D5-85B0-5770A8FFD170}"/>
              </a:ext>
            </a:extLst>
          </p:cNvPr>
          <p:cNvSpPr txBox="1"/>
          <p:nvPr>
            <p:custDataLst>
              <p:tags r:id="rId3"/>
            </p:custDataLst>
          </p:nvPr>
        </p:nvSpPr>
        <p:spPr>
          <a:xfrm>
            <a:off x="9144000" y="1967040"/>
            <a:ext cx="774700" cy="1127887"/>
          </a:xfrm>
          <a:prstGeom prst="rect">
            <a:avLst/>
          </a:prstGeom>
          <a:noFill/>
        </p:spPr>
        <p:txBody>
          <a:bodyPr vert="horz" lIns="0" tIns="0" rIns="0" bIns="0" rtlCol="0">
            <a:normAutofit/>
          </a:bodyPr>
          <a:lstStyle/>
          <a:p>
            <a:r>
              <a:rPr lang="en-AU" altLang="zh-CN" sz="7401">
                <a:latin typeface="Microsoft YaHei" panose="020B0503020204020204" pitchFamily="34" charset="-122"/>
                <a:ea typeface="Microsoft YaHei" panose="020B0503020204020204" pitchFamily="34" charset="-122"/>
              </a:rPr>
              <a:t>y</a:t>
            </a:r>
            <a:endParaRPr lang="en-AU" altLang="zh-CN" sz="7401"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4CC9D221-FA44-489D-AD81-310A6E785F44}"/>
              </a:ext>
            </a:extLst>
          </p:cNvPr>
          <p:cNvSpPr txBox="1"/>
          <p:nvPr>
            <p:custDataLst>
              <p:tags r:id="rId4"/>
            </p:custDataLst>
          </p:nvPr>
        </p:nvSpPr>
        <p:spPr>
          <a:xfrm>
            <a:off x="9144000" y="3094927"/>
            <a:ext cx="639763" cy="738696"/>
          </a:xfrm>
          <a:prstGeom prst="rect">
            <a:avLst/>
          </a:prstGeom>
          <a:noFill/>
        </p:spPr>
        <p:txBody>
          <a:bodyPr vert="horz" lIns="0" tIns="0" rIns="0" bIns="0" rtlCol="0">
            <a:normAutofit/>
          </a:bodyPr>
          <a:lstStyle/>
          <a:p>
            <a:r>
              <a:rPr lang="en-AU" altLang="zh-CN" sz="4847">
                <a:latin typeface="Microsoft YaHei" panose="020B0503020204020204" pitchFamily="34" charset="-122"/>
                <a:ea typeface="Microsoft YaHei" panose="020B0503020204020204" pitchFamily="34" charset="-122"/>
              </a:rPr>
              <a:t>=</a:t>
            </a:r>
            <a:endParaRPr lang="en-AU" altLang="zh-CN" sz="4847"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BF0E9C6B-F57A-4A96-B5F5-D161D865D7EC}"/>
              </a:ext>
            </a:extLst>
          </p:cNvPr>
          <p:cNvSpPr txBox="1"/>
          <p:nvPr>
            <p:custDataLst>
              <p:tags r:id="rId5"/>
            </p:custDataLst>
          </p:nvPr>
        </p:nvSpPr>
        <p:spPr>
          <a:xfrm>
            <a:off x="9144000" y="3833623"/>
            <a:ext cx="3021013" cy="1021207"/>
          </a:xfrm>
          <a:prstGeom prst="rect">
            <a:avLst/>
          </a:prstGeom>
          <a:noFill/>
        </p:spPr>
        <p:txBody>
          <a:bodyPr vert="horz" lIns="0" tIns="0" rIns="0" bIns="0" rtlCol="0">
            <a:normAutofit/>
          </a:bodyPr>
          <a:lstStyle/>
          <a:p>
            <a:r>
              <a:rPr lang="en-AU" altLang="zh-CN" sz="6701">
                <a:latin typeface="Microsoft YaHei" panose="020B0503020204020204" pitchFamily="34" charset="-122"/>
                <a:ea typeface="Microsoft YaHei" panose="020B0503020204020204" pitchFamily="34" charset="-122"/>
              </a:rPr>
              <a:t>1(</a:t>
            </a:r>
            <a:r>
              <a:rPr lang="zh-CN" altLang="en-AU" sz="6701">
                <a:latin typeface="Microsoft YaHei" panose="020B0503020204020204" pitchFamily="34" charset="-122"/>
                <a:ea typeface="Microsoft YaHei" panose="020B0503020204020204" pitchFamily="34" charset="-122"/>
              </a:rPr>
              <a:t>表白</a:t>
            </a:r>
            <a:r>
              <a:rPr lang="en-AU" altLang="zh-CN" sz="6701">
                <a:latin typeface="Microsoft YaHei" panose="020B0503020204020204" pitchFamily="34" charset="-122"/>
                <a:ea typeface="Microsoft YaHei" panose="020B0503020204020204" pitchFamily="34" charset="-122"/>
              </a:rPr>
              <a:t>)</a:t>
            </a:r>
            <a:endParaRPr lang="en-AU" altLang="zh-CN" sz="6701"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1B9E34F8-0B6B-4EB2-B8EF-5A2F8F895FDB}"/>
              </a:ext>
            </a:extLst>
          </p:cNvPr>
          <p:cNvSpPr txBox="1"/>
          <p:nvPr>
            <p:custDataLst>
              <p:tags r:id="rId6"/>
            </p:custDataLst>
          </p:nvPr>
        </p:nvSpPr>
        <p:spPr>
          <a:xfrm>
            <a:off x="9144000" y="4854830"/>
            <a:ext cx="1063625" cy="698881"/>
          </a:xfrm>
          <a:prstGeom prst="rect">
            <a:avLst/>
          </a:prstGeom>
          <a:noFill/>
        </p:spPr>
        <p:txBody>
          <a:bodyPr vert="horz" lIns="0" tIns="0" rIns="0" bIns="0" rtlCol="0">
            <a:normAutofit/>
          </a:bodyPr>
          <a:lstStyle/>
          <a:p>
            <a:r>
              <a:rPr lang="zh-CN" altLang="en-AU" sz="4586">
                <a:latin typeface="Microsoft YaHei" panose="020B0503020204020204" pitchFamily="34" charset="-122"/>
                <a:ea typeface="Microsoft YaHei" panose="020B0503020204020204" pitchFamily="34" charset="-122"/>
              </a:rPr>
              <a:t>或</a:t>
            </a:r>
            <a:r>
              <a:rPr lang="en-AU" altLang="zh-CN" sz="4586">
                <a:latin typeface="Microsoft YaHei" panose="020B0503020204020204" pitchFamily="34" charset="-122"/>
                <a:ea typeface="Microsoft YaHei" panose="020B0503020204020204" pitchFamily="34" charset="-122"/>
              </a:rPr>
              <a:t>y</a:t>
            </a:r>
            <a:endParaRPr lang="en-AU" altLang="zh-CN" sz="4586" dirty="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5C6F6124-3990-4D25-A0B7-B22CE3B41C84}"/>
              </a:ext>
            </a:extLst>
          </p:cNvPr>
          <p:cNvSpPr txBox="1"/>
          <p:nvPr>
            <p:custDataLst>
              <p:tags r:id="rId7"/>
            </p:custDataLst>
          </p:nvPr>
        </p:nvSpPr>
        <p:spPr>
          <a:xfrm>
            <a:off x="9144000" y="5553711"/>
            <a:ext cx="931863" cy="1077595"/>
          </a:xfrm>
          <a:prstGeom prst="rect">
            <a:avLst/>
          </a:prstGeom>
          <a:noFill/>
        </p:spPr>
        <p:txBody>
          <a:bodyPr vert="horz" lIns="0" tIns="0" rIns="0" bIns="0" rtlCol="0">
            <a:normAutofit/>
          </a:bodyPr>
          <a:lstStyle/>
          <a:p>
            <a:r>
              <a:rPr lang="en-AU" altLang="zh-CN" sz="7071">
                <a:latin typeface="Microsoft YaHei" panose="020B0503020204020204" pitchFamily="34" charset="-122"/>
                <a:ea typeface="Microsoft YaHei" panose="020B0503020204020204" pitchFamily="34" charset="-122"/>
              </a:rPr>
              <a:t>=</a:t>
            </a:r>
            <a:endParaRPr lang="en-AU" altLang="zh-CN" sz="7071" dirty="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4277CAA9-09FD-4EF5-A803-07FBB2B33955}"/>
              </a:ext>
            </a:extLst>
          </p:cNvPr>
          <p:cNvSpPr txBox="1"/>
          <p:nvPr>
            <p:custDataLst>
              <p:tags r:id="rId8"/>
            </p:custDataLst>
          </p:nvPr>
        </p:nvSpPr>
        <p:spPr>
          <a:xfrm>
            <a:off x="9144000" y="6631306"/>
            <a:ext cx="857250" cy="1165987"/>
          </a:xfrm>
          <a:prstGeom prst="rect">
            <a:avLst/>
          </a:prstGeom>
          <a:noFill/>
        </p:spPr>
        <p:txBody>
          <a:bodyPr vert="horz" lIns="0" tIns="0" rIns="0" bIns="0" rtlCol="0">
            <a:normAutofit/>
          </a:bodyPr>
          <a:lstStyle/>
          <a:p>
            <a:r>
              <a:rPr lang="en-AU" altLang="zh-CN" sz="7651">
                <a:latin typeface="Microsoft YaHei" panose="020B0503020204020204" pitchFamily="34" charset="-122"/>
                <a:ea typeface="Microsoft YaHei" panose="020B0503020204020204" pitchFamily="34" charset="-122"/>
              </a:rPr>
              <a:t>0</a:t>
            </a:r>
            <a:endParaRPr lang="en-AU" altLang="zh-CN" sz="7651"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12EB522A-B524-409D-A07D-131E63A15160}"/>
              </a:ext>
            </a:extLst>
          </p:cNvPr>
          <p:cNvSpPr txBox="1"/>
          <p:nvPr>
            <p:custDataLst>
              <p:tags r:id="rId9"/>
            </p:custDataLst>
          </p:nvPr>
        </p:nvSpPr>
        <p:spPr>
          <a:xfrm>
            <a:off x="9144000" y="7797293"/>
            <a:ext cx="3538538" cy="855726"/>
          </a:xfrm>
          <a:prstGeom prst="rect">
            <a:avLst/>
          </a:prstGeom>
          <a:noFill/>
        </p:spPr>
        <p:txBody>
          <a:bodyPr vert="horz" lIns="0" tIns="0" rIns="0" bIns="0" rtlCol="0">
            <a:normAutofit/>
          </a:bodyPr>
          <a:lstStyle/>
          <a:p>
            <a:r>
              <a:rPr lang="en-AU" altLang="zh-CN" sz="5615">
                <a:latin typeface="Microsoft YaHei" panose="020B0503020204020204" pitchFamily="34" charset="-122"/>
                <a:ea typeface="Microsoft YaHei" panose="020B0503020204020204" pitchFamily="34" charset="-122"/>
              </a:rPr>
              <a:t>(</a:t>
            </a:r>
            <a:r>
              <a:rPr lang="zh-CN" altLang="en-AU" sz="5615">
                <a:latin typeface="Microsoft YaHei" panose="020B0503020204020204" pitchFamily="34" charset="-122"/>
                <a:ea typeface="Microsoft YaHei" panose="020B0503020204020204" pitchFamily="34" charset="-122"/>
              </a:rPr>
              <a:t>不表白</a:t>
            </a:r>
            <a:r>
              <a:rPr lang="en-AU" altLang="zh-CN" sz="5615">
                <a:latin typeface="Microsoft YaHei" panose="020B0503020204020204" pitchFamily="34" charset="-122"/>
                <a:ea typeface="Microsoft YaHei" panose="020B0503020204020204" pitchFamily="34" charset="-122"/>
              </a:rPr>
              <a:t>)</a:t>
            </a:r>
            <a:r>
              <a:rPr lang="zh-CN" altLang="en-AU" sz="5615">
                <a:latin typeface="Microsoft YaHei" panose="020B0503020204020204" pitchFamily="34" charset="-122"/>
                <a:ea typeface="Microsoft YaHei" panose="020B0503020204020204" pitchFamily="34" charset="-122"/>
              </a:rPr>
              <a:t>。</a:t>
            </a:r>
            <a:endParaRPr lang="en-AU" altLang="zh-CN" sz="5615"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38E1423F-644C-49CB-AA4F-0FDCBA7529C5}"/>
              </a:ext>
            </a:extLst>
          </p:cNvPr>
          <p:cNvSpPr txBox="1"/>
          <p:nvPr>
            <p:custDataLst>
              <p:tags r:id="rId10"/>
            </p:custDataLst>
          </p:nvPr>
        </p:nvSpPr>
        <p:spPr>
          <a:xfrm>
            <a:off x="9144000" y="8653019"/>
            <a:ext cx="2468563" cy="690245"/>
          </a:xfrm>
          <a:prstGeom prst="rect">
            <a:avLst/>
          </a:prstGeom>
          <a:noFill/>
        </p:spPr>
        <p:txBody>
          <a:bodyPr vert="horz" lIns="0" tIns="0" rIns="0" bIns="0" rtlCol="0">
            <a:normAutofit/>
          </a:bodyPr>
          <a:lstStyle/>
          <a:p>
            <a:r>
              <a:rPr lang="zh-CN" altLang="en-AU" sz="4529">
                <a:latin typeface="Microsoft YaHei" panose="020B0503020204020204" pitchFamily="34" charset="-122"/>
                <a:ea typeface="Microsoft YaHei" panose="020B0503020204020204" pitchFamily="34" charset="-122"/>
              </a:rPr>
              <a:t>是否表白</a:t>
            </a:r>
            <a:endParaRPr lang="en-AU" altLang="zh-CN" sz="4529" dirty="0">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CB2CED61-AF84-4C49-BF4A-CB55819F5C08}"/>
              </a:ext>
            </a:extLst>
          </p:cNvPr>
          <p:cNvSpPr txBox="1"/>
          <p:nvPr>
            <p:custDataLst>
              <p:tags r:id="rId11"/>
            </p:custDataLst>
          </p:nvPr>
        </p:nvSpPr>
        <p:spPr>
          <a:xfrm>
            <a:off x="9144000" y="9343264"/>
            <a:ext cx="17492664" cy="690055"/>
          </a:xfrm>
          <a:prstGeom prst="rect">
            <a:avLst/>
          </a:prstGeom>
          <a:noFill/>
        </p:spPr>
        <p:txBody>
          <a:bodyPr vert="horz" lIns="0" tIns="0" rIns="0" bIns="0" rtlCol="0">
            <a:normAutofit/>
          </a:bodyPr>
          <a:lstStyle/>
          <a:p>
            <a:r>
              <a:rPr lang="zh-CN" altLang="en-AU" sz="4528">
                <a:latin typeface="Microsoft YaHei" panose="020B0503020204020204" pitchFamily="34" charset="-122"/>
                <a:ea typeface="Microsoft YaHei" panose="020B0503020204020204" pitchFamily="34" charset="-122"/>
              </a:rPr>
              <a:t>取决于盛世美颜？毕业后的预期收入？车子？房子？票子？三观一致？</a:t>
            </a:r>
            <a:endParaRPr lang="en-AU" altLang="zh-CN" sz="4528" dirty="0">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BAC94C10-AC1F-4A98-B0E8-C355A3201AFC}"/>
              </a:ext>
            </a:extLst>
          </p:cNvPr>
          <p:cNvSpPr txBox="1"/>
          <p:nvPr>
            <p:custDataLst>
              <p:tags r:id="rId12"/>
            </p:custDataLst>
          </p:nvPr>
        </p:nvSpPr>
        <p:spPr>
          <a:xfrm>
            <a:off x="9144000" y="10033319"/>
            <a:ext cx="1703388" cy="1064070"/>
          </a:xfrm>
          <a:prstGeom prst="rect">
            <a:avLst/>
          </a:prstGeom>
          <a:noFill/>
        </p:spPr>
        <p:txBody>
          <a:bodyPr vert="horz" lIns="0" tIns="0" rIns="0" bIns="0" rtlCol="0">
            <a:normAutofit/>
          </a:bodyPr>
          <a:lstStyle/>
          <a:p>
            <a:r>
              <a:rPr lang="en-AU" altLang="zh-CN" sz="6982">
                <a:latin typeface="Microsoft YaHei" panose="020B0503020204020204" pitchFamily="34" charset="-122"/>
                <a:ea typeface="Microsoft YaHei" panose="020B0503020204020204" pitchFamily="34" charset="-122"/>
              </a:rPr>
              <a:t>……</a:t>
            </a:r>
            <a:endParaRPr lang="en-AU" altLang="zh-CN" sz="6982"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9AFA6D9A-7E48-4D6B-9887-9BB7CB67CE4E}"/>
              </a:ext>
            </a:extLst>
          </p:cNvPr>
          <p:cNvSpPr txBox="1"/>
          <p:nvPr>
            <p:custDataLst>
              <p:tags r:id="rId13"/>
            </p:custDataLst>
          </p:nvPr>
        </p:nvSpPr>
        <p:spPr>
          <a:xfrm>
            <a:off x="9144000" y="11097389"/>
            <a:ext cx="8056563" cy="676212"/>
          </a:xfrm>
          <a:prstGeom prst="rect">
            <a:avLst/>
          </a:prstGeom>
          <a:noFill/>
        </p:spPr>
        <p:txBody>
          <a:bodyPr vert="horz" lIns="0" tIns="0" rIns="0" bIns="0" rtlCol="0">
            <a:normAutofit/>
          </a:bodyPr>
          <a:lstStyle/>
          <a:p>
            <a:r>
              <a:rPr lang="zh-CN" altLang="en-AU" sz="4437">
                <a:latin typeface="Microsoft YaHei" panose="020B0503020204020204" pitchFamily="34" charset="-122"/>
                <a:ea typeface="Microsoft YaHei" panose="020B0503020204020204" pitchFamily="34" charset="-122"/>
              </a:rPr>
              <a:t>假设这些解释变量都包括在向量</a:t>
            </a:r>
            <a:endParaRPr lang="en-AU" altLang="zh-CN" sz="4437" dirty="0">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2ECF7B4D-D16E-4B64-B384-F644FE462F95}"/>
              </a:ext>
            </a:extLst>
          </p:cNvPr>
          <p:cNvSpPr txBox="1"/>
          <p:nvPr>
            <p:custDataLst>
              <p:tags r:id="rId14"/>
            </p:custDataLst>
          </p:nvPr>
        </p:nvSpPr>
        <p:spPr>
          <a:xfrm>
            <a:off x="9144000" y="11773601"/>
            <a:ext cx="442913" cy="662051"/>
          </a:xfrm>
          <a:prstGeom prst="rect">
            <a:avLst/>
          </a:prstGeom>
          <a:noFill/>
        </p:spPr>
        <p:txBody>
          <a:bodyPr vert="horz" lIns="0" tIns="0" rIns="0" bIns="0" rtlCol="0">
            <a:normAutofit/>
          </a:bodyPr>
          <a:lstStyle/>
          <a:p>
            <a:r>
              <a:rPr lang="en-AU" altLang="zh-CN" sz="4344">
                <a:latin typeface="Microsoft YaHei" panose="020B0503020204020204" pitchFamily="34" charset="-122"/>
                <a:ea typeface="Microsoft YaHei" panose="020B0503020204020204" pitchFamily="34" charset="-122"/>
              </a:rPr>
              <a:t>x</a:t>
            </a:r>
            <a:endParaRPr lang="en-AU" altLang="zh-CN" sz="4344" dirty="0">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4F01A43A-688F-4BF3-BFE4-860FBED823EB}"/>
              </a:ext>
            </a:extLst>
          </p:cNvPr>
          <p:cNvSpPr txBox="1"/>
          <p:nvPr>
            <p:custDataLst>
              <p:tags r:id="rId15"/>
            </p:custDataLst>
          </p:nvPr>
        </p:nvSpPr>
        <p:spPr>
          <a:xfrm>
            <a:off x="9144000" y="12435652"/>
            <a:ext cx="2124075" cy="1110361"/>
          </a:xfrm>
          <a:prstGeom prst="rect">
            <a:avLst/>
          </a:prstGeom>
          <a:noFill/>
        </p:spPr>
        <p:txBody>
          <a:bodyPr vert="horz" lIns="0" tIns="0" rIns="0" bIns="0" rtlCol="0">
            <a:normAutofit/>
          </a:bodyPr>
          <a:lstStyle/>
          <a:p>
            <a:r>
              <a:rPr lang="zh-CN" altLang="en-AU" sz="7286">
                <a:latin typeface="Microsoft YaHei" panose="020B0503020204020204" pitchFamily="34" charset="-122"/>
                <a:ea typeface="Microsoft YaHei" panose="020B0503020204020204" pitchFamily="34" charset="-122"/>
              </a:rPr>
              <a:t>中。</a:t>
            </a:r>
            <a:endParaRPr lang="en-AU" altLang="zh-CN" sz="7286"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stCondLst>
                                            <p:cond delay="0"/>
                                          </p:stCondLst>
                                        </p:cTn>
                                        <p:tgtEl>
                                          <p:spTgt spid="7"/>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7"/>
                                        </p:tgtEl>
                                        <p:attrNameLst>
                                          <p:attrName>ppt_y</p:attrName>
                                        </p:attrNameLst>
                                      </p:cBhvr>
                                      <p:tavLst>
                                        <p:tav tm="0" fmla="0.5-(#ppt_h*0.72)/2*((1.5-1.5*$)^3-(1.5-1.5*$)^2)*8/9">
                                          <p:val>
                                            <p:intVal val="0"/>
                                          </p:val>
                                        </p:tav>
                                        <p:tav tm="100000">
                                          <p:val>
                                            <p:fltVal val="1"/>
                                          </p:val>
                                        </p:tav>
                                      </p:tavLst>
                                    </p:anim>
                                    <p:anim to="" calcmode="lin" valueType="num">
                                      <p:cBhvr>
                                        <p:cTn id="9" dur="500" fill="hold">
                                          <p:stCondLst>
                                            <p:cond delay="0"/>
                                          </p:stCondLst>
                                        </p:cTn>
                                        <p:tgtEl>
                                          <p:spTgt spid="7"/>
                                        </p:tgtEl>
                                        <p:attrNameLst>
                                          <p:attrName>ppt_w</p:attrName>
                                        </p:attrNameLst>
                                      </p:cBhvr>
                                      <p:tavLst>
                                        <p:tav tm="0">
                                          <p:val>
                                            <p:strVal val="#ppt_w"/>
                                          </p:val>
                                        </p:tav>
                                        <p:tav tm="100000">
                                          <p:val>
                                            <p:strVal val="#ppt_w*0.7240729"/>
                                          </p:val>
                                        </p:tav>
                                      </p:tavLst>
                                    </p:anim>
                                    <p:anim to="" calcmode="lin" valueType="num">
                                      <p:cBhvr>
                                        <p:cTn id="10" dur="500" fill="hold">
                                          <p:stCondLst>
                                            <p:cond delay="0"/>
                                          </p:stCondLst>
                                        </p:cTn>
                                        <p:tgtEl>
                                          <p:spTgt spid="7"/>
                                        </p:tgtEl>
                                        <p:attrNameLst>
                                          <p:attrName>ppt_h</p:attrName>
                                        </p:attrNameLst>
                                      </p:cBhvr>
                                      <p:tavLst>
                                        <p:tav tm="0" fmla="(#ppt_h*0.72)-(#ppt_h*0.72)*((1.5-1.5*$)^3-(1.5-1.5*$)^2)">
                                          <p:val>
                                            <p:intVal val="0"/>
                                          </p:val>
                                        </p:tav>
                                        <p:tav tm="100000">
                                          <p:val>
                                            <p:fltVal val="1"/>
                                          </p:val>
                                        </p:tav>
                                      </p:tavLst>
                                    </p:anim>
                                    <p:animEffect filter="fade">
                                      <p:cBhvr>
                                        <p:cTn id="11" dur="500">
                                          <p:stCondLst>
                                            <p:cond delay="0"/>
                                          </p:stCondLst>
                                        </p:cTn>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stCondLst>
                                            <p:cond delay="0"/>
                                          </p:stCondLst>
                                        </p:cTn>
                                        <p:tgtEl>
                                          <p:spTgt spid="10"/>
                                        </p:tgtEl>
                                        <p:attrNameLst>
                                          <p:attrName>ppt_x</p:attrName>
                                        </p:attrNameLst>
                                      </p:cBhvr>
                                      <p:tavLst>
                                        <p:tav tm="0">
                                          <p:val>
                                            <p:fltVal val="0.17891"/>
                                          </p:val>
                                        </p:tav>
                                        <p:tav tm="100000">
                                          <p:val>
                                            <p:fltVal val="0.17891"/>
                                          </p:val>
                                        </p:tav>
                                      </p:tavLst>
                                    </p:anim>
                                    <p:anim calcmode="lin" valueType="num">
                                      <p:cBhvr additive="base">
                                        <p:cTn id="17" dur="500" fill="hold">
                                          <p:stCondLst>
                                            <p:cond delay="0"/>
                                          </p:stCondLst>
                                        </p:cTn>
                                        <p:tgtEl>
                                          <p:spTgt spid="10"/>
                                        </p:tgtEl>
                                        <p:attrNameLst>
                                          <p:attrName>ppt_y</p:attrName>
                                        </p:attrNameLst>
                                      </p:cBhvr>
                                      <p:tavLst>
                                        <p:tav tm="0" fmla="0.5-(#ppt_h*1.00)/2*((1.5-1.5*$)^3-(1.5-1.5*$)^2)*8/9">
                                          <p:val>
                                            <p:intVal val="0"/>
                                          </p:val>
                                        </p:tav>
                                        <p:tav tm="100000">
                                          <p:val>
                                            <p:fltVal val="1"/>
                                          </p:val>
                                        </p:tav>
                                      </p:tavLst>
                                    </p:anim>
                                    <p:anim to="" calcmode="lin" valueType="num">
                                      <p:cBhvr>
                                        <p:cTn id="18" dur="500" fill="hold">
                                          <p:stCondLst>
                                            <p:cond delay="0"/>
                                          </p:stCondLst>
                                        </p:cTn>
                                        <p:tgtEl>
                                          <p:spTgt spid="10"/>
                                        </p:tgtEl>
                                        <p:attrNameLst>
                                          <p:attrName>ppt_w</p:attrName>
                                        </p:attrNameLst>
                                      </p:cBhvr>
                                      <p:tavLst>
                                        <p:tav tm="0">
                                          <p:val>
                                            <p:strVal val="#ppt_w"/>
                                          </p:val>
                                        </p:tav>
                                        <p:tav tm="100000">
                                          <p:val>
                                            <p:strVal val="#ppt_w*1"/>
                                          </p:val>
                                        </p:tav>
                                      </p:tavLst>
                                    </p:anim>
                                    <p:anim to="" calcmode="lin" valueType="num">
                                      <p:cBhvr>
                                        <p:cTn id="19" dur="500" fill="hold">
                                          <p:stCondLst>
                                            <p:cond delay="0"/>
                                          </p:stCondLst>
                                        </p:cTn>
                                        <p:tgtEl>
                                          <p:spTgt spid="10"/>
                                        </p:tgtEl>
                                        <p:attrNameLst>
                                          <p:attrName>ppt_h</p:attrName>
                                        </p:attrNameLst>
                                      </p:cBhvr>
                                      <p:tavLst>
                                        <p:tav tm="0" fmla="(#ppt_h*1.00)-(#ppt_h*1.00)*((1.5-1.5*$)^3-(1.5-1.5*$)^2)">
                                          <p:val>
                                            <p:intVal val="0"/>
                                          </p:val>
                                        </p:tav>
                                        <p:tav tm="100000">
                                          <p:val>
                                            <p:fltVal val="1"/>
                                          </p:val>
                                        </p:tav>
                                      </p:tavLst>
                                    </p:anim>
                                  </p:childTnLst>
                                </p:cTn>
                              </p:par>
                              <p:par>
                                <p:cTn id="20" presetID="0" presetClass="entr" presetSubtype="0" fill="hold" grpId="1" nodeType="withEffect">
                                  <p:stCondLst>
                                    <p:cond delay="0"/>
                                  </p:stCondLst>
                                  <p:childTnLst>
                                    <p:anim to="" calcmode="lin" valueType="num">
                                      <p:cBhvr>
                                        <p:cTn id="21" dur="500" fill="hold">
                                          <p:stCondLst>
                                            <p:cond delay="0"/>
                                          </p:stCondLst>
                                        </p:cTn>
                                        <p:tgtEl>
                                          <p:spTgt spid="7"/>
                                        </p:tgtEl>
                                        <p:attrNameLst>
                                          <p:attrName>ppt_x</p:attrName>
                                        </p:attrNameLst>
                                      </p:cBhvr>
                                      <p:tavLst>
                                        <p:tav tm="0">
                                          <p:val>
                                            <p:strVal val="ppt_x"/>
                                          </p:val>
                                        </p:tav>
                                        <p:tav tm="100000">
                                          <p:val>
                                            <p:fltVal val="0.5"/>
                                          </p:val>
                                        </p:tav>
                                      </p:tavLst>
                                    </p:anim>
                                    <p:anim to="" calcmode="lin" valueType="num">
                                      <p:cBhvr>
                                        <p:cTn id="22" dur="500" fill="hold">
                                          <p:stCondLst>
                                            <p:cond delay="0"/>
                                          </p:stCondLst>
                                        </p:cTn>
                                        <p:tgtEl>
                                          <p:spTgt spid="7"/>
                                        </p:tgtEl>
                                        <p:attrNameLst>
                                          <p:attrName>ppt_y</p:attrName>
                                        </p:attrNameLst>
                                      </p:cBhvr>
                                      <p:tavLst>
                                        <p:tav tm="0">
                                          <p:val>
                                            <p:strVal val="ppt_y"/>
                                          </p:val>
                                        </p:tav>
                                        <p:tav tm="100000">
                                          <p:val>
                                            <p:fltVal val="0.38097"/>
                                          </p:val>
                                        </p:tav>
                                      </p:tavLst>
                                    </p:anim>
                                    <p:anim to="" calcmode="lin" valueType="num">
                                      <p:cBhvr>
                                        <p:cTn id="23"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stCondLst>
                                            <p:cond delay="0"/>
                                          </p:stCondLst>
                                        </p:cTn>
                                        <p:tgtEl>
                                          <p:spTgt spid="11"/>
                                        </p:tgtEl>
                                        <p:attrNameLst>
                                          <p:attrName>ppt_x</p:attrName>
                                        </p:attrNameLst>
                                      </p:cBhvr>
                                      <p:tavLst>
                                        <p:tav tm="0">
                                          <p:val>
                                            <p:fltVal val="0.16191"/>
                                          </p:val>
                                        </p:tav>
                                        <p:tav tm="100000">
                                          <p:val>
                                            <p:fltVal val="0.16191"/>
                                          </p:val>
                                        </p:tav>
                                      </p:tavLst>
                                    </p:anim>
                                    <p:anim calcmode="lin" valueType="num">
                                      <p:cBhvr additive="base">
                                        <p:cTn id="29" dur="500" fill="hold">
                                          <p:stCondLst>
                                            <p:cond delay="0"/>
                                          </p:stCondLst>
                                        </p:cTn>
                                        <p:tgtEl>
                                          <p:spTgt spid="11"/>
                                        </p:tgtEl>
                                        <p:attrNameLst>
                                          <p:attrName>ppt_y</p:attrName>
                                        </p:attrNameLst>
                                      </p:cBhvr>
                                      <p:tavLst>
                                        <p:tav tm="0" fmla="0.5-(#ppt_h*1.46)/2*((1.5-1.5*$)^3-(1.5-1.5*$)^2)*8/9">
                                          <p:val>
                                            <p:intVal val="0"/>
                                          </p:val>
                                        </p:tav>
                                        <p:tav tm="100000">
                                          <p:val>
                                            <p:fltVal val="1"/>
                                          </p:val>
                                        </p:tav>
                                      </p:tavLst>
                                    </p:anim>
                                    <p:anim to="" calcmode="lin" valueType="num">
                                      <p:cBhvr>
                                        <p:cTn id="30" dur="500" fill="hold">
                                          <p:stCondLst>
                                            <p:cond delay="0"/>
                                          </p:stCondLst>
                                        </p:cTn>
                                        <p:tgtEl>
                                          <p:spTgt spid="11"/>
                                        </p:tgtEl>
                                        <p:attrNameLst>
                                          <p:attrName>ppt_w</p:attrName>
                                        </p:attrNameLst>
                                      </p:cBhvr>
                                      <p:tavLst>
                                        <p:tav tm="0">
                                          <p:val>
                                            <p:strVal val="#ppt_w"/>
                                          </p:val>
                                        </p:tav>
                                        <p:tav tm="100000">
                                          <p:val>
                                            <p:strVal val="#ppt_w*1.461544"/>
                                          </p:val>
                                        </p:tav>
                                      </p:tavLst>
                                    </p:anim>
                                    <p:anim to="" calcmode="lin" valueType="num">
                                      <p:cBhvr>
                                        <p:cTn id="31" dur="500" fill="hold">
                                          <p:stCondLst>
                                            <p:cond delay="0"/>
                                          </p:stCondLst>
                                        </p:cTn>
                                        <p:tgtEl>
                                          <p:spTgt spid="11"/>
                                        </p:tgtEl>
                                        <p:attrNameLst>
                                          <p:attrName>ppt_h</p:attrName>
                                        </p:attrNameLst>
                                      </p:cBhvr>
                                      <p:tavLst>
                                        <p:tav tm="0" fmla="(#ppt_h*1.46)-(#ppt_h*1.46)*((1.5-1.5*$)^3-(1.5-1.5*$)^2)">
                                          <p:val>
                                            <p:intVal val="0"/>
                                          </p:val>
                                        </p:tav>
                                        <p:tav tm="100000">
                                          <p:val>
                                            <p:fltVal val="1"/>
                                          </p:val>
                                        </p:tav>
                                      </p:tavLst>
                                    </p:anim>
                                  </p:childTnLst>
                                </p:cTn>
                              </p:par>
                              <p:par>
                                <p:cTn id="32" presetID="0" presetClass="entr" presetSubtype="0" fill="hold" grpId="1" nodeType="withEffect">
                                  <p:stCondLst>
                                    <p:cond delay="0"/>
                                  </p:stCondLst>
                                  <p:childTnLst>
                                    <p:anim to="" calcmode="lin" valueType="num">
                                      <p:cBhvr>
                                        <p:cTn id="33" dur="500" fill="hold">
                                          <p:stCondLst>
                                            <p:cond delay="0"/>
                                          </p:stCondLst>
                                        </p:cTn>
                                        <p:tgtEl>
                                          <p:spTgt spid="10"/>
                                        </p:tgtEl>
                                        <p:attrNameLst>
                                          <p:attrName>ppt_w</p:attrName>
                                        </p:attrNameLst>
                                      </p:cBhvr>
                                      <p:tavLst>
                                        <p:tav tm="0">
                                          <p:val>
                                            <p:strVal val="ppt_w"/>
                                          </p:val>
                                        </p:tav>
                                        <p:tav tm="100000">
                                          <p:val>
                                            <p:strVal val="#ppt_w*1.461544"/>
                                          </p:val>
                                        </p:tav>
                                      </p:tavLst>
                                    </p:anim>
                                    <p:anim to="" calcmode="lin" valueType="num">
                                      <p:cBhvr>
                                        <p:cTn id="34" dur="500" fill="hold">
                                          <p:stCondLst>
                                            <p:cond delay="0"/>
                                          </p:stCondLst>
                                        </p:cTn>
                                        <p:tgtEl>
                                          <p:spTgt spid="10"/>
                                        </p:tgtEl>
                                        <p:attrNameLst>
                                          <p:attrName>ppt_h</p:attrName>
                                        </p:attrNameLst>
                                      </p:cBhvr>
                                      <p:tavLst>
                                        <p:tav tm="0">
                                          <p:val>
                                            <p:strVal val="ppt_h"/>
                                          </p:val>
                                        </p:tav>
                                        <p:tav tm="100000">
                                          <p:val>
                                            <p:strVal val="#ppt_h*1.461544"/>
                                          </p:val>
                                        </p:tav>
                                      </p:tavLst>
                                    </p:anim>
                                    <p:anim to="" calcmode="lin" valueType="num">
                                      <p:cBhvr>
                                        <p:cTn id="35" dur="500" fill="hold">
                                          <p:stCondLst>
                                            <p:cond delay="0"/>
                                          </p:stCondLst>
                                        </p:cTn>
                                        <p:tgtEl>
                                          <p:spTgt spid="10"/>
                                        </p:tgtEl>
                                        <p:attrNameLst>
                                          <p:attrName>ppt_x</p:attrName>
                                        </p:attrNameLst>
                                      </p:cBhvr>
                                      <p:tavLst>
                                        <p:tav tm="0">
                                          <p:val>
                                            <p:strVal val="ppt_x"/>
                                          </p:val>
                                        </p:tav>
                                        <p:tav tm="100000">
                                          <p:val>
                                            <p:fltVal val="0.21532"/>
                                          </p:val>
                                        </p:tav>
                                      </p:tavLst>
                                    </p:anim>
                                    <p:anim to="" calcmode="lin" valueType="num">
                                      <p:cBhvr>
                                        <p:cTn id="36" dur="500" fill="hold">
                                          <p:stCondLst>
                                            <p:cond delay="0"/>
                                          </p:stCondLst>
                                        </p:cTn>
                                        <p:tgtEl>
                                          <p:spTgt spid="10"/>
                                        </p:tgtEl>
                                        <p:attrNameLst>
                                          <p:attrName>ppt_y</p:attrName>
                                        </p:attrNameLst>
                                      </p:cBhvr>
                                      <p:tavLst>
                                        <p:tav tm="0">
                                          <p:val>
                                            <p:strVal val="ppt_y"/>
                                          </p:val>
                                        </p:tav>
                                        <p:tav tm="100000">
                                          <p:val>
                                            <p:fltVal val="0.29935"/>
                                          </p:val>
                                        </p:tav>
                                      </p:tavLst>
                                    </p:anim>
                                    <p:anim to="" calcmode="lin" valueType="num">
                                      <p:cBhvr>
                                        <p:cTn id="37"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38" presetID="0" presetClass="entr" presetSubtype="0" fill="hold" grpId="2" nodeType="withEffect">
                                  <p:stCondLst>
                                    <p:cond delay="0"/>
                                  </p:stCondLst>
                                  <p:childTnLst>
                                    <p:anim to="" calcmode="lin" valueType="num">
                                      <p:cBhvr>
                                        <p:cTn id="39" dur="500" fill="hold">
                                          <p:stCondLst>
                                            <p:cond delay="0"/>
                                          </p:stCondLst>
                                        </p:cTn>
                                        <p:tgtEl>
                                          <p:spTgt spid="7"/>
                                        </p:tgtEl>
                                        <p:attrNameLst>
                                          <p:attrName>ppt_w</p:attrName>
                                        </p:attrNameLst>
                                      </p:cBhvr>
                                      <p:tavLst>
                                        <p:tav tm="0">
                                          <p:val>
                                            <p:strVal val="ppt_w"/>
                                          </p:val>
                                        </p:tav>
                                        <p:tav tm="100000">
                                          <p:val>
                                            <p:strVal val="#ppt_w*1.058264"/>
                                          </p:val>
                                        </p:tav>
                                      </p:tavLst>
                                    </p:anim>
                                    <p:anim to="" calcmode="lin" valueType="num">
                                      <p:cBhvr>
                                        <p:cTn id="40" dur="500" fill="hold">
                                          <p:stCondLst>
                                            <p:cond delay="0"/>
                                          </p:stCondLst>
                                        </p:cTn>
                                        <p:tgtEl>
                                          <p:spTgt spid="7"/>
                                        </p:tgtEl>
                                        <p:attrNameLst>
                                          <p:attrName>ppt_h</p:attrName>
                                        </p:attrNameLst>
                                      </p:cBhvr>
                                      <p:tavLst>
                                        <p:tav tm="0">
                                          <p:val>
                                            <p:strVal val="ppt_h"/>
                                          </p:val>
                                        </p:tav>
                                        <p:tav tm="100000">
                                          <p:val>
                                            <p:strVal val="#ppt_h*1.058264"/>
                                          </p:val>
                                        </p:tav>
                                      </p:tavLst>
                                    </p:anim>
                                    <p:anim to="" calcmode="lin" valueType="num">
                                      <p:cBhvr>
                                        <p:cTn id="41" dur="500" fill="hold">
                                          <p:stCondLst>
                                            <p:cond delay="0"/>
                                          </p:stCondLst>
                                        </p:cTn>
                                        <p:tgtEl>
                                          <p:spTgt spid="7"/>
                                        </p:tgtEl>
                                        <p:attrNameLst>
                                          <p:attrName>ppt_x</p:attrName>
                                        </p:attrNameLst>
                                      </p:cBhvr>
                                      <p:tavLst>
                                        <p:tav tm="0">
                                          <p:val>
                                            <p:strVal val="ppt_x"/>
                                          </p:val>
                                        </p:tav>
                                        <p:tav tm="100000">
                                          <p:val>
                                            <p:fltVal val="0.68462"/>
                                          </p:val>
                                        </p:tav>
                                      </p:tavLst>
                                    </p:anim>
                                    <p:anim to="" calcmode="lin" valueType="num">
                                      <p:cBhvr>
                                        <p:cTn id="42" dur="500" fill="hold">
                                          <p:stCondLst>
                                            <p:cond delay="0"/>
                                          </p:stCondLst>
                                        </p:cTn>
                                        <p:tgtEl>
                                          <p:spTgt spid="7"/>
                                        </p:tgtEl>
                                        <p:attrNameLst>
                                          <p:attrName>ppt_y</p:attrName>
                                        </p:attrNameLst>
                                      </p:cBhvr>
                                      <p:tavLst>
                                        <p:tav tm="0">
                                          <p:val>
                                            <p:strVal val="ppt_y"/>
                                          </p:val>
                                        </p:tav>
                                        <p:tav tm="100000">
                                          <p:val>
                                            <p:fltVal val="0.12538"/>
                                          </p:val>
                                        </p:tav>
                                      </p:tavLst>
                                    </p:anim>
                                    <p:anim to="" calcmode="lin" valueType="num">
                                      <p:cBhvr>
                                        <p:cTn id="43"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stCondLst>
                                            <p:cond delay="0"/>
                                          </p:stCondLst>
                                        </p:cTn>
                                        <p:tgtEl>
                                          <p:spTgt spid="12"/>
                                        </p:tgtEl>
                                        <p:attrNameLst>
                                          <p:attrName>ppt_x</p:attrName>
                                        </p:attrNameLst>
                                      </p:cBhvr>
                                      <p:tavLst>
                                        <p:tav tm="0">
                                          <p:val>
                                            <p:fltVal val="0.13498"/>
                                          </p:val>
                                        </p:tav>
                                        <p:tav tm="100000">
                                          <p:val>
                                            <p:fltVal val="0.13498"/>
                                          </p:val>
                                        </p:tav>
                                      </p:tavLst>
                                    </p:anim>
                                    <p:anim calcmode="lin" valueType="num">
                                      <p:cBhvr additive="base">
                                        <p:cTn id="49" dur="500" fill="hold">
                                          <p:stCondLst>
                                            <p:cond delay="0"/>
                                          </p:stCondLst>
                                        </p:cTn>
                                        <p:tgtEl>
                                          <p:spTgt spid="12"/>
                                        </p:tgtEl>
                                        <p:attrNameLst>
                                          <p:attrName>ppt_y</p:attrName>
                                        </p:attrNameLst>
                                      </p:cBhvr>
                                      <p:tavLst>
                                        <p:tav tm="0" fmla="0.5-(#ppt_h*1.00)/2*((1.5-1.5*$)^3-(1.5-1.5*$)^2)*8/9">
                                          <p:val>
                                            <p:intVal val="0"/>
                                          </p:val>
                                        </p:tav>
                                        <p:tav tm="100000">
                                          <p:val>
                                            <p:fltVal val="1"/>
                                          </p:val>
                                        </p:tav>
                                      </p:tavLst>
                                    </p:anim>
                                    <p:anim to="" calcmode="lin" valueType="num">
                                      <p:cBhvr>
                                        <p:cTn id="50" dur="500" fill="hold">
                                          <p:stCondLst>
                                            <p:cond delay="0"/>
                                          </p:stCondLst>
                                        </p:cTn>
                                        <p:tgtEl>
                                          <p:spTgt spid="12"/>
                                        </p:tgtEl>
                                        <p:attrNameLst>
                                          <p:attrName>ppt_w</p:attrName>
                                        </p:attrNameLst>
                                      </p:cBhvr>
                                      <p:tavLst>
                                        <p:tav tm="0">
                                          <p:val>
                                            <p:strVal val="#ppt_w"/>
                                          </p:val>
                                        </p:tav>
                                        <p:tav tm="100000">
                                          <p:val>
                                            <p:strVal val="#ppt_w*1"/>
                                          </p:val>
                                        </p:tav>
                                      </p:tavLst>
                                    </p:anim>
                                    <p:anim to="" calcmode="lin" valueType="num">
                                      <p:cBhvr>
                                        <p:cTn id="51" dur="500" fill="hold">
                                          <p:stCondLst>
                                            <p:cond delay="0"/>
                                          </p:stCondLst>
                                        </p:cTn>
                                        <p:tgtEl>
                                          <p:spTgt spid="12"/>
                                        </p:tgtEl>
                                        <p:attrNameLst>
                                          <p:attrName>ppt_h</p:attrName>
                                        </p:attrNameLst>
                                      </p:cBhvr>
                                      <p:tavLst>
                                        <p:tav tm="0" fmla="(#ppt_h*1.00)-(#ppt_h*1.00)*((1.5-1.5*$)^3-(1.5-1.5*$)^2)">
                                          <p:val>
                                            <p:intVal val="0"/>
                                          </p:val>
                                        </p:tav>
                                        <p:tav tm="100000">
                                          <p:val>
                                            <p:fltVal val="1"/>
                                          </p:val>
                                        </p:tav>
                                      </p:tavLst>
                                    </p:anim>
                                    <p:animEffect filter="fade">
                                      <p:cBhvr>
                                        <p:cTn id="52" dur="500">
                                          <p:stCondLst>
                                            <p:cond delay="0"/>
                                          </p:stCondLst>
                                        </p:cTn>
                                        <p:tgtEl>
                                          <p:spTgt spid="12"/>
                                        </p:tgtEl>
                                      </p:cBhvr>
                                    </p:animEffect>
                                    <p:anim to="" calcmode="lin" valueType="num">
                                      <p:cBhvr>
                                        <p:cTn id="53" dur="500" fill="hold">
                                          <p:stCondLst>
                                            <p:cond delay="0"/>
                                          </p:stCondLst>
                                        </p:cTn>
                                        <p:tgtEl>
                                          <p:spTgt spid="12"/>
                                        </p:tgtEl>
                                        <p:attrNameLst>
                                          <p:attrName>transform.rotation_z</p:attrName>
                                        </p:attrNameLst>
                                      </p:cBhvr>
                                      <p:tavLst>
                                        <p:tav tm="0">
                                          <p:val>
                                            <p:fltVal val="-90"/>
                                          </p:val>
                                        </p:tav>
                                        <p:tav tm="100000">
                                          <p:val>
                                            <p:strVal val="#ppt_r"/>
                                          </p:val>
                                        </p:tav>
                                      </p:tavLst>
                                    </p:anim>
                                  </p:childTnLst>
                                </p:cTn>
                              </p:par>
                              <p:par>
                                <p:cTn id="54" presetID="0" presetClass="entr" presetSubtype="0" fill="hold" grpId="1" nodeType="withEffect">
                                  <p:stCondLst>
                                    <p:cond delay="0"/>
                                  </p:stCondLst>
                                  <p:childTnLst>
                                    <p:anim to="" calcmode="lin" valueType="num">
                                      <p:cBhvr>
                                        <p:cTn id="55" dur="500" fill="hold">
                                          <p:stCondLst>
                                            <p:cond delay="0"/>
                                          </p:stCondLst>
                                        </p:cTn>
                                        <p:tgtEl>
                                          <p:spTgt spid="11"/>
                                        </p:tgtEl>
                                        <p:attrNameLst>
                                          <p:attrName>ppt_x</p:attrName>
                                        </p:attrNameLst>
                                      </p:cBhvr>
                                      <p:tavLst>
                                        <p:tav tm="0">
                                          <p:val>
                                            <p:strVal val="ppt_x"/>
                                          </p:val>
                                        </p:tav>
                                        <p:tav tm="100000">
                                          <p:val>
                                            <p:fltVal val="0.00986"/>
                                          </p:val>
                                        </p:tav>
                                      </p:tavLst>
                                    </p:anim>
                                    <p:anim to="" calcmode="lin" valueType="num">
                                      <p:cBhvr>
                                        <p:cTn id="56" dur="500" fill="hold">
                                          <p:stCondLst>
                                            <p:cond delay="0"/>
                                          </p:stCondLst>
                                        </p:cTn>
                                        <p:tgtEl>
                                          <p:spTgt spid="11"/>
                                        </p:tgtEl>
                                        <p:attrNameLst>
                                          <p:attrName>ppt_y</p:attrName>
                                        </p:attrNameLst>
                                      </p:cBhvr>
                                      <p:tavLst>
                                        <p:tav tm="0">
                                          <p:val>
                                            <p:strVal val="ppt_y"/>
                                          </p:val>
                                        </p:tav>
                                        <p:tav tm="100000">
                                          <p:val>
                                            <p:fltVal val="0.47131"/>
                                          </p:val>
                                        </p:tav>
                                      </p:tavLst>
                                    </p:anim>
                                    <p:anim to="" calcmode="lin" valueType="num">
                                      <p:cBhvr>
                                        <p:cTn id="57"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58" presetID="0" presetClass="entr" presetSubtype="0" fill="hold" grpId="2" nodeType="withEffect">
                                  <p:stCondLst>
                                    <p:cond delay="0"/>
                                  </p:stCondLst>
                                  <p:childTnLst>
                                    <p:anim to="" calcmode="lin" valueType="num">
                                      <p:cBhvr>
                                        <p:cTn id="59" dur="500" fill="hold">
                                          <p:stCondLst>
                                            <p:cond delay="0"/>
                                          </p:stCondLst>
                                        </p:cTn>
                                        <p:tgtEl>
                                          <p:spTgt spid="10"/>
                                        </p:tgtEl>
                                        <p:attrNameLst>
                                          <p:attrName>ppt_x</p:attrName>
                                        </p:attrNameLst>
                                      </p:cBhvr>
                                      <p:tavLst>
                                        <p:tav tm="0">
                                          <p:val>
                                            <p:strVal val="ppt_x"/>
                                          </p:val>
                                        </p:tav>
                                        <p:tav tm="100000">
                                          <p:val>
                                            <p:fltVal val="-0.14063"/>
                                          </p:val>
                                        </p:tav>
                                      </p:tavLst>
                                    </p:anim>
                                    <p:anim to="" calcmode="lin" valueType="num">
                                      <p:cBhvr>
                                        <p:cTn id="60" dur="500" fill="hold">
                                          <p:stCondLst>
                                            <p:cond delay="0"/>
                                          </p:stCondLst>
                                        </p:cTn>
                                        <p:tgtEl>
                                          <p:spTgt spid="10"/>
                                        </p:tgtEl>
                                        <p:attrNameLst>
                                          <p:attrName>ppt_y</p:attrName>
                                        </p:attrNameLst>
                                      </p:cBhvr>
                                      <p:tavLst>
                                        <p:tav tm="0">
                                          <p:val>
                                            <p:strVal val="ppt_y"/>
                                          </p:val>
                                        </p:tav>
                                        <p:tav tm="100000">
                                          <p:val>
                                            <p:fltVal val="0.40009"/>
                                          </p:val>
                                        </p:tav>
                                      </p:tavLst>
                                    </p:anim>
                                    <p:anim to="" calcmode="lin" valueType="num">
                                      <p:cBhvr>
                                        <p:cTn id="61"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62" presetID="0" presetClass="entr" presetSubtype="0" fill="hold" grpId="3" nodeType="withEffect">
                                  <p:stCondLst>
                                    <p:cond delay="0"/>
                                  </p:stCondLst>
                                  <p:childTnLst>
                                    <p:anim to="" calcmode="lin" valueType="num">
                                      <p:cBhvr>
                                        <p:cTn id="63" dur="500" fill="hold">
                                          <p:stCondLst>
                                            <p:cond delay="0"/>
                                          </p:stCondLst>
                                        </p:cTn>
                                        <p:tgtEl>
                                          <p:spTgt spid="7"/>
                                        </p:tgtEl>
                                        <p:attrNameLst>
                                          <p:attrName>ppt_x</p:attrName>
                                        </p:attrNameLst>
                                      </p:cBhvr>
                                      <p:tavLst>
                                        <p:tav tm="0">
                                          <p:val>
                                            <p:strVal val="ppt_x"/>
                                          </p:val>
                                        </p:tav>
                                        <p:tav tm="100000">
                                          <p:val>
                                            <p:fltVal val="-0.2711"/>
                                          </p:val>
                                        </p:tav>
                                      </p:tavLst>
                                    </p:anim>
                                    <p:anim to="" calcmode="lin" valueType="num">
                                      <p:cBhvr>
                                        <p:cTn id="64" dur="500" fill="hold">
                                          <p:stCondLst>
                                            <p:cond delay="0"/>
                                          </p:stCondLst>
                                        </p:cTn>
                                        <p:tgtEl>
                                          <p:spTgt spid="7"/>
                                        </p:tgtEl>
                                        <p:attrNameLst>
                                          <p:attrName>ppt_y</p:attrName>
                                        </p:attrNameLst>
                                      </p:cBhvr>
                                      <p:tavLst>
                                        <p:tav tm="0">
                                          <p:val>
                                            <p:strVal val="ppt_y"/>
                                          </p:val>
                                        </p:tav>
                                        <p:tav tm="100000">
                                          <p:val>
                                            <p:fltVal val="-0.22563"/>
                                          </p:val>
                                        </p:tav>
                                      </p:tavLst>
                                    </p:anim>
                                    <p:anim to="" calcmode="lin" valueType="num">
                                      <p:cBhvr>
                                        <p:cTn id="65"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fill="hold">
                                          <p:stCondLst>
                                            <p:cond delay="0"/>
                                          </p:stCondLst>
                                        </p:cTn>
                                        <p:tgtEl>
                                          <p:spTgt spid="13"/>
                                        </p:tgtEl>
                                        <p:attrNameLst>
                                          <p:attrName>ppt_x</p:attrName>
                                        </p:attrNameLst>
                                      </p:cBhvr>
                                      <p:tavLst>
                                        <p:tav tm="0">
                                          <p:val>
                                            <p:fltVal val="0.34518"/>
                                          </p:val>
                                        </p:tav>
                                        <p:tav tm="100000">
                                          <p:val>
                                            <p:fltVal val="0.34518"/>
                                          </p:val>
                                        </p:tav>
                                      </p:tavLst>
                                    </p:anim>
                                    <p:anim calcmode="lin" valueType="num">
                                      <p:cBhvr additive="base">
                                        <p:cTn id="71" dur="500" fill="hold">
                                          <p:stCondLst>
                                            <p:cond delay="0"/>
                                          </p:stCondLst>
                                        </p:cTn>
                                        <p:tgtEl>
                                          <p:spTgt spid="13"/>
                                        </p:tgtEl>
                                        <p:attrNameLst>
                                          <p:attrName>ppt_y</p:attrName>
                                        </p:attrNameLst>
                                      </p:cBhvr>
                                      <p:tavLst>
                                        <p:tav tm="0">
                                          <p:val>
                                            <p:fltVal val="1.5"/>
                                          </p:val>
                                        </p:tav>
                                        <p:tav tm="100000">
                                          <p:val>
                                            <p:fltVal val="0.5"/>
                                          </p:val>
                                        </p:tav>
                                      </p:tavLst>
                                    </p:anim>
                                    <p:anim to="" calcmode="lin" valueType="num">
                                      <p:cBhvr>
                                        <p:cTn id="72" dur="500" fill="hold">
                                          <p:stCondLst>
                                            <p:cond delay="0"/>
                                          </p:stCondLst>
                                        </p:cTn>
                                        <p:tgtEl>
                                          <p:spTgt spid="13"/>
                                        </p:tgtEl>
                                        <p:attrNameLst>
                                          <p:attrName>ppt_w</p:attrName>
                                        </p:attrNameLst>
                                      </p:cBhvr>
                                      <p:tavLst>
                                        <p:tav tm="0">
                                          <p:val>
                                            <p:intVal val="0"/>
                                          </p:val>
                                        </p:tav>
                                        <p:tav tm="50000">
                                          <p:val>
                                            <p:strVal val="#ppt_w*1.2 *1.48424"/>
                                          </p:val>
                                        </p:tav>
                                        <p:tav tm="100000">
                                          <p:val>
                                            <p:strVal val="#ppt_w*1.48424"/>
                                          </p:val>
                                        </p:tav>
                                      </p:tavLst>
                                    </p:anim>
                                    <p:anim to="" calcmode="lin" valueType="num">
                                      <p:cBhvr>
                                        <p:cTn id="73" dur="500" fill="hold">
                                          <p:stCondLst>
                                            <p:cond delay="0"/>
                                          </p:stCondLst>
                                        </p:cTn>
                                        <p:tgtEl>
                                          <p:spTgt spid="13"/>
                                        </p:tgtEl>
                                        <p:attrNameLst>
                                          <p:attrName>ppt_h</p:attrName>
                                        </p:attrNameLst>
                                      </p:cBhvr>
                                      <p:tavLst>
                                        <p:tav tm="0">
                                          <p:val>
                                            <p:intVal val="0"/>
                                          </p:val>
                                        </p:tav>
                                        <p:tav tm="50000">
                                          <p:val>
                                            <p:strVal val="#ppt_h*1.2*1.48424"/>
                                          </p:val>
                                        </p:tav>
                                        <p:tav tm="100000">
                                          <p:val>
                                            <p:strVal val="#ppt_h*1.48424"/>
                                          </p:val>
                                        </p:tav>
                                      </p:tavLst>
                                    </p:anim>
                                  </p:childTnLst>
                                </p:cTn>
                              </p:par>
                              <p:par>
                                <p:cTn id="74" presetID="0" presetClass="entr" presetSubtype="0" fill="hold" grpId="1" nodeType="withEffect">
                                  <p:stCondLst>
                                    <p:cond delay="0"/>
                                  </p:stCondLst>
                                  <p:childTnLst>
                                    <p:anim to="" calcmode="lin" valueType="num">
                                      <p:cBhvr>
                                        <p:cTn id="75" dur="500" fill="hold">
                                          <p:stCondLst>
                                            <p:cond delay="0"/>
                                          </p:stCondLst>
                                        </p:cTn>
                                        <p:tgtEl>
                                          <p:spTgt spid="12"/>
                                        </p:tgtEl>
                                        <p:attrNameLst>
                                          <p:attrName>ppt_w</p:attrName>
                                        </p:attrNameLst>
                                      </p:cBhvr>
                                      <p:tavLst>
                                        <p:tav tm="0">
                                          <p:val>
                                            <p:strVal val="ppt_w"/>
                                          </p:val>
                                        </p:tav>
                                        <p:tav tm="100000">
                                          <p:val>
                                            <p:strVal val="#ppt_w*1.48424"/>
                                          </p:val>
                                        </p:tav>
                                      </p:tavLst>
                                    </p:anim>
                                    <p:anim to="" calcmode="lin" valueType="num">
                                      <p:cBhvr>
                                        <p:cTn id="76" dur="500" fill="hold">
                                          <p:stCondLst>
                                            <p:cond delay="0"/>
                                          </p:stCondLst>
                                        </p:cTn>
                                        <p:tgtEl>
                                          <p:spTgt spid="12"/>
                                        </p:tgtEl>
                                        <p:attrNameLst>
                                          <p:attrName>ppt_h</p:attrName>
                                        </p:attrNameLst>
                                      </p:cBhvr>
                                      <p:tavLst>
                                        <p:tav tm="0">
                                          <p:val>
                                            <p:strVal val="ppt_h"/>
                                          </p:val>
                                        </p:tav>
                                        <p:tav tm="100000">
                                          <p:val>
                                            <p:strVal val="#ppt_h*1.48424"/>
                                          </p:val>
                                        </p:tav>
                                      </p:tavLst>
                                    </p:anim>
                                    <p:anim to="" calcmode="lin" valueType="num">
                                      <p:cBhvr>
                                        <p:cTn id="77" dur="500" fill="hold">
                                          <p:stCondLst>
                                            <p:cond delay="0"/>
                                          </p:stCondLst>
                                        </p:cTn>
                                        <p:tgtEl>
                                          <p:spTgt spid="12"/>
                                        </p:tgtEl>
                                        <p:attrNameLst>
                                          <p:attrName>ppt_x</p:attrName>
                                        </p:attrNameLst>
                                      </p:cBhvr>
                                      <p:tavLst>
                                        <p:tav tm="0">
                                          <p:val>
                                            <p:strVal val="ppt_x"/>
                                          </p:val>
                                        </p:tav>
                                        <p:tav tm="100000">
                                          <p:val>
                                            <p:fltVal val="0.15192"/>
                                          </p:val>
                                        </p:tav>
                                      </p:tavLst>
                                    </p:anim>
                                    <p:anim to="" calcmode="lin" valueType="num">
                                      <p:cBhvr>
                                        <p:cTn id="78" dur="500" fill="hold">
                                          <p:stCondLst>
                                            <p:cond delay="0"/>
                                          </p:stCondLst>
                                        </p:cTn>
                                        <p:tgtEl>
                                          <p:spTgt spid="12"/>
                                        </p:tgtEl>
                                        <p:attrNameLst>
                                          <p:attrName>ppt_y</p:attrName>
                                        </p:attrNameLst>
                                      </p:cBhvr>
                                      <p:tavLst>
                                        <p:tav tm="0">
                                          <p:val>
                                            <p:strVal val="ppt_y"/>
                                          </p:val>
                                        </p:tav>
                                        <p:tav tm="100000">
                                          <p:val>
                                            <p:fltVal val="0.30956"/>
                                          </p:val>
                                        </p:tav>
                                      </p:tavLst>
                                    </p:anim>
                                    <p:anim to="" calcmode="lin" valueType="num">
                                      <p:cBhvr>
                                        <p:cTn id="79"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80" presetID="0" presetClass="entr" presetSubtype="0" fill="hold" grpId="2" nodeType="withEffect">
                                  <p:stCondLst>
                                    <p:cond delay="0"/>
                                  </p:stCondLst>
                                  <p:childTnLst>
                                    <p:anim to="" calcmode="lin" valueType="num">
                                      <p:cBhvr>
                                        <p:cTn id="81" dur="500" fill="hold">
                                          <p:stCondLst>
                                            <p:cond delay="0"/>
                                          </p:stCondLst>
                                        </p:cTn>
                                        <p:tgtEl>
                                          <p:spTgt spid="11"/>
                                        </p:tgtEl>
                                        <p:attrNameLst>
                                          <p:attrName>ppt_w</p:attrName>
                                        </p:attrNameLst>
                                      </p:cBhvr>
                                      <p:tavLst>
                                        <p:tav tm="0">
                                          <p:val>
                                            <p:strVal val="ppt_w"/>
                                          </p:val>
                                        </p:tav>
                                        <p:tav tm="100000">
                                          <p:val>
                                            <p:strVal val="#ppt_w*2.169282"/>
                                          </p:val>
                                        </p:tav>
                                      </p:tavLst>
                                    </p:anim>
                                    <p:anim to="" calcmode="lin" valueType="num">
                                      <p:cBhvr>
                                        <p:cTn id="82" dur="500" fill="hold">
                                          <p:stCondLst>
                                            <p:cond delay="0"/>
                                          </p:stCondLst>
                                        </p:cTn>
                                        <p:tgtEl>
                                          <p:spTgt spid="11"/>
                                        </p:tgtEl>
                                        <p:attrNameLst>
                                          <p:attrName>ppt_h</p:attrName>
                                        </p:attrNameLst>
                                      </p:cBhvr>
                                      <p:tavLst>
                                        <p:tav tm="0">
                                          <p:val>
                                            <p:strVal val="ppt_h"/>
                                          </p:val>
                                        </p:tav>
                                        <p:tav tm="100000">
                                          <p:val>
                                            <p:strVal val="#ppt_h*2.169282"/>
                                          </p:val>
                                        </p:tav>
                                      </p:tavLst>
                                    </p:anim>
                                    <p:anim to="" calcmode="lin" valueType="num">
                                      <p:cBhvr>
                                        <p:cTn id="83" dur="500" fill="hold">
                                          <p:stCondLst>
                                            <p:cond delay="0"/>
                                          </p:stCondLst>
                                        </p:cTn>
                                        <p:tgtEl>
                                          <p:spTgt spid="11"/>
                                        </p:tgtEl>
                                        <p:attrNameLst>
                                          <p:attrName>ppt_x</p:attrName>
                                        </p:attrNameLst>
                                      </p:cBhvr>
                                      <p:tavLst>
                                        <p:tav tm="0">
                                          <p:val>
                                            <p:strVal val="ppt_x"/>
                                          </p:val>
                                        </p:tav>
                                        <p:tav tm="100000">
                                          <p:val>
                                            <p:fltVal val="-0.03379"/>
                                          </p:val>
                                        </p:tav>
                                      </p:tavLst>
                                    </p:anim>
                                    <p:anim to="" calcmode="lin" valueType="num">
                                      <p:cBhvr>
                                        <p:cTn id="84" dur="500" fill="hold">
                                          <p:stCondLst>
                                            <p:cond delay="0"/>
                                          </p:stCondLst>
                                        </p:cTn>
                                        <p:tgtEl>
                                          <p:spTgt spid="11"/>
                                        </p:tgtEl>
                                        <p:attrNameLst>
                                          <p:attrName>ppt_y</p:attrName>
                                        </p:attrNameLst>
                                      </p:cBhvr>
                                      <p:tavLst>
                                        <p:tav tm="0">
                                          <p:val>
                                            <p:strVal val="ppt_y"/>
                                          </p:val>
                                        </p:tav>
                                        <p:tav tm="100000">
                                          <p:val>
                                            <p:fltVal val="0.26697"/>
                                          </p:val>
                                        </p:tav>
                                      </p:tavLst>
                                    </p:anim>
                                    <p:anim to="" calcmode="lin" valueType="num">
                                      <p:cBhvr>
                                        <p:cTn id="85"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86" presetID="0" presetClass="entr" presetSubtype="0" fill="hold" grpId="3" nodeType="withEffect">
                                  <p:stCondLst>
                                    <p:cond delay="0"/>
                                  </p:stCondLst>
                                  <p:childTnLst>
                                    <p:anim to="" calcmode="lin" valueType="num">
                                      <p:cBhvr>
                                        <p:cTn id="87" dur="500" fill="hold">
                                          <p:stCondLst>
                                            <p:cond delay="0"/>
                                          </p:stCondLst>
                                        </p:cTn>
                                        <p:tgtEl>
                                          <p:spTgt spid="10"/>
                                        </p:tgtEl>
                                        <p:attrNameLst>
                                          <p:attrName>ppt_w</p:attrName>
                                        </p:attrNameLst>
                                      </p:cBhvr>
                                      <p:tavLst>
                                        <p:tav tm="0">
                                          <p:val>
                                            <p:strVal val="ppt_w"/>
                                          </p:val>
                                        </p:tav>
                                        <p:tav tm="100000">
                                          <p:val>
                                            <p:strVal val="#ppt_w*2.169282"/>
                                          </p:val>
                                        </p:tav>
                                      </p:tavLst>
                                    </p:anim>
                                    <p:anim to="" calcmode="lin" valueType="num">
                                      <p:cBhvr>
                                        <p:cTn id="88" dur="500" fill="hold">
                                          <p:stCondLst>
                                            <p:cond delay="0"/>
                                          </p:stCondLst>
                                        </p:cTn>
                                        <p:tgtEl>
                                          <p:spTgt spid="10"/>
                                        </p:tgtEl>
                                        <p:attrNameLst>
                                          <p:attrName>ppt_h</p:attrName>
                                        </p:attrNameLst>
                                      </p:cBhvr>
                                      <p:tavLst>
                                        <p:tav tm="0">
                                          <p:val>
                                            <p:strVal val="ppt_h"/>
                                          </p:val>
                                        </p:tav>
                                        <p:tav tm="100000">
                                          <p:val>
                                            <p:strVal val="#ppt_h*2.169282"/>
                                          </p:val>
                                        </p:tav>
                                      </p:tavLst>
                                    </p:anim>
                                    <p:anim to="" calcmode="lin" valueType="num">
                                      <p:cBhvr>
                                        <p:cTn id="89" dur="500" fill="hold">
                                          <p:stCondLst>
                                            <p:cond delay="0"/>
                                          </p:stCondLst>
                                        </p:cTn>
                                        <p:tgtEl>
                                          <p:spTgt spid="10"/>
                                        </p:tgtEl>
                                        <p:attrNameLst>
                                          <p:attrName>ppt_x</p:attrName>
                                        </p:attrNameLst>
                                      </p:cBhvr>
                                      <p:tavLst>
                                        <p:tav tm="0">
                                          <p:val>
                                            <p:strVal val="ppt_x"/>
                                          </p:val>
                                        </p:tav>
                                        <p:tav tm="100000">
                                          <p:val>
                                            <p:fltVal val="-0.25715"/>
                                          </p:val>
                                        </p:tav>
                                      </p:tavLst>
                                    </p:anim>
                                    <p:anim to="" calcmode="lin" valueType="num">
                                      <p:cBhvr>
                                        <p:cTn id="90" dur="500" fill="hold">
                                          <p:stCondLst>
                                            <p:cond delay="0"/>
                                          </p:stCondLst>
                                        </p:cTn>
                                        <p:tgtEl>
                                          <p:spTgt spid="10"/>
                                        </p:tgtEl>
                                        <p:attrNameLst>
                                          <p:attrName>ppt_y</p:attrName>
                                        </p:attrNameLst>
                                      </p:cBhvr>
                                      <p:tavLst>
                                        <p:tav tm="0">
                                          <p:val>
                                            <p:strVal val="ppt_y"/>
                                          </p:val>
                                        </p:tav>
                                        <p:tav tm="100000">
                                          <p:val>
                                            <p:fltVal val="0.16127"/>
                                          </p:val>
                                        </p:tav>
                                      </p:tavLst>
                                    </p:anim>
                                    <p:anim to="" calcmode="lin" valueType="num">
                                      <p:cBhvr>
                                        <p:cTn id="91"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92" presetID="0" presetClass="entr" presetSubtype="0" fill="hold" grpId="4" nodeType="withEffect">
                                  <p:stCondLst>
                                    <p:cond delay="0"/>
                                  </p:stCondLst>
                                  <p:childTnLst>
                                    <p:anim to="" calcmode="lin" valueType="num">
                                      <p:cBhvr>
                                        <p:cTn id="93" dur="500" fill="hold">
                                          <p:stCondLst>
                                            <p:cond delay="0"/>
                                          </p:stCondLst>
                                        </p:cTn>
                                        <p:tgtEl>
                                          <p:spTgt spid="7"/>
                                        </p:tgtEl>
                                        <p:attrNameLst>
                                          <p:attrName>ppt_w</p:attrName>
                                        </p:attrNameLst>
                                      </p:cBhvr>
                                      <p:tavLst>
                                        <p:tav tm="0">
                                          <p:val>
                                            <p:strVal val="ppt_w"/>
                                          </p:val>
                                        </p:tav>
                                        <p:tav tm="100000">
                                          <p:val>
                                            <p:strVal val="#ppt_w*1.570719"/>
                                          </p:val>
                                        </p:tav>
                                      </p:tavLst>
                                    </p:anim>
                                    <p:anim to="" calcmode="lin" valueType="num">
                                      <p:cBhvr>
                                        <p:cTn id="94" dur="500" fill="hold">
                                          <p:stCondLst>
                                            <p:cond delay="0"/>
                                          </p:stCondLst>
                                        </p:cTn>
                                        <p:tgtEl>
                                          <p:spTgt spid="7"/>
                                        </p:tgtEl>
                                        <p:attrNameLst>
                                          <p:attrName>ppt_h</p:attrName>
                                        </p:attrNameLst>
                                      </p:cBhvr>
                                      <p:tavLst>
                                        <p:tav tm="0">
                                          <p:val>
                                            <p:strVal val="ppt_h"/>
                                          </p:val>
                                        </p:tav>
                                        <p:tav tm="100000">
                                          <p:val>
                                            <p:strVal val="#ppt_h*1.570719"/>
                                          </p:val>
                                        </p:tav>
                                      </p:tavLst>
                                    </p:anim>
                                    <p:anim to="" calcmode="lin" valueType="num">
                                      <p:cBhvr>
                                        <p:cTn id="95" dur="500" fill="hold">
                                          <p:stCondLst>
                                            <p:cond delay="0"/>
                                          </p:stCondLst>
                                        </p:cTn>
                                        <p:tgtEl>
                                          <p:spTgt spid="7"/>
                                        </p:tgtEl>
                                        <p:attrNameLst>
                                          <p:attrName>ppt_x</p:attrName>
                                        </p:attrNameLst>
                                      </p:cBhvr>
                                      <p:tavLst>
                                        <p:tav tm="0">
                                          <p:val>
                                            <p:strVal val="ppt_x"/>
                                          </p:val>
                                        </p:tav>
                                        <p:tav tm="100000">
                                          <p:val>
                                            <p:fltVal val="-0.45081"/>
                                          </p:val>
                                        </p:tav>
                                      </p:tavLst>
                                    </p:anim>
                                    <p:anim to="" calcmode="lin" valueType="num">
                                      <p:cBhvr>
                                        <p:cTn id="96" dur="500" fill="hold">
                                          <p:stCondLst>
                                            <p:cond delay="0"/>
                                          </p:stCondLst>
                                        </p:cTn>
                                        <p:tgtEl>
                                          <p:spTgt spid="7"/>
                                        </p:tgtEl>
                                        <p:attrNameLst>
                                          <p:attrName>ppt_y</p:attrName>
                                        </p:attrNameLst>
                                      </p:cBhvr>
                                      <p:tavLst>
                                        <p:tav tm="0">
                                          <p:val>
                                            <p:strVal val="ppt_y"/>
                                          </p:val>
                                        </p:tav>
                                        <p:tav tm="100000">
                                          <p:val>
                                            <p:fltVal val="-0.76746"/>
                                          </p:val>
                                        </p:tav>
                                      </p:tavLst>
                                    </p:anim>
                                    <p:anim to="" calcmode="lin" valueType="num">
                                      <p:cBhvr>
                                        <p:cTn id="97"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 calcmode="lin" valueType="num">
                                      <p:cBhvr additive="base">
                                        <p:cTn id="102" dur="500" fill="hold">
                                          <p:stCondLst>
                                            <p:cond delay="0"/>
                                          </p:stCondLst>
                                        </p:cTn>
                                        <p:tgtEl>
                                          <p:spTgt spid="14"/>
                                        </p:tgtEl>
                                        <p:attrNameLst>
                                          <p:attrName>ppt_x</p:attrName>
                                        </p:attrNameLst>
                                      </p:cBhvr>
                                      <p:tavLst>
                                        <p:tav tm="0">
                                          <p:val>
                                            <p:fltVal val="0.13811"/>
                                          </p:val>
                                        </p:tav>
                                        <p:tav tm="100000">
                                          <p:val>
                                            <p:fltVal val="0.13811"/>
                                          </p:val>
                                        </p:tav>
                                      </p:tavLst>
                                    </p:anim>
                                    <p:anim calcmode="lin" valueType="num">
                                      <p:cBhvr additive="base">
                                        <p:cTn id="103" dur="500" fill="hold">
                                          <p:stCondLst>
                                            <p:cond delay="0"/>
                                          </p:stCondLst>
                                        </p:cTn>
                                        <p:tgtEl>
                                          <p:spTgt spid="14"/>
                                        </p:tgtEl>
                                        <p:attrNameLst>
                                          <p:attrName>ppt_y</p:attrName>
                                        </p:attrNameLst>
                                      </p:cBhvr>
                                      <p:tavLst>
                                        <p:tav tm="0" fmla="0.5-(#ppt_h*0.66)/2*((1.5-1.5*$)^3-(1.5-1.5*$)^2)*8/9">
                                          <p:val>
                                            <p:intVal val="0"/>
                                          </p:val>
                                        </p:tav>
                                        <p:tav tm="100000">
                                          <p:val>
                                            <p:fltVal val="1"/>
                                          </p:val>
                                        </p:tav>
                                      </p:tavLst>
                                    </p:anim>
                                    <p:anim to="" calcmode="lin" valueType="num">
                                      <p:cBhvr>
                                        <p:cTn id="104" dur="500" fill="hold">
                                          <p:stCondLst>
                                            <p:cond delay="0"/>
                                          </p:stCondLst>
                                        </p:cTn>
                                        <p:tgtEl>
                                          <p:spTgt spid="14"/>
                                        </p:tgtEl>
                                        <p:attrNameLst>
                                          <p:attrName>ppt_w</p:attrName>
                                        </p:attrNameLst>
                                      </p:cBhvr>
                                      <p:tavLst>
                                        <p:tav tm="0">
                                          <p:val>
                                            <p:strVal val="#ppt_w"/>
                                          </p:val>
                                        </p:tav>
                                        <p:tav tm="100000">
                                          <p:val>
                                            <p:strVal val="#ppt_w*0.6552513"/>
                                          </p:val>
                                        </p:tav>
                                      </p:tavLst>
                                    </p:anim>
                                    <p:anim to="" calcmode="lin" valueType="num">
                                      <p:cBhvr>
                                        <p:cTn id="105" dur="500" fill="hold">
                                          <p:stCondLst>
                                            <p:cond delay="0"/>
                                          </p:stCondLst>
                                        </p:cTn>
                                        <p:tgtEl>
                                          <p:spTgt spid="14"/>
                                        </p:tgtEl>
                                        <p:attrNameLst>
                                          <p:attrName>ppt_h</p:attrName>
                                        </p:attrNameLst>
                                      </p:cBhvr>
                                      <p:tavLst>
                                        <p:tav tm="0" fmla="(#ppt_h*0.66)-(#ppt_h*0.66)*((1.5-1.5*$)^3-(1.5-1.5*$)^2)">
                                          <p:val>
                                            <p:intVal val="0"/>
                                          </p:val>
                                        </p:tav>
                                        <p:tav tm="100000">
                                          <p:val>
                                            <p:fltVal val="1"/>
                                          </p:val>
                                        </p:tav>
                                      </p:tavLst>
                                    </p:anim>
                                  </p:childTnLst>
                                </p:cTn>
                              </p:par>
                              <p:par>
                                <p:cTn id="106" presetID="0" presetClass="entr" presetSubtype="0" fill="hold" grpId="1" nodeType="withEffect">
                                  <p:stCondLst>
                                    <p:cond delay="0"/>
                                  </p:stCondLst>
                                  <p:childTnLst>
                                    <p:anim to="" calcmode="lin" valueType="num">
                                      <p:cBhvr>
                                        <p:cTn id="107" dur="500" fill="hold">
                                          <p:stCondLst>
                                            <p:cond delay="0"/>
                                          </p:stCondLst>
                                        </p:cTn>
                                        <p:tgtEl>
                                          <p:spTgt spid="13"/>
                                        </p:tgtEl>
                                        <p:attrNameLst>
                                          <p:attrName>ppt_w</p:attrName>
                                        </p:attrNameLst>
                                      </p:cBhvr>
                                      <p:tavLst>
                                        <p:tav tm="0">
                                          <p:val>
                                            <p:strVal val="ppt_w"/>
                                          </p:val>
                                        </p:tav>
                                        <p:tav tm="100000">
                                          <p:val>
                                            <p:strVal val="#ppt_w*0.9725502"/>
                                          </p:val>
                                        </p:tav>
                                      </p:tavLst>
                                    </p:anim>
                                    <p:anim to="" calcmode="lin" valueType="num">
                                      <p:cBhvr>
                                        <p:cTn id="108" dur="500" fill="hold">
                                          <p:stCondLst>
                                            <p:cond delay="0"/>
                                          </p:stCondLst>
                                        </p:cTn>
                                        <p:tgtEl>
                                          <p:spTgt spid="13"/>
                                        </p:tgtEl>
                                        <p:attrNameLst>
                                          <p:attrName>ppt_h</p:attrName>
                                        </p:attrNameLst>
                                      </p:cBhvr>
                                      <p:tavLst>
                                        <p:tav tm="0">
                                          <p:val>
                                            <p:strVal val="ppt_h"/>
                                          </p:val>
                                        </p:tav>
                                        <p:tav tm="100000">
                                          <p:val>
                                            <p:strVal val="#ppt_h*0.9725502"/>
                                          </p:val>
                                        </p:tav>
                                      </p:tavLst>
                                    </p:anim>
                                    <p:anim to="" calcmode="lin" valueType="num">
                                      <p:cBhvr>
                                        <p:cTn id="109" dur="500" fill="hold">
                                          <p:stCondLst>
                                            <p:cond delay="0"/>
                                          </p:stCondLst>
                                        </p:cTn>
                                        <p:tgtEl>
                                          <p:spTgt spid="13"/>
                                        </p:tgtEl>
                                        <p:attrNameLst>
                                          <p:attrName>ppt_x</p:attrName>
                                        </p:attrNameLst>
                                      </p:cBhvr>
                                      <p:tavLst>
                                        <p:tav tm="0">
                                          <p:val>
                                            <p:strVal val="ppt_x"/>
                                          </p:val>
                                        </p:tav>
                                        <p:tav tm="100000">
                                          <p:val>
                                            <p:fltVal val="0.26066"/>
                                          </p:val>
                                        </p:tav>
                                      </p:tavLst>
                                    </p:anim>
                                    <p:anim to="" calcmode="lin" valueType="num">
                                      <p:cBhvr>
                                        <p:cTn id="110" dur="500" fill="hold">
                                          <p:stCondLst>
                                            <p:cond delay="0"/>
                                          </p:stCondLst>
                                        </p:cTn>
                                        <p:tgtEl>
                                          <p:spTgt spid="13"/>
                                        </p:tgtEl>
                                        <p:attrNameLst>
                                          <p:attrName>ppt_y</p:attrName>
                                        </p:attrNameLst>
                                      </p:cBhvr>
                                      <p:tavLst>
                                        <p:tav tm="0">
                                          <p:val>
                                            <p:strVal val="ppt_y"/>
                                          </p:val>
                                        </p:tav>
                                        <p:tav tm="100000">
                                          <p:val>
                                            <p:fltVal val="0.3942"/>
                                          </p:val>
                                        </p:tav>
                                      </p:tavLst>
                                    </p:anim>
                                    <p:anim to="" calcmode="lin" valueType="num">
                                      <p:cBhvr>
                                        <p:cTn id="111"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12" presetID="0" presetClass="entr" presetSubtype="0" fill="hold" grpId="2" nodeType="withEffect">
                                  <p:stCondLst>
                                    <p:cond delay="0"/>
                                  </p:stCondLst>
                                  <p:childTnLst>
                                    <p:anim to="" calcmode="lin" valueType="num">
                                      <p:cBhvr>
                                        <p:cTn id="113" dur="500" fill="hold">
                                          <p:stCondLst>
                                            <p:cond delay="0"/>
                                          </p:stCondLst>
                                        </p:cTn>
                                        <p:tgtEl>
                                          <p:spTgt spid="12"/>
                                        </p:tgtEl>
                                        <p:attrNameLst>
                                          <p:attrName>ppt_w</p:attrName>
                                        </p:attrNameLst>
                                      </p:cBhvr>
                                      <p:tavLst>
                                        <p:tav tm="0">
                                          <p:val>
                                            <p:strVal val="ppt_w"/>
                                          </p:val>
                                        </p:tav>
                                        <p:tav tm="100000">
                                          <p:val>
                                            <p:strVal val="#ppt_w*0.9725503"/>
                                          </p:val>
                                        </p:tav>
                                      </p:tavLst>
                                    </p:anim>
                                    <p:anim to="" calcmode="lin" valueType="num">
                                      <p:cBhvr>
                                        <p:cTn id="114" dur="500" fill="hold">
                                          <p:stCondLst>
                                            <p:cond delay="0"/>
                                          </p:stCondLst>
                                        </p:cTn>
                                        <p:tgtEl>
                                          <p:spTgt spid="12"/>
                                        </p:tgtEl>
                                        <p:attrNameLst>
                                          <p:attrName>ppt_h</p:attrName>
                                        </p:attrNameLst>
                                      </p:cBhvr>
                                      <p:tavLst>
                                        <p:tav tm="0">
                                          <p:val>
                                            <p:strVal val="ppt_h"/>
                                          </p:val>
                                        </p:tav>
                                        <p:tav tm="100000">
                                          <p:val>
                                            <p:strVal val="#ppt_h*0.9725503"/>
                                          </p:val>
                                        </p:tav>
                                      </p:tavLst>
                                    </p:anim>
                                    <p:anim to="" calcmode="lin" valueType="num">
                                      <p:cBhvr>
                                        <p:cTn id="115" dur="500" fill="hold">
                                          <p:stCondLst>
                                            <p:cond delay="0"/>
                                          </p:stCondLst>
                                        </p:cTn>
                                        <p:tgtEl>
                                          <p:spTgt spid="12"/>
                                        </p:tgtEl>
                                        <p:attrNameLst>
                                          <p:attrName>ppt_x</p:attrName>
                                        </p:attrNameLst>
                                      </p:cBhvr>
                                      <p:tavLst>
                                        <p:tav tm="0">
                                          <p:val>
                                            <p:strVal val="ppt_x"/>
                                          </p:val>
                                        </p:tav>
                                        <p:tav tm="100000">
                                          <p:val>
                                            <p:fltVal val="0.13402"/>
                                          </p:val>
                                        </p:tav>
                                      </p:tavLst>
                                    </p:anim>
                                    <p:anim to="" calcmode="lin" valueType="num">
                                      <p:cBhvr>
                                        <p:cTn id="116" dur="500" fill="hold">
                                          <p:stCondLst>
                                            <p:cond delay="0"/>
                                          </p:stCondLst>
                                        </p:cTn>
                                        <p:tgtEl>
                                          <p:spTgt spid="12"/>
                                        </p:tgtEl>
                                        <p:attrNameLst>
                                          <p:attrName>ppt_y</p:attrName>
                                        </p:attrNameLst>
                                      </p:cBhvr>
                                      <p:tavLst>
                                        <p:tav tm="0">
                                          <p:val>
                                            <p:strVal val="ppt_y"/>
                                          </p:val>
                                        </p:tav>
                                        <p:tav tm="100000">
                                          <p:val>
                                            <p:fltVal val="0.26941"/>
                                          </p:val>
                                        </p:tav>
                                      </p:tavLst>
                                    </p:anim>
                                    <p:anim to="" calcmode="lin" valueType="num">
                                      <p:cBhvr>
                                        <p:cTn id="117"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18" presetID="0" presetClass="entr" presetSubtype="0" fill="hold" grpId="3" nodeType="withEffect">
                                  <p:stCondLst>
                                    <p:cond delay="0"/>
                                  </p:stCondLst>
                                  <p:childTnLst>
                                    <p:anim to="" calcmode="lin" valueType="num">
                                      <p:cBhvr>
                                        <p:cTn id="119" dur="500" fill="hold">
                                          <p:stCondLst>
                                            <p:cond delay="0"/>
                                          </p:stCondLst>
                                        </p:cTn>
                                        <p:tgtEl>
                                          <p:spTgt spid="11"/>
                                        </p:tgtEl>
                                        <p:attrNameLst>
                                          <p:attrName>ppt_w</p:attrName>
                                        </p:attrNameLst>
                                      </p:cBhvr>
                                      <p:tavLst>
                                        <p:tav tm="0">
                                          <p:val>
                                            <p:strVal val="ppt_w"/>
                                          </p:val>
                                        </p:tav>
                                        <p:tav tm="100000">
                                          <p:val>
                                            <p:strVal val="#ppt_w*1.421425"/>
                                          </p:val>
                                        </p:tav>
                                      </p:tavLst>
                                    </p:anim>
                                    <p:anim to="" calcmode="lin" valueType="num">
                                      <p:cBhvr>
                                        <p:cTn id="120" dur="500" fill="hold">
                                          <p:stCondLst>
                                            <p:cond delay="0"/>
                                          </p:stCondLst>
                                        </p:cTn>
                                        <p:tgtEl>
                                          <p:spTgt spid="11"/>
                                        </p:tgtEl>
                                        <p:attrNameLst>
                                          <p:attrName>ppt_h</p:attrName>
                                        </p:attrNameLst>
                                      </p:cBhvr>
                                      <p:tavLst>
                                        <p:tav tm="0">
                                          <p:val>
                                            <p:strVal val="ppt_h"/>
                                          </p:val>
                                        </p:tav>
                                        <p:tav tm="100000">
                                          <p:val>
                                            <p:strVal val="#ppt_h*1.421425"/>
                                          </p:val>
                                        </p:tav>
                                      </p:tavLst>
                                    </p:anim>
                                    <p:anim to="" calcmode="lin" valueType="num">
                                      <p:cBhvr>
                                        <p:cTn id="121" dur="500" fill="hold">
                                          <p:stCondLst>
                                            <p:cond delay="0"/>
                                          </p:stCondLst>
                                        </p:cTn>
                                        <p:tgtEl>
                                          <p:spTgt spid="11"/>
                                        </p:tgtEl>
                                        <p:attrNameLst>
                                          <p:attrName>ppt_x</p:attrName>
                                        </p:attrNameLst>
                                      </p:cBhvr>
                                      <p:tavLst>
                                        <p:tav tm="0">
                                          <p:val>
                                            <p:strVal val="ppt_x"/>
                                          </p:val>
                                        </p:tav>
                                        <p:tav tm="100000">
                                          <p:val>
                                            <p:fltVal val="0.01234"/>
                                          </p:val>
                                        </p:tav>
                                      </p:tavLst>
                                    </p:anim>
                                    <p:anim to="" calcmode="lin" valueType="num">
                                      <p:cBhvr>
                                        <p:cTn id="122" dur="500" fill="hold">
                                          <p:stCondLst>
                                            <p:cond delay="0"/>
                                          </p:stCondLst>
                                        </p:cTn>
                                        <p:tgtEl>
                                          <p:spTgt spid="11"/>
                                        </p:tgtEl>
                                        <p:attrNameLst>
                                          <p:attrName>ppt_y</p:attrName>
                                        </p:attrNameLst>
                                      </p:cBhvr>
                                      <p:tavLst>
                                        <p:tav tm="0">
                                          <p:val>
                                            <p:strVal val="ppt_y"/>
                                          </p:val>
                                        </p:tav>
                                        <p:tav tm="100000">
                                          <p:val>
                                            <p:fltVal val="0.24151"/>
                                          </p:val>
                                        </p:tav>
                                      </p:tavLst>
                                    </p:anim>
                                    <p:anim to="" calcmode="lin" valueType="num">
                                      <p:cBhvr>
                                        <p:cTn id="123"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24" presetID="0" presetClass="entr" presetSubtype="0" fill="hold" grpId="4" nodeType="withEffect">
                                  <p:stCondLst>
                                    <p:cond delay="0"/>
                                  </p:stCondLst>
                                  <p:childTnLst>
                                    <p:anim to="" calcmode="lin" valueType="num">
                                      <p:cBhvr>
                                        <p:cTn id="125" dur="500" fill="hold">
                                          <p:stCondLst>
                                            <p:cond delay="0"/>
                                          </p:stCondLst>
                                        </p:cTn>
                                        <p:tgtEl>
                                          <p:spTgt spid="10"/>
                                        </p:tgtEl>
                                        <p:attrNameLst>
                                          <p:attrName>ppt_w</p:attrName>
                                        </p:attrNameLst>
                                      </p:cBhvr>
                                      <p:tavLst>
                                        <p:tav tm="0">
                                          <p:val>
                                            <p:strVal val="ppt_w"/>
                                          </p:val>
                                        </p:tav>
                                        <p:tav tm="100000">
                                          <p:val>
                                            <p:strVal val="#ppt_w*1.421425"/>
                                          </p:val>
                                        </p:tav>
                                      </p:tavLst>
                                    </p:anim>
                                    <p:anim to="" calcmode="lin" valueType="num">
                                      <p:cBhvr>
                                        <p:cTn id="126" dur="500" fill="hold">
                                          <p:stCondLst>
                                            <p:cond delay="0"/>
                                          </p:stCondLst>
                                        </p:cTn>
                                        <p:tgtEl>
                                          <p:spTgt spid="10"/>
                                        </p:tgtEl>
                                        <p:attrNameLst>
                                          <p:attrName>ppt_h</p:attrName>
                                        </p:attrNameLst>
                                      </p:cBhvr>
                                      <p:tavLst>
                                        <p:tav tm="0">
                                          <p:val>
                                            <p:strVal val="ppt_h"/>
                                          </p:val>
                                        </p:tav>
                                        <p:tav tm="100000">
                                          <p:val>
                                            <p:strVal val="#ppt_h*1.421425"/>
                                          </p:val>
                                        </p:tav>
                                      </p:tavLst>
                                    </p:anim>
                                    <p:anim to="" calcmode="lin" valueType="num">
                                      <p:cBhvr>
                                        <p:cTn id="127" dur="500" fill="hold">
                                          <p:stCondLst>
                                            <p:cond delay="0"/>
                                          </p:stCondLst>
                                        </p:cTn>
                                        <p:tgtEl>
                                          <p:spTgt spid="10"/>
                                        </p:tgtEl>
                                        <p:attrNameLst>
                                          <p:attrName>ppt_x</p:attrName>
                                        </p:attrNameLst>
                                      </p:cBhvr>
                                      <p:tavLst>
                                        <p:tav tm="0">
                                          <p:val>
                                            <p:strVal val="ppt_x"/>
                                          </p:val>
                                        </p:tav>
                                        <p:tav tm="100000">
                                          <p:val>
                                            <p:fltVal val="-0.13402"/>
                                          </p:val>
                                        </p:tav>
                                      </p:tavLst>
                                    </p:anim>
                                    <p:anim to="" calcmode="lin" valueType="num">
                                      <p:cBhvr>
                                        <p:cTn id="128" dur="500" fill="hold">
                                          <p:stCondLst>
                                            <p:cond delay="0"/>
                                          </p:stCondLst>
                                        </p:cTn>
                                        <p:tgtEl>
                                          <p:spTgt spid="10"/>
                                        </p:tgtEl>
                                        <p:attrNameLst>
                                          <p:attrName>ppt_y</p:attrName>
                                        </p:attrNameLst>
                                      </p:cBhvr>
                                      <p:tavLst>
                                        <p:tav tm="0">
                                          <p:val>
                                            <p:strVal val="ppt_y"/>
                                          </p:val>
                                        </p:tav>
                                        <p:tav tm="100000">
                                          <p:val>
                                            <p:fltVal val="0.17225"/>
                                          </p:val>
                                        </p:tav>
                                      </p:tavLst>
                                    </p:anim>
                                    <p:anim to="" calcmode="lin" valueType="num">
                                      <p:cBhvr>
                                        <p:cTn id="129"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30" presetID="0" presetClass="entr" presetSubtype="0" fill="hold" grpId="5" nodeType="withEffect">
                                  <p:stCondLst>
                                    <p:cond delay="0"/>
                                  </p:stCondLst>
                                  <p:childTnLst>
                                    <p:anim to="" calcmode="lin" valueType="num">
                                      <p:cBhvr>
                                        <p:cTn id="131" dur="500" fill="hold">
                                          <p:stCondLst>
                                            <p:cond delay="0"/>
                                          </p:stCondLst>
                                        </p:cTn>
                                        <p:tgtEl>
                                          <p:spTgt spid="7"/>
                                        </p:tgtEl>
                                        <p:attrNameLst>
                                          <p:attrName>ppt_w</p:attrName>
                                        </p:attrNameLst>
                                      </p:cBhvr>
                                      <p:tavLst>
                                        <p:tav tm="0">
                                          <p:val>
                                            <p:strVal val="ppt_w"/>
                                          </p:val>
                                        </p:tav>
                                        <p:tav tm="100000">
                                          <p:val>
                                            <p:strVal val="#ppt_w*1.029215"/>
                                          </p:val>
                                        </p:tav>
                                      </p:tavLst>
                                    </p:anim>
                                    <p:anim to="" calcmode="lin" valueType="num">
                                      <p:cBhvr>
                                        <p:cTn id="132" dur="500" fill="hold">
                                          <p:stCondLst>
                                            <p:cond delay="0"/>
                                          </p:stCondLst>
                                        </p:cTn>
                                        <p:tgtEl>
                                          <p:spTgt spid="7"/>
                                        </p:tgtEl>
                                        <p:attrNameLst>
                                          <p:attrName>ppt_h</p:attrName>
                                        </p:attrNameLst>
                                      </p:cBhvr>
                                      <p:tavLst>
                                        <p:tav tm="0">
                                          <p:val>
                                            <p:strVal val="ppt_h"/>
                                          </p:val>
                                        </p:tav>
                                        <p:tav tm="100000">
                                          <p:val>
                                            <p:strVal val="#ppt_h*1.029215"/>
                                          </p:val>
                                        </p:tav>
                                      </p:tavLst>
                                    </p:anim>
                                    <p:anim to="" calcmode="lin" valueType="num">
                                      <p:cBhvr>
                                        <p:cTn id="133" dur="500" fill="hold">
                                          <p:stCondLst>
                                            <p:cond delay="0"/>
                                          </p:stCondLst>
                                        </p:cTn>
                                        <p:tgtEl>
                                          <p:spTgt spid="7"/>
                                        </p:tgtEl>
                                        <p:attrNameLst>
                                          <p:attrName>ppt_x</p:attrName>
                                        </p:attrNameLst>
                                      </p:cBhvr>
                                      <p:tavLst>
                                        <p:tav tm="0">
                                          <p:val>
                                            <p:strVal val="ppt_x"/>
                                          </p:val>
                                        </p:tav>
                                        <p:tav tm="100000">
                                          <p:val>
                                            <p:fltVal val="-0.26092"/>
                                          </p:val>
                                        </p:tav>
                                      </p:tavLst>
                                    </p:anim>
                                    <p:anim to="" calcmode="lin" valueType="num">
                                      <p:cBhvr>
                                        <p:cTn id="134" dur="500" fill="hold">
                                          <p:stCondLst>
                                            <p:cond delay="0"/>
                                          </p:stCondLst>
                                        </p:cTn>
                                        <p:tgtEl>
                                          <p:spTgt spid="7"/>
                                        </p:tgtEl>
                                        <p:attrNameLst>
                                          <p:attrName>ppt_y</p:attrName>
                                        </p:attrNameLst>
                                      </p:cBhvr>
                                      <p:tavLst>
                                        <p:tav tm="0">
                                          <p:val>
                                            <p:strVal val="ppt_y"/>
                                          </p:val>
                                        </p:tav>
                                        <p:tav tm="100000">
                                          <p:val>
                                            <p:fltVal val="-0.4363"/>
                                          </p:val>
                                        </p:tav>
                                      </p:tavLst>
                                    </p:anim>
                                    <p:anim to="" calcmode="lin" valueType="num">
                                      <p:cBhvr>
                                        <p:cTn id="135"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15"/>
                                        </p:tgtEl>
                                        <p:attrNameLst>
                                          <p:attrName>style.visibility</p:attrName>
                                        </p:attrNameLst>
                                      </p:cBhvr>
                                      <p:to>
                                        <p:strVal val="visible"/>
                                      </p:to>
                                    </p:set>
                                    <p:anim calcmode="lin" valueType="num">
                                      <p:cBhvr additive="base">
                                        <p:cTn id="140" dur="500" fill="hold">
                                          <p:stCondLst>
                                            <p:cond delay="0"/>
                                          </p:stCondLst>
                                        </p:cTn>
                                        <p:tgtEl>
                                          <p:spTgt spid="15"/>
                                        </p:tgtEl>
                                        <p:attrNameLst>
                                          <p:attrName>ppt_x</p:attrName>
                                        </p:attrNameLst>
                                      </p:cBhvr>
                                      <p:tavLst>
                                        <p:tav tm="0">
                                          <p:val>
                                            <p:fltVal val="0.16638"/>
                                          </p:val>
                                        </p:tav>
                                        <p:tav tm="100000">
                                          <p:val>
                                            <p:fltVal val="0.16638"/>
                                          </p:val>
                                        </p:tav>
                                      </p:tavLst>
                                    </p:anim>
                                    <p:anim calcmode="lin" valueType="num">
                                      <p:cBhvr additive="base">
                                        <p:cTn id="141" dur="500" fill="hold">
                                          <p:stCondLst>
                                            <p:cond delay="0"/>
                                          </p:stCondLst>
                                        </p:cTn>
                                        <p:tgtEl>
                                          <p:spTgt spid="15"/>
                                        </p:tgtEl>
                                        <p:attrNameLst>
                                          <p:attrName>ppt_y</p:attrName>
                                        </p:attrNameLst>
                                      </p:cBhvr>
                                      <p:tavLst>
                                        <p:tav tm="0" fmla="0.5+(#ppt_h*1.30)*((1.5-1.5*$)^3-(1.5-1.5*$)^2)">
                                          <p:val>
                                            <p:intVal val="0"/>
                                          </p:val>
                                        </p:tav>
                                        <p:tav tm="100000">
                                          <p:val>
                                            <p:fltVal val="1"/>
                                          </p:val>
                                        </p:tav>
                                      </p:tavLst>
                                    </p:anim>
                                    <p:anim to="" calcmode="lin" valueType="num">
                                      <p:cBhvr>
                                        <p:cTn id="142" dur="500" fill="hold">
                                          <p:stCondLst>
                                            <p:cond delay="0"/>
                                          </p:stCondLst>
                                        </p:cTn>
                                        <p:tgtEl>
                                          <p:spTgt spid="15"/>
                                        </p:tgtEl>
                                        <p:attrNameLst>
                                          <p:attrName>ppt_w</p:attrName>
                                        </p:attrNameLst>
                                      </p:cBhvr>
                                      <p:tavLst>
                                        <p:tav tm="0">
                                          <p:val>
                                            <p:strVal val="#ppt_w"/>
                                          </p:val>
                                        </p:tav>
                                        <p:tav tm="100000">
                                          <p:val>
                                            <p:strVal val="#ppt_w*1.302801"/>
                                          </p:val>
                                        </p:tav>
                                      </p:tavLst>
                                    </p:anim>
                                    <p:anim to="" calcmode="lin" valueType="num">
                                      <p:cBhvr>
                                        <p:cTn id="143" dur="500" fill="hold">
                                          <p:stCondLst>
                                            <p:cond delay="0"/>
                                          </p:stCondLst>
                                        </p:cTn>
                                        <p:tgtEl>
                                          <p:spTgt spid="15"/>
                                        </p:tgtEl>
                                        <p:attrNameLst>
                                          <p:attrName>ppt_h</p:attrName>
                                        </p:attrNameLst>
                                      </p:cBhvr>
                                      <p:tavLst>
                                        <p:tav tm="0">
                                          <p:val>
                                            <p:strVal val="#ppt_h"/>
                                          </p:val>
                                        </p:tav>
                                        <p:tav tm="100000">
                                          <p:val>
                                            <p:strVal val="#ppt_h*1.302801"/>
                                          </p:val>
                                        </p:tav>
                                      </p:tavLst>
                                    </p:anim>
                                  </p:childTnLst>
                                </p:cTn>
                              </p:par>
                              <p:par>
                                <p:cTn id="144" presetID="0" presetClass="entr" presetSubtype="0" fill="hold" grpId="1" nodeType="withEffect">
                                  <p:stCondLst>
                                    <p:cond delay="0"/>
                                  </p:stCondLst>
                                  <p:childTnLst>
                                    <p:anim to="" calcmode="lin" valueType="num">
                                      <p:cBhvr>
                                        <p:cTn id="145" dur="500" fill="hold">
                                          <p:stCondLst>
                                            <p:cond delay="0"/>
                                          </p:stCondLst>
                                        </p:cTn>
                                        <p:tgtEl>
                                          <p:spTgt spid="14"/>
                                        </p:tgtEl>
                                        <p:attrNameLst>
                                          <p:attrName>ppt_w</p:attrName>
                                        </p:attrNameLst>
                                      </p:cBhvr>
                                      <p:tavLst>
                                        <p:tav tm="0">
                                          <p:val>
                                            <p:strVal val="ppt_w"/>
                                          </p:val>
                                        </p:tav>
                                        <p:tav tm="100000">
                                          <p:val>
                                            <p:strVal val="#ppt_w*0.853662"/>
                                          </p:val>
                                        </p:tav>
                                      </p:tavLst>
                                    </p:anim>
                                    <p:anim to="" calcmode="lin" valueType="num">
                                      <p:cBhvr>
                                        <p:cTn id="146" dur="500" fill="hold">
                                          <p:stCondLst>
                                            <p:cond delay="0"/>
                                          </p:stCondLst>
                                        </p:cTn>
                                        <p:tgtEl>
                                          <p:spTgt spid="14"/>
                                        </p:tgtEl>
                                        <p:attrNameLst>
                                          <p:attrName>ppt_h</p:attrName>
                                        </p:attrNameLst>
                                      </p:cBhvr>
                                      <p:tavLst>
                                        <p:tav tm="0">
                                          <p:val>
                                            <p:strVal val="ppt_h"/>
                                          </p:val>
                                        </p:tav>
                                        <p:tav tm="100000">
                                          <p:val>
                                            <p:strVal val="#ppt_h*0.853662"/>
                                          </p:val>
                                        </p:tav>
                                      </p:tavLst>
                                    </p:anim>
                                    <p:anim to="" calcmode="lin" valueType="num">
                                      <p:cBhvr>
                                        <p:cTn id="147" dur="500" fill="hold">
                                          <p:stCondLst>
                                            <p:cond delay="0"/>
                                          </p:stCondLst>
                                        </p:cTn>
                                        <p:tgtEl>
                                          <p:spTgt spid="14"/>
                                        </p:tgtEl>
                                        <p:attrNameLst>
                                          <p:attrName>ppt_x</p:attrName>
                                        </p:attrNameLst>
                                      </p:cBhvr>
                                      <p:tavLst>
                                        <p:tav tm="0">
                                          <p:val>
                                            <p:strVal val="ppt_x"/>
                                          </p:val>
                                        </p:tav>
                                        <p:tav tm="100000">
                                          <p:val>
                                            <p:fltVal val="0.14965"/>
                                          </p:val>
                                        </p:tav>
                                      </p:tavLst>
                                    </p:anim>
                                    <p:anim to="" calcmode="lin" valueType="num">
                                      <p:cBhvr>
                                        <p:cTn id="148" dur="500" fill="hold">
                                          <p:stCondLst>
                                            <p:cond delay="0"/>
                                          </p:stCondLst>
                                        </p:cTn>
                                        <p:tgtEl>
                                          <p:spTgt spid="14"/>
                                        </p:tgtEl>
                                        <p:attrNameLst>
                                          <p:attrName>ppt_y</p:attrName>
                                        </p:attrNameLst>
                                      </p:cBhvr>
                                      <p:tavLst>
                                        <p:tav tm="0">
                                          <p:val>
                                            <p:strVal val="ppt_y"/>
                                          </p:val>
                                        </p:tav>
                                        <p:tav tm="100000">
                                          <p:val>
                                            <p:fltVal val="0.35415"/>
                                          </p:val>
                                        </p:tav>
                                      </p:tavLst>
                                    </p:anim>
                                    <p:anim to="" calcmode="lin" valueType="num">
                                      <p:cBhvr>
                                        <p:cTn id="149"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150" presetID="0" presetClass="entr" presetSubtype="0" fill="hold" grpId="2" nodeType="withEffect">
                                  <p:stCondLst>
                                    <p:cond delay="0"/>
                                  </p:stCondLst>
                                  <p:childTnLst>
                                    <p:anim to="" calcmode="lin" valueType="num">
                                      <p:cBhvr>
                                        <p:cTn id="151" dur="500" fill="hold">
                                          <p:stCondLst>
                                            <p:cond delay="0"/>
                                          </p:stCondLst>
                                        </p:cTn>
                                        <p:tgtEl>
                                          <p:spTgt spid="13"/>
                                        </p:tgtEl>
                                        <p:attrNameLst>
                                          <p:attrName>ppt_w</p:attrName>
                                        </p:attrNameLst>
                                      </p:cBhvr>
                                      <p:tavLst>
                                        <p:tav tm="0">
                                          <p:val>
                                            <p:strVal val="ppt_w"/>
                                          </p:val>
                                        </p:tav>
                                        <p:tav tm="100000">
                                          <p:val>
                                            <p:strVal val="#ppt_w*1.267039"/>
                                          </p:val>
                                        </p:tav>
                                      </p:tavLst>
                                    </p:anim>
                                    <p:anim to="" calcmode="lin" valueType="num">
                                      <p:cBhvr>
                                        <p:cTn id="152" dur="500" fill="hold">
                                          <p:stCondLst>
                                            <p:cond delay="0"/>
                                          </p:stCondLst>
                                        </p:cTn>
                                        <p:tgtEl>
                                          <p:spTgt spid="13"/>
                                        </p:tgtEl>
                                        <p:attrNameLst>
                                          <p:attrName>ppt_h</p:attrName>
                                        </p:attrNameLst>
                                      </p:cBhvr>
                                      <p:tavLst>
                                        <p:tav tm="0">
                                          <p:val>
                                            <p:strVal val="ppt_h"/>
                                          </p:val>
                                        </p:tav>
                                        <p:tav tm="100000">
                                          <p:val>
                                            <p:strVal val="#ppt_h*1.267039"/>
                                          </p:val>
                                        </p:tav>
                                      </p:tavLst>
                                    </p:anim>
                                    <p:anim to="" calcmode="lin" valueType="num">
                                      <p:cBhvr>
                                        <p:cTn id="153" dur="500" fill="hold">
                                          <p:stCondLst>
                                            <p:cond delay="0"/>
                                          </p:stCondLst>
                                        </p:cTn>
                                        <p:tgtEl>
                                          <p:spTgt spid="13"/>
                                        </p:tgtEl>
                                        <p:attrNameLst>
                                          <p:attrName>ppt_x</p:attrName>
                                        </p:attrNameLst>
                                      </p:cBhvr>
                                      <p:tavLst>
                                        <p:tav tm="0">
                                          <p:val>
                                            <p:strVal val="ppt_x"/>
                                          </p:val>
                                        </p:tav>
                                        <p:tav tm="100000">
                                          <p:val>
                                            <p:fltVal val="0.3093"/>
                                          </p:val>
                                        </p:tav>
                                      </p:tavLst>
                                    </p:anim>
                                    <p:anim to="" calcmode="lin" valueType="num">
                                      <p:cBhvr>
                                        <p:cTn id="154" dur="500" fill="hold">
                                          <p:stCondLst>
                                            <p:cond delay="0"/>
                                          </p:stCondLst>
                                        </p:cTn>
                                        <p:tgtEl>
                                          <p:spTgt spid="13"/>
                                        </p:tgtEl>
                                        <p:attrNameLst>
                                          <p:attrName>ppt_y</p:attrName>
                                        </p:attrNameLst>
                                      </p:cBhvr>
                                      <p:tavLst>
                                        <p:tav tm="0">
                                          <p:val>
                                            <p:strVal val="ppt_y"/>
                                          </p:val>
                                        </p:tav>
                                        <p:tav tm="100000">
                                          <p:val>
                                            <p:fltVal val="0.21632"/>
                                          </p:val>
                                        </p:tav>
                                      </p:tavLst>
                                    </p:anim>
                                    <p:anim to="" calcmode="lin" valueType="num">
                                      <p:cBhvr>
                                        <p:cTn id="155"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56" presetID="0" presetClass="entr" presetSubtype="0" fill="hold" grpId="3" nodeType="withEffect">
                                  <p:stCondLst>
                                    <p:cond delay="0"/>
                                  </p:stCondLst>
                                  <p:childTnLst>
                                    <p:anim to="" calcmode="lin" valueType="num">
                                      <p:cBhvr>
                                        <p:cTn id="157" dur="500" fill="hold">
                                          <p:stCondLst>
                                            <p:cond delay="0"/>
                                          </p:stCondLst>
                                        </p:cTn>
                                        <p:tgtEl>
                                          <p:spTgt spid="12"/>
                                        </p:tgtEl>
                                        <p:attrNameLst>
                                          <p:attrName>ppt_w</p:attrName>
                                        </p:attrNameLst>
                                      </p:cBhvr>
                                      <p:tavLst>
                                        <p:tav tm="0">
                                          <p:val>
                                            <p:strVal val="ppt_w"/>
                                          </p:val>
                                        </p:tav>
                                        <p:tav tm="100000">
                                          <p:val>
                                            <p:strVal val="#ppt_w*1.267039"/>
                                          </p:val>
                                        </p:tav>
                                      </p:tavLst>
                                    </p:anim>
                                    <p:anim to="" calcmode="lin" valueType="num">
                                      <p:cBhvr>
                                        <p:cTn id="158" dur="500" fill="hold">
                                          <p:stCondLst>
                                            <p:cond delay="0"/>
                                          </p:stCondLst>
                                        </p:cTn>
                                        <p:tgtEl>
                                          <p:spTgt spid="12"/>
                                        </p:tgtEl>
                                        <p:attrNameLst>
                                          <p:attrName>ppt_h</p:attrName>
                                        </p:attrNameLst>
                                      </p:cBhvr>
                                      <p:tavLst>
                                        <p:tav tm="0">
                                          <p:val>
                                            <p:strVal val="ppt_h"/>
                                          </p:val>
                                        </p:tav>
                                        <p:tav tm="100000">
                                          <p:val>
                                            <p:strVal val="#ppt_h*1.26704"/>
                                          </p:val>
                                        </p:tav>
                                      </p:tavLst>
                                    </p:anim>
                                    <p:anim to="" calcmode="lin" valueType="num">
                                      <p:cBhvr>
                                        <p:cTn id="159" dur="500" fill="hold">
                                          <p:stCondLst>
                                            <p:cond delay="0"/>
                                          </p:stCondLst>
                                        </p:cTn>
                                        <p:tgtEl>
                                          <p:spTgt spid="12"/>
                                        </p:tgtEl>
                                        <p:attrNameLst>
                                          <p:attrName>ppt_x</p:attrName>
                                        </p:attrNameLst>
                                      </p:cBhvr>
                                      <p:tavLst>
                                        <p:tav tm="0">
                                          <p:val>
                                            <p:strVal val="ppt_x"/>
                                          </p:val>
                                        </p:tav>
                                        <p:tav tm="100000">
                                          <p:val>
                                            <p:fltVal val="0.14432"/>
                                          </p:val>
                                        </p:tav>
                                      </p:tavLst>
                                    </p:anim>
                                    <p:anim to="" calcmode="lin" valueType="num">
                                      <p:cBhvr>
                                        <p:cTn id="160" dur="500" fill="hold">
                                          <p:stCondLst>
                                            <p:cond delay="0"/>
                                          </p:stCondLst>
                                        </p:cTn>
                                        <p:tgtEl>
                                          <p:spTgt spid="12"/>
                                        </p:tgtEl>
                                        <p:attrNameLst>
                                          <p:attrName>ppt_y</p:attrName>
                                        </p:attrNameLst>
                                      </p:cBhvr>
                                      <p:tavLst>
                                        <p:tav tm="0">
                                          <p:val>
                                            <p:strVal val="ppt_y"/>
                                          </p:val>
                                        </p:tav>
                                        <p:tav tm="100000">
                                          <p:val>
                                            <p:fltVal val="0.05374"/>
                                          </p:val>
                                        </p:tav>
                                      </p:tavLst>
                                    </p:anim>
                                    <p:anim to="" calcmode="lin" valueType="num">
                                      <p:cBhvr>
                                        <p:cTn id="161"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62" presetID="0" presetClass="entr" presetSubtype="0" fill="hold" grpId="4" nodeType="withEffect">
                                  <p:stCondLst>
                                    <p:cond delay="0"/>
                                  </p:stCondLst>
                                  <p:childTnLst>
                                    <p:anim to="" calcmode="lin" valueType="num">
                                      <p:cBhvr>
                                        <p:cTn id="163" dur="500" fill="hold">
                                          <p:stCondLst>
                                            <p:cond delay="0"/>
                                          </p:stCondLst>
                                        </p:cTn>
                                        <p:tgtEl>
                                          <p:spTgt spid="11"/>
                                        </p:tgtEl>
                                        <p:attrNameLst>
                                          <p:attrName>ppt_w</p:attrName>
                                        </p:attrNameLst>
                                      </p:cBhvr>
                                      <p:tavLst>
                                        <p:tav tm="0">
                                          <p:val>
                                            <p:strVal val="ppt_w"/>
                                          </p:val>
                                        </p:tav>
                                        <p:tav tm="100000">
                                          <p:val>
                                            <p:strVal val="#ppt_w*1.851834"/>
                                          </p:val>
                                        </p:tav>
                                      </p:tavLst>
                                    </p:anim>
                                    <p:anim to="" calcmode="lin" valueType="num">
                                      <p:cBhvr>
                                        <p:cTn id="164" dur="500" fill="hold">
                                          <p:stCondLst>
                                            <p:cond delay="0"/>
                                          </p:stCondLst>
                                        </p:cTn>
                                        <p:tgtEl>
                                          <p:spTgt spid="11"/>
                                        </p:tgtEl>
                                        <p:attrNameLst>
                                          <p:attrName>ppt_h</p:attrName>
                                        </p:attrNameLst>
                                      </p:cBhvr>
                                      <p:tavLst>
                                        <p:tav tm="0">
                                          <p:val>
                                            <p:strVal val="ppt_h"/>
                                          </p:val>
                                        </p:tav>
                                        <p:tav tm="100000">
                                          <p:val>
                                            <p:strVal val="#ppt_h*1.851834"/>
                                          </p:val>
                                        </p:tav>
                                      </p:tavLst>
                                    </p:anim>
                                    <p:anim to="" calcmode="lin" valueType="num">
                                      <p:cBhvr>
                                        <p:cTn id="165" dur="500" fill="hold">
                                          <p:stCondLst>
                                            <p:cond delay="0"/>
                                          </p:stCondLst>
                                        </p:cTn>
                                        <p:tgtEl>
                                          <p:spTgt spid="11"/>
                                        </p:tgtEl>
                                        <p:attrNameLst>
                                          <p:attrName>ppt_x</p:attrName>
                                        </p:attrNameLst>
                                      </p:cBhvr>
                                      <p:tavLst>
                                        <p:tav tm="0">
                                          <p:val>
                                            <p:strVal val="ppt_x"/>
                                          </p:val>
                                        </p:tav>
                                        <p:tav tm="100000">
                                          <p:val>
                                            <p:fltVal val="-0.01421"/>
                                          </p:val>
                                        </p:tav>
                                      </p:tavLst>
                                    </p:anim>
                                    <p:anim to="" calcmode="lin" valueType="num">
                                      <p:cBhvr>
                                        <p:cTn id="166" dur="500" fill="hold">
                                          <p:stCondLst>
                                            <p:cond delay="0"/>
                                          </p:stCondLst>
                                        </p:cTn>
                                        <p:tgtEl>
                                          <p:spTgt spid="11"/>
                                        </p:tgtEl>
                                        <p:attrNameLst>
                                          <p:attrName>ppt_y</p:attrName>
                                        </p:attrNameLst>
                                      </p:cBhvr>
                                      <p:tavLst>
                                        <p:tav tm="0">
                                          <p:val>
                                            <p:strVal val="ppt_y"/>
                                          </p:val>
                                        </p:tav>
                                        <p:tav tm="100000">
                                          <p:val>
                                            <p:fltVal val="0.01739"/>
                                          </p:val>
                                        </p:tav>
                                      </p:tavLst>
                                    </p:anim>
                                    <p:anim to="" calcmode="lin" valueType="num">
                                      <p:cBhvr>
                                        <p:cTn id="167"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68" presetID="0" presetClass="entr" presetSubtype="0" fill="hold" grpId="5" nodeType="withEffect">
                                  <p:stCondLst>
                                    <p:cond delay="0"/>
                                  </p:stCondLst>
                                  <p:childTnLst>
                                    <p:anim to="" calcmode="lin" valueType="num">
                                      <p:cBhvr>
                                        <p:cTn id="169" dur="500" fill="hold">
                                          <p:stCondLst>
                                            <p:cond delay="0"/>
                                          </p:stCondLst>
                                        </p:cTn>
                                        <p:tgtEl>
                                          <p:spTgt spid="10"/>
                                        </p:tgtEl>
                                        <p:attrNameLst>
                                          <p:attrName>ppt_w</p:attrName>
                                        </p:attrNameLst>
                                      </p:cBhvr>
                                      <p:tavLst>
                                        <p:tav tm="0">
                                          <p:val>
                                            <p:strVal val="ppt_w"/>
                                          </p:val>
                                        </p:tav>
                                        <p:tav tm="100000">
                                          <p:val>
                                            <p:strVal val="#ppt_w*1.851834"/>
                                          </p:val>
                                        </p:tav>
                                      </p:tavLst>
                                    </p:anim>
                                    <p:anim to="" calcmode="lin" valueType="num">
                                      <p:cBhvr>
                                        <p:cTn id="170" dur="500" fill="hold">
                                          <p:stCondLst>
                                            <p:cond delay="0"/>
                                          </p:stCondLst>
                                        </p:cTn>
                                        <p:tgtEl>
                                          <p:spTgt spid="10"/>
                                        </p:tgtEl>
                                        <p:attrNameLst>
                                          <p:attrName>ppt_h</p:attrName>
                                        </p:attrNameLst>
                                      </p:cBhvr>
                                      <p:tavLst>
                                        <p:tav tm="0">
                                          <p:val>
                                            <p:strVal val="ppt_h"/>
                                          </p:val>
                                        </p:tav>
                                        <p:tav tm="100000">
                                          <p:val>
                                            <p:strVal val="#ppt_h*1.851834"/>
                                          </p:val>
                                        </p:tav>
                                      </p:tavLst>
                                    </p:anim>
                                    <p:anim to="" calcmode="lin" valueType="num">
                                      <p:cBhvr>
                                        <p:cTn id="171" dur="500" fill="hold">
                                          <p:stCondLst>
                                            <p:cond delay="0"/>
                                          </p:stCondLst>
                                        </p:cTn>
                                        <p:tgtEl>
                                          <p:spTgt spid="10"/>
                                        </p:tgtEl>
                                        <p:attrNameLst>
                                          <p:attrName>ppt_x</p:attrName>
                                        </p:attrNameLst>
                                      </p:cBhvr>
                                      <p:tavLst>
                                        <p:tav tm="0">
                                          <p:val>
                                            <p:strVal val="ppt_x"/>
                                          </p:val>
                                        </p:tav>
                                        <p:tav tm="100000">
                                          <p:val>
                                            <p:fltVal val="-0.20488"/>
                                          </p:val>
                                        </p:tav>
                                      </p:tavLst>
                                    </p:anim>
                                    <p:anim to="" calcmode="lin" valueType="num">
                                      <p:cBhvr>
                                        <p:cTn id="172" dur="500" fill="hold">
                                          <p:stCondLst>
                                            <p:cond delay="0"/>
                                          </p:stCondLst>
                                        </p:cTn>
                                        <p:tgtEl>
                                          <p:spTgt spid="10"/>
                                        </p:tgtEl>
                                        <p:attrNameLst>
                                          <p:attrName>ppt_y</p:attrName>
                                        </p:attrNameLst>
                                      </p:cBhvr>
                                      <p:tavLst>
                                        <p:tav tm="0">
                                          <p:val>
                                            <p:strVal val="ppt_y"/>
                                          </p:val>
                                        </p:tav>
                                        <p:tav tm="100000">
                                          <p:val>
                                            <p:fltVal val="-0.07285"/>
                                          </p:val>
                                        </p:tav>
                                      </p:tavLst>
                                    </p:anim>
                                    <p:anim to="" calcmode="lin" valueType="num">
                                      <p:cBhvr>
                                        <p:cTn id="173"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74" presetID="0" presetClass="entr" presetSubtype="0" fill="hold" grpId="6" nodeType="withEffect">
                                  <p:stCondLst>
                                    <p:cond delay="0"/>
                                  </p:stCondLst>
                                  <p:childTnLst>
                                    <p:anim to="" calcmode="lin" valueType="num">
                                      <p:cBhvr>
                                        <p:cTn id="175" dur="500" fill="hold">
                                          <p:stCondLst>
                                            <p:cond delay="0"/>
                                          </p:stCondLst>
                                        </p:cTn>
                                        <p:tgtEl>
                                          <p:spTgt spid="7"/>
                                        </p:tgtEl>
                                        <p:attrNameLst>
                                          <p:attrName>ppt_w</p:attrName>
                                        </p:attrNameLst>
                                      </p:cBhvr>
                                      <p:tavLst>
                                        <p:tav tm="0">
                                          <p:val>
                                            <p:strVal val="ppt_w"/>
                                          </p:val>
                                        </p:tav>
                                        <p:tav tm="100000">
                                          <p:val>
                                            <p:strVal val="#ppt_w*1.340863"/>
                                          </p:val>
                                        </p:tav>
                                      </p:tavLst>
                                    </p:anim>
                                    <p:anim to="" calcmode="lin" valueType="num">
                                      <p:cBhvr>
                                        <p:cTn id="176" dur="500" fill="hold">
                                          <p:stCondLst>
                                            <p:cond delay="0"/>
                                          </p:stCondLst>
                                        </p:cTn>
                                        <p:tgtEl>
                                          <p:spTgt spid="7"/>
                                        </p:tgtEl>
                                        <p:attrNameLst>
                                          <p:attrName>ppt_h</p:attrName>
                                        </p:attrNameLst>
                                      </p:cBhvr>
                                      <p:tavLst>
                                        <p:tav tm="0">
                                          <p:val>
                                            <p:strVal val="ppt_h"/>
                                          </p:val>
                                        </p:tav>
                                        <p:tav tm="100000">
                                          <p:val>
                                            <p:strVal val="#ppt_h*1.340863"/>
                                          </p:val>
                                        </p:tav>
                                      </p:tavLst>
                                    </p:anim>
                                    <p:anim to="" calcmode="lin" valueType="num">
                                      <p:cBhvr>
                                        <p:cTn id="177" dur="500" fill="hold">
                                          <p:stCondLst>
                                            <p:cond delay="0"/>
                                          </p:stCondLst>
                                        </p:cTn>
                                        <p:tgtEl>
                                          <p:spTgt spid="7"/>
                                        </p:tgtEl>
                                        <p:attrNameLst>
                                          <p:attrName>ppt_x</p:attrName>
                                        </p:attrNameLst>
                                      </p:cBhvr>
                                      <p:tavLst>
                                        <p:tav tm="0">
                                          <p:val>
                                            <p:strVal val="ppt_x"/>
                                          </p:val>
                                        </p:tav>
                                        <p:tav tm="100000">
                                          <p:val>
                                            <p:fltVal val="-0.3702"/>
                                          </p:val>
                                        </p:tav>
                                      </p:tavLst>
                                    </p:anim>
                                    <p:anim to="" calcmode="lin" valueType="num">
                                      <p:cBhvr>
                                        <p:cTn id="178" dur="500" fill="hold">
                                          <p:stCondLst>
                                            <p:cond delay="0"/>
                                          </p:stCondLst>
                                        </p:cTn>
                                        <p:tgtEl>
                                          <p:spTgt spid="7"/>
                                        </p:tgtEl>
                                        <p:attrNameLst>
                                          <p:attrName>ppt_y</p:attrName>
                                        </p:attrNameLst>
                                      </p:cBhvr>
                                      <p:tavLst>
                                        <p:tav tm="0">
                                          <p:val>
                                            <p:strVal val="ppt_y"/>
                                          </p:val>
                                        </p:tav>
                                        <p:tav tm="100000">
                                          <p:val>
                                            <p:fltVal val="-0.86567"/>
                                          </p:val>
                                        </p:tav>
                                      </p:tavLst>
                                    </p:anim>
                                    <p:anim to="" calcmode="lin" valueType="num">
                                      <p:cBhvr>
                                        <p:cTn id="179"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180" fill="hold">
                      <p:stCondLst>
                        <p:cond delay="indefinite"/>
                      </p:stCondLst>
                      <p:childTnLst>
                        <p:par>
                          <p:cTn id="181" fill="hold">
                            <p:stCondLst>
                              <p:cond delay="0"/>
                            </p:stCondLst>
                            <p:childTnLst>
                              <p:par>
                                <p:cTn id="182" presetID="2" presetClass="entr" presetSubtype="4" fill="hold" grpId="0" nodeType="clickEffect">
                                  <p:stCondLst>
                                    <p:cond delay="0"/>
                                  </p:stCondLst>
                                  <p:childTnLst>
                                    <p:set>
                                      <p:cBhvr>
                                        <p:cTn id="183" dur="1" fill="hold">
                                          <p:stCondLst>
                                            <p:cond delay="0"/>
                                          </p:stCondLst>
                                        </p:cTn>
                                        <p:tgtEl>
                                          <p:spTgt spid="16"/>
                                        </p:tgtEl>
                                        <p:attrNameLst>
                                          <p:attrName>style.visibility</p:attrName>
                                        </p:attrNameLst>
                                      </p:cBhvr>
                                      <p:to>
                                        <p:strVal val="visible"/>
                                      </p:to>
                                    </p:set>
                                    <p:anim calcmode="lin" valueType="num">
                                      <p:cBhvr additive="base">
                                        <p:cTn id="184" dur="500" fill="hold">
                                          <p:stCondLst>
                                            <p:cond delay="0"/>
                                          </p:stCondLst>
                                        </p:cTn>
                                        <p:tgtEl>
                                          <p:spTgt spid="16"/>
                                        </p:tgtEl>
                                        <p:attrNameLst>
                                          <p:attrName>ppt_x</p:attrName>
                                        </p:attrNameLst>
                                      </p:cBhvr>
                                      <p:tavLst>
                                        <p:tav tm="0">
                                          <p:val>
                                            <p:fltVal val="0.14687"/>
                                          </p:val>
                                        </p:tav>
                                        <p:tav tm="100000">
                                          <p:val>
                                            <p:fltVal val="0.14687"/>
                                          </p:val>
                                        </p:tav>
                                      </p:tavLst>
                                    </p:anim>
                                    <p:anim calcmode="lin" valueType="num">
                                      <p:cBhvr additive="base">
                                        <p:cTn id="185" dur="500" fill="hold">
                                          <p:stCondLst>
                                            <p:cond delay="0"/>
                                          </p:stCondLst>
                                        </p:cTn>
                                        <p:tgtEl>
                                          <p:spTgt spid="16"/>
                                        </p:tgtEl>
                                        <p:attrNameLst>
                                          <p:attrName>ppt_y</p:attrName>
                                        </p:attrNameLst>
                                      </p:cBhvr>
                                      <p:tavLst>
                                        <p:tav tm="0">
                                          <p:val>
                                            <p:fltVal val="0.5"/>
                                          </p:val>
                                        </p:tav>
                                        <p:tav tm="100000">
                                          <p:val>
                                            <p:fltVal val="0.5"/>
                                          </p:val>
                                        </p:tav>
                                      </p:tavLst>
                                    </p:anim>
                                    <p:anim to="" calcmode="lin" valueType="num">
                                      <p:cBhvr>
                                        <p:cTn id="186" dur="500" fill="hold">
                                          <p:stCondLst>
                                            <p:cond delay="0"/>
                                          </p:stCondLst>
                                        </p:cTn>
                                        <p:tgtEl>
                                          <p:spTgt spid="16"/>
                                        </p:tgtEl>
                                        <p:attrNameLst>
                                          <p:attrName>ppt_w</p:attrName>
                                        </p:attrNameLst>
                                      </p:cBhvr>
                                      <p:tavLst>
                                        <p:tav tm="0">
                                          <p:val>
                                            <p:intVal val="0"/>
                                          </p:val>
                                        </p:tav>
                                        <p:tav tm="20000">
                                          <p:val>
                                            <p:strVal val="#ppt_w*2*1"/>
                                          </p:val>
                                        </p:tav>
                                        <p:tav tm="40000">
                                          <p:val>
                                            <p:strVal val="#ppt_w*0.6*1"/>
                                          </p:val>
                                        </p:tav>
                                        <p:tav tm="60000">
                                          <p:val>
                                            <p:strVal val="#ppt_w*1.2 *1"/>
                                          </p:val>
                                        </p:tav>
                                        <p:tav tm="100000">
                                          <p:val>
                                            <p:strVal val="#ppt_w*1"/>
                                          </p:val>
                                        </p:tav>
                                      </p:tavLst>
                                    </p:anim>
                                    <p:anim to="" calcmode="lin" valueType="num">
                                      <p:cBhvr>
                                        <p:cTn id="187" dur="500" fill="hold">
                                          <p:stCondLst>
                                            <p:cond delay="0"/>
                                          </p:stCondLst>
                                        </p:cTn>
                                        <p:tgtEl>
                                          <p:spTgt spid="16"/>
                                        </p:tgtEl>
                                        <p:attrNameLst>
                                          <p:attrName>ppt_h</p:attrName>
                                        </p:attrNameLst>
                                      </p:cBhvr>
                                      <p:tavLst>
                                        <p:tav tm="0">
                                          <p:val>
                                            <p:intVal val="0"/>
                                          </p:val>
                                        </p:tav>
                                        <p:tav tm="20000">
                                          <p:val>
                                            <p:strVal val="#ppt_h*2*1"/>
                                          </p:val>
                                        </p:tav>
                                        <p:tav tm="40000">
                                          <p:val>
                                            <p:strVal val="#ppt_h*0.6*1"/>
                                          </p:val>
                                        </p:tav>
                                        <p:tav tm="60000">
                                          <p:val>
                                            <p:strVal val="#ppt_h*1.2*1"/>
                                          </p:val>
                                        </p:tav>
                                        <p:tav tm="100000">
                                          <p:val>
                                            <p:strVal val="#ppt_h*1"/>
                                          </p:val>
                                        </p:tav>
                                      </p:tavLst>
                                    </p:anim>
                                    <p:anim to="" calcmode="lin" valueType="num">
                                      <p:cBhvr>
                                        <p:cTn id="188" dur="500" fill="hold">
                                          <p:stCondLst>
                                            <p:cond delay="0"/>
                                          </p:stCondLst>
                                        </p:cTn>
                                        <p:tgtEl>
                                          <p:spTgt spid="16"/>
                                        </p:tgtEl>
                                        <p:attrNameLst>
                                          <p:attrName>transform.rotation_z</p:attrName>
                                        </p:attrNameLst>
                                      </p:cBhvr>
                                      <p:tavLst>
                                        <p:tav tm="0">
                                          <p:val>
                                            <p:fltVal val="90"/>
                                          </p:val>
                                        </p:tav>
                                        <p:tav tm="100000">
                                          <p:val>
                                            <p:strVal val="#ppt_r"/>
                                          </p:val>
                                        </p:tav>
                                      </p:tavLst>
                                    </p:anim>
                                  </p:childTnLst>
                                </p:cTn>
                              </p:par>
                              <p:par>
                                <p:cTn id="189" presetID="0" presetClass="entr" presetSubtype="0" fill="hold" grpId="1" nodeType="withEffect">
                                  <p:stCondLst>
                                    <p:cond delay="0"/>
                                  </p:stCondLst>
                                  <p:childTnLst>
                                    <p:anim to="" calcmode="lin" valueType="num">
                                      <p:cBhvr>
                                        <p:cTn id="190" dur="500" fill="hold">
                                          <p:stCondLst>
                                            <p:cond delay="0"/>
                                          </p:stCondLst>
                                        </p:cTn>
                                        <p:tgtEl>
                                          <p:spTgt spid="15"/>
                                        </p:tgtEl>
                                        <p:attrNameLst>
                                          <p:attrName>ppt_x</p:attrName>
                                        </p:attrNameLst>
                                      </p:cBhvr>
                                      <p:tavLst>
                                        <p:tav tm="0">
                                          <p:val>
                                            <p:strVal val="ppt_x"/>
                                          </p:val>
                                        </p:tav>
                                        <p:tav tm="100000">
                                          <p:val>
                                            <p:fltVal val="0.27052"/>
                                          </p:val>
                                        </p:tav>
                                      </p:tavLst>
                                    </p:anim>
                                    <p:anim to="" calcmode="lin" valueType="num">
                                      <p:cBhvr>
                                        <p:cTn id="191" dur="500" fill="hold">
                                          <p:stCondLst>
                                            <p:cond delay="0"/>
                                          </p:stCondLst>
                                        </p:cTn>
                                        <p:tgtEl>
                                          <p:spTgt spid="15"/>
                                        </p:tgtEl>
                                        <p:attrNameLst>
                                          <p:attrName>ppt_y</p:attrName>
                                        </p:attrNameLst>
                                      </p:cBhvr>
                                      <p:tavLst>
                                        <p:tav tm="0">
                                          <p:val>
                                            <p:strVal val="ppt_y"/>
                                          </p:val>
                                        </p:tav>
                                        <p:tav tm="100000">
                                          <p:val>
                                            <p:fltVal val="0.4965"/>
                                          </p:val>
                                        </p:tav>
                                      </p:tavLst>
                                    </p:anim>
                                    <p:anim to="" calcmode="lin" valueType="num">
                                      <p:cBhvr>
                                        <p:cTn id="192"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193" presetID="0" presetClass="entr" presetSubtype="0" fill="hold" grpId="2" nodeType="withEffect">
                                  <p:stCondLst>
                                    <p:cond delay="0"/>
                                  </p:stCondLst>
                                  <p:childTnLst>
                                    <p:anim to="" calcmode="lin" valueType="num">
                                      <p:cBhvr>
                                        <p:cTn id="194" dur="500" fill="hold">
                                          <p:stCondLst>
                                            <p:cond delay="0"/>
                                          </p:stCondLst>
                                        </p:cTn>
                                        <p:tgtEl>
                                          <p:spTgt spid="14"/>
                                        </p:tgtEl>
                                        <p:attrNameLst>
                                          <p:attrName>ppt_x</p:attrName>
                                        </p:attrNameLst>
                                      </p:cBhvr>
                                      <p:tavLst>
                                        <p:tav tm="0">
                                          <p:val>
                                            <p:strVal val="ppt_x"/>
                                          </p:val>
                                        </p:tav>
                                        <p:tav tm="100000">
                                          <p:val>
                                            <p:fltVal val="0.3799"/>
                                          </p:val>
                                        </p:tav>
                                      </p:tavLst>
                                    </p:anim>
                                    <p:anim to="" calcmode="lin" valueType="num">
                                      <p:cBhvr>
                                        <p:cTn id="195" dur="500" fill="hold">
                                          <p:stCondLst>
                                            <p:cond delay="0"/>
                                          </p:stCondLst>
                                        </p:cTn>
                                        <p:tgtEl>
                                          <p:spTgt spid="14"/>
                                        </p:tgtEl>
                                        <p:attrNameLst>
                                          <p:attrName>ppt_y</p:attrName>
                                        </p:attrNameLst>
                                      </p:cBhvr>
                                      <p:tavLst>
                                        <p:tav tm="0">
                                          <p:val>
                                            <p:strVal val="ppt_y"/>
                                          </p:val>
                                        </p:tav>
                                        <p:tav tm="100000">
                                          <p:val>
                                            <p:fltVal val="0.51881"/>
                                          </p:val>
                                        </p:tav>
                                      </p:tavLst>
                                    </p:anim>
                                    <p:anim to="" calcmode="lin" valueType="num">
                                      <p:cBhvr>
                                        <p:cTn id="196"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197" presetID="0" presetClass="entr" presetSubtype="0" fill="hold" grpId="3" nodeType="withEffect">
                                  <p:stCondLst>
                                    <p:cond delay="0"/>
                                  </p:stCondLst>
                                  <p:childTnLst>
                                    <p:anim to="" calcmode="lin" valueType="num">
                                      <p:cBhvr>
                                        <p:cTn id="198" dur="500" fill="hold">
                                          <p:stCondLst>
                                            <p:cond delay="0"/>
                                          </p:stCondLst>
                                        </p:cTn>
                                        <p:tgtEl>
                                          <p:spTgt spid="13"/>
                                        </p:tgtEl>
                                        <p:attrNameLst>
                                          <p:attrName>ppt_x</p:attrName>
                                        </p:attrNameLst>
                                      </p:cBhvr>
                                      <p:tavLst>
                                        <p:tav tm="0">
                                          <p:val>
                                            <p:strVal val="ppt_x"/>
                                          </p:val>
                                        </p:tav>
                                        <p:tav tm="100000">
                                          <p:val>
                                            <p:fltVal val="0.48328"/>
                                          </p:val>
                                        </p:tav>
                                      </p:tavLst>
                                    </p:anim>
                                    <p:anim to="" calcmode="lin" valueType="num">
                                      <p:cBhvr>
                                        <p:cTn id="199" dur="500" fill="hold">
                                          <p:stCondLst>
                                            <p:cond delay="0"/>
                                          </p:stCondLst>
                                        </p:cTn>
                                        <p:tgtEl>
                                          <p:spTgt spid="13"/>
                                        </p:tgtEl>
                                        <p:attrNameLst>
                                          <p:attrName>ppt_y</p:attrName>
                                        </p:attrNameLst>
                                      </p:cBhvr>
                                      <p:tavLst>
                                        <p:tav tm="0">
                                          <p:val>
                                            <p:strVal val="ppt_y"/>
                                          </p:val>
                                        </p:tav>
                                        <p:tav tm="100000">
                                          <p:val>
                                            <p:fltVal val="0.30594"/>
                                          </p:val>
                                        </p:tav>
                                      </p:tavLst>
                                    </p:anim>
                                    <p:anim to="" calcmode="lin" valueType="num">
                                      <p:cBhvr>
                                        <p:cTn id="200"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01" presetID="0" presetClass="entr" presetSubtype="0" fill="hold" grpId="4" nodeType="withEffect">
                                  <p:stCondLst>
                                    <p:cond delay="0"/>
                                  </p:stCondLst>
                                  <p:childTnLst>
                                    <p:anim to="" calcmode="lin" valueType="num">
                                      <p:cBhvr>
                                        <p:cTn id="202" dur="500" fill="hold">
                                          <p:stCondLst>
                                            <p:cond delay="0"/>
                                          </p:stCondLst>
                                        </p:cTn>
                                        <p:tgtEl>
                                          <p:spTgt spid="12"/>
                                        </p:tgtEl>
                                        <p:attrNameLst>
                                          <p:attrName>ppt_x</p:attrName>
                                        </p:attrNameLst>
                                      </p:cBhvr>
                                      <p:tavLst>
                                        <p:tav tm="0">
                                          <p:val>
                                            <p:strVal val="ppt_x"/>
                                          </p:val>
                                        </p:tav>
                                        <p:tav tm="100000">
                                          <p:val>
                                            <p:fltVal val="0.60521"/>
                                          </p:val>
                                        </p:tav>
                                      </p:tavLst>
                                    </p:anim>
                                    <p:anim to="" calcmode="lin" valueType="num">
                                      <p:cBhvr>
                                        <p:cTn id="203" dur="500" fill="hold">
                                          <p:stCondLst>
                                            <p:cond delay="0"/>
                                          </p:stCondLst>
                                        </p:cTn>
                                        <p:tgtEl>
                                          <p:spTgt spid="12"/>
                                        </p:tgtEl>
                                        <p:attrNameLst>
                                          <p:attrName>ppt_y</p:attrName>
                                        </p:attrNameLst>
                                      </p:cBhvr>
                                      <p:tavLst>
                                        <p:tav tm="0">
                                          <p:val>
                                            <p:strVal val="ppt_y"/>
                                          </p:val>
                                        </p:tav>
                                        <p:tav tm="100000">
                                          <p:val>
                                            <p:fltVal val="0.52591"/>
                                          </p:val>
                                        </p:tav>
                                      </p:tavLst>
                                    </p:anim>
                                    <p:anim to="" calcmode="lin" valueType="num">
                                      <p:cBhvr>
                                        <p:cTn id="204"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05" presetID="0" presetClass="entr" presetSubtype="0" fill="hold" grpId="5" nodeType="withEffect">
                                  <p:stCondLst>
                                    <p:cond delay="0"/>
                                  </p:stCondLst>
                                  <p:childTnLst>
                                    <p:anim to="" calcmode="lin" valueType="num">
                                      <p:cBhvr>
                                        <p:cTn id="206" dur="500" fill="hold">
                                          <p:stCondLst>
                                            <p:cond delay="0"/>
                                          </p:stCondLst>
                                        </p:cTn>
                                        <p:tgtEl>
                                          <p:spTgt spid="11"/>
                                        </p:tgtEl>
                                        <p:attrNameLst>
                                          <p:attrName>ppt_x</p:attrName>
                                        </p:attrNameLst>
                                      </p:cBhvr>
                                      <p:tavLst>
                                        <p:tav tm="0">
                                          <p:val>
                                            <p:strVal val="ppt_x"/>
                                          </p:val>
                                        </p:tav>
                                        <p:tav tm="100000">
                                          <p:val>
                                            <p:fltVal val="0.73483"/>
                                          </p:val>
                                        </p:tav>
                                      </p:tavLst>
                                    </p:anim>
                                    <p:anim to="" calcmode="lin" valueType="num">
                                      <p:cBhvr>
                                        <p:cTn id="207" dur="500" fill="hold">
                                          <p:stCondLst>
                                            <p:cond delay="0"/>
                                          </p:stCondLst>
                                        </p:cTn>
                                        <p:tgtEl>
                                          <p:spTgt spid="11"/>
                                        </p:tgtEl>
                                        <p:attrNameLst>
                                          <p:attrName>ppt_y</p:attrName>
                                        </p:attrNameLst>
                                      </p:cBhvr>
                                      <p:tavLst>
                                        <p:tav tm="0">
                                          <p:val>
                                            <p:strVal val="ppt_y"/>
                                          </p:val>
                                        </p:tav>
                                        <p:tav tm="100000">
                                          <p:val>
                                            <p:fltVal val="0.46432"/>
                                          </p:val>
                                        </p:tav>
                                      </p:tavLst>
                                    </p:anim>
                                    <p:anim to="" calcmode="lin" valueType="num">
                                      <p:cBhvr>
                                        <p:cTn id="208"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09" presetID="0" presetClass="entr" presetSubtype="0" fill="hold" grpId="6" nodeType="withEffect">
                                  <p:stCondLst>
                                    <p:cond delay="0"/>
                                  </p:stCondLst>
                                  <p:childTnLst>
                                    <p:anim to="" calcmode="lin" valueType="num">
                                      <p:cBhvr>
                                        <p:cTn id="210" dur="500" fill="hold">
                                          <p:stCondLst>
                                            <p:cond delay="0"/>
                                          </p:stCondLst>
                                        </p:cTn>
                                        <p:tgtEl>
                                          <p:spTgt spid="10"/>
                                        </p:tgtEl>
                                        <p:attrNameLst>
                                          <p:attrName>ppt_x</p:attrName>
                                        </p:attrNameLst>
                                      </p:cBhvr>
                                      <p:tavLst>
                                        <p:tav tm="0">
                                          <p:val>
                                            <p:strVal val="ppt_x"/>
                                          </p:val>
                                        </p:tav>
                                        <p:tav tm="100000">
                                          <p:val>
                                            <p:fltVal val="0.80251"/>
                                          </p:val>
                                        </p:tav>
                                      </p:tavLst>
                                    </p:anim>
                                    <p:anim to="" calcmode="lin" valueType="num">
                                      <p:cBhvr>
                                        <p:cTn id="211" dur="500" fill="hold">
                                          <p:stCondLst>
                                            <p:cond delay="0"/>
                                          </p:stCondLst>
                                        </p:cTn>
                                        <p:tgtEl>
                                          <p:spTgt spid="10"/>
                                        </p:tgtEl>
                                        <p:attrNameLst>
                                          <p:attrName>ppt_y</p:attrName>
                                        </p:attrNameLst>
                                      </p:cBhvr>
                                      <p:tavLst>
                                        <p:tav tm="0">
                                          <p:val>
                                            <p:strVal val="ppt_y"/>
                                          </p:val>
                                        </p:tav>
                                        <p:tav tm="100000">
                                          <p:val>
                                            <p:fltVal val="0.19815"/>
                                          </p:val>
                                        </p:tav>
                                      </p:tavLst>
                                    </p:anim>
                                    <p:anim to="" calcmode="lin" valueType="num">
                                      <p:cBhvr>
                                        <p:cTn id="212"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13" presetID="0" presetClass="entr" presetSubtype="0" fill="hold" grpId="7" nodeType="withEffect">
                                  <p:stCondLst>
                                    <p:cond delay="0"/>
                                  </p:stCondLst>
                                  <p:childTnLst>
                                    <p:anim to="" calcmode="lin" valueType="num">
                                      <p:cBhvr>
                                        <p:cTn id="214" dur="500" fill="hold">
                                          <p:stCondLst>
                                            <p:cond delay="0"/>
                                          </p:stCondLst>
                                        </p:cTn>
                                        <p:tgtEl>
                                          <p:spTgt spid="7"/>
                                        </p:tgtEl>
                                        <p:attrNameLst>
                                          <p:attrName>ppt_x</p:attrName>
                                        </p:attrNameLst>
                                      </p:cBhvr>
                                      <p:tavLst>
                                        <p:tav tm="0">
                                          <p:val>
                                            <p:strVal val="ppt_x"/>
                                          </p:val>
                                        </p:tav>
                                        <p:tav tm="100000">
                                          <p:val>
                                            <p:fltVal val="1.39712"/>
                                          </p:val>
                                        </p:tav>
                                      </p:tavLst>
                                    </p:anim>
                                    <p:anim to="" calcmode="lin" valueType="num">
                                      <p:cBhvr>
                                        <p:cTn id="215" dur="500" fill="hold">
                                          <p:stCondLst>
                                            <p:cond delay="0"/>
                                          </p:stCondLst>
                                        </p:cTn>
                                        <p:tgtEl>
                                          <p:spTgt spid="7"/>
                                        </p:tgtEl>
                                        <p:attrNameLst>
                                          <p:attrName>ppt_y</p:attrName>
                                        </p:attrNameLst>
                                      </p:cBhvr>
                                      <p:tavLst>
                                        <p:tav tm="0">
                                          <p:val>
                                            <p:strVal val="ppt_y"/>
                                          </p:val>
                                        </p:tav>
                                        <p:tav tm="100000">
                                          <p:val>
                                            <p:fltVal val="0.05761"/>
                                          </p:val>
                                        </p:tav>
                                      </p:tavLst>
                                    </p:anim>
                                    <p:anim to="" calcmode="lin" valueType="num">
                                      <p:cBhvr>
                                        <p:cTn id="216"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17"/>
                                        </p:tgtEl>
                                        <p:attrNameLst>
                                          <p:attrName>style.visibility</p:attrName>
                                        </p:attrNameLst>
                                      </p:cBhvr>
                                      <p:to>
                                        <p:strVal val="visible"/>
                                      </p:to>
                                    </p:set>
                                    <p:anim calcmode="lin" valueType="num">
                                      <p:cBhvr additive="base">
                                        <p:cTn id="221" dur="500" fill="hold">
                                          <p:stCondLst>
                                            <p:cond delay="0"/>
                                          </p:stCondLst>
                                        </p:cTn>
                                        <p:tgtEl>
                                          <p:spTgt spid="17"/>
                                        </p:tgtEl>
                                        <p:attrNameLst>
                                          <p:attrName>ppt_x</p:attrName>
                                        </p:attrNameLst>
                                      </p:cBhvr>
                                      <p:tavLst>
                                        <p:tav tm="0">
                                          <p:val>
                                            <p:fltVal val="0.29349"/>
                                          </p:val>
                                        </p:tav>
                                        <p:tav tm="100000">
                                          <p:val>
                                            <p:fltVal val="0.29349"/>
                                          </p:val>
                                        </p:tav>
                                      </p:tavLst>
                                    </p:anim>
                                    <p:anim calcmode="lin" valueType="num">
                                      <p:cBhvr additive="base">
                                        <p:cTn id="222" dur="500" fill="hold">
                                          <p:stCondLst>
                                            <p:cond delay="0"/>
                                          </p:stCondLst>
                                        </p:cTn>
                                        <p:tgtEl>
                                          <p:spTgt spid="17"/>
                                        </p:tgtEl>
                                        <p:attrNameLst>
                                          <p:attrName>ppt_y</p:attrName>
                                        </p:attrNameLst>
                                      </p:cBhvr>
                                      <p:tavLst>
                                        <p:tav tm="0">
                                          <p:val>
                                            <p:fltVal val="1.5"/>
                                          </p:val>
                                        </p:tav>
                                        <p:tav tm="100000">
                                          <p:val>
                                            <p:fltVal val="0.5"/>
                                          </p:val>
                                        </p:tav>
                                      </p:tavLst>
                                    </p:anim>
                                    <p:anim to="" calcmode="lin" valueType="num">
                                      <p:cBhvr>
                                        <p:cTn id="223" dur="500" fill="hold">
                                          <p:stCondLst>
                                            <p:cond delay="0"/>
                                          </p:stCondLst>
                                        </p:cTn>
                                        <p:tgtEl>
                                          <p:spTgt spid="17"/>
                                        </p:tgtEl>
                                        <p:attrNameLst>
                                          <p:attrName>ppt_w</p:attrName>
                                        </p:attrNameLst>
                                      </p:cBhvr>
                                      <p:tavLst>
                                        <p:tav tm="0">
                                          <p:val>
                                            <p:intVal val="0"/>
                                          </p:val>
                                        </p:tav>
                                        <p:tav tm="50000">
                                          <p:val>
                                            <p:strVal val="#ppt_w*1.2 *1"/>
                                          </p:val>
                                        </p:tav>
                                        <p:tav tm="100000">
                                          <p:val>
                                            <p:strVal val="#ppt_w*1"/>
                                          </p:val>
                                        </p:tav>
                                      </p:tavLst>
                                    </p:anim>
                                    <p:anim to="" calcmode="lin" valueType="num">
                                      <p:cBhvr>
                                        <p:cTn id="224" dur="500" fill="hold">
                                          <p:stCondLst>
                                            <p:cond delay="0"/>
                                          </p:stCondLst>
                                        </p:cTn>
                                        <p:tgtEl>
                                          <p:spTgt spid="17"/>
                                        </p:tgtEl>
                                        <p:attrNameLst>
                                          <p:attrName>ppt_h</p:attrName>
                                        </p:attrNameLst>
                                      </p:cBhvr>
                                      <p:tavLst>
                                        <p:tav tm="0">
                                          <p:val>
                                            <p:intVal val="0"/>
                                          </p:val>
                                        </p:tav>
                                        <p:tav tm="50000">
                                          <p:val>
                                            <p:strVal val="#ppt_h*1.2*1"/>
                                          </p:val>
                                        </p:tav>
                                        <p:tav tm="100000">
                                          <p:val>
                                            <p:strVal val="#ppt_h*1"/>
                                          </p:val>
                                        </p:tav>
                                      </p:tavLst>
                                    </p:anim>
                                  </p:childTnLst>
                                </p:cTn>
                              </p:par>
                              <p:par>
                                <p:cTn id="225" presetID="0" presetClass="entr" presetSubtype="0" fill="hold" grpId="1" nodeType="withEffect">
                                  <p:stCondLst>
                                    <p:cond delay="0"/>
                                  </p:stCondLst>
                                  <p:childTnLst>
                                    <p:anim to="" calcmode="lin" valueType="num">
                                      <p:cBhvr>
                                        <p:cTn id="226" dur="500" fill="hold">
                                          <p:stCondLst>
                                            <p:cond delay="0"/>
                                          </p:stCondLst>
                                        </p:cTn>
                                        <p:tgtEl>
                                          <p:spTgt spid="16"/>
                                        </p:tgtEl>
                                        <p:attrNameLst>
                                          <p:attrName>ppt_x</p:attrName>
                                        </p:attrNameLst>
                                      </p:cBhvr>
                                      <p:tavLst>
                                        <p:tav tm="0">
                                          <p:val>
                                            <p:strVal val="ppt_x"/>
                                          </p:val>
                                        </p:tav>
                                        <p:tav tm="100000">
                                          <p:val>
                                            <p:fltVal val="0.14687"/>
                                          </p:val>
                                        </p:tav>
                                      </p:tavLst>
                                    </p:anim>
                                    <p:anim to="" calcmode="lin" valueType="num">
                                      <p:cBhvr>
                                        <p:cTn id="227" dur="500" fill="hold">
                                          <p:stCondLst>
                                            <p:cond delay="0"/>
                                          </p:stCondLst>
                                        </p:cTn>
                                        <p:tgtEl>
                                          <p:spTgt spid="16"/>
                                        </p:tgtEl>
                                        <p:attrNameLst>
                                          <p:attrName>ppt_y</p:attrName>
                                        </p:attrNameLst>
                                      </p:cBhvr>
                                      <p:tavLst>
                                        <p:tav tm="0">
                                          <p:val>
                                            <p:strVal val="ppt_y"/>
                                          </p:val>
                                        </p:tav>
                                        <p:tav tm="100000">
                                          <p:val>
                                            <p:fltVal val="0.3526"/>
                                          </p:val>
                                        </p:tav>
                                      </p:tavLst>
                                    </p:anim>
                                    <p:anim to="" calcmode="lin" valueType="num">
                                      <p:cBhvr>
                                        <p:cTn id="228"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229" presetID="0" presetClass="entr" presetSubtype="0" fill="hold" grpId="2" nodeType="withEffect">
                                  <p:stCondLst>
                                    <p:cond delay="0"/>
                                  </p:stCondLst>
                                  <p:childTnLst>
                                    <p:anim to="" calcmode="lin" valueType="num">
                                      <p:cBhvr>
                                        <p:cTn id="230" dur="500" fill="hold">
                                          <p:stCondLst>
                                            <p:cond delay="0"/>
                                          </p:stCondLst>
                                        </p:cTn>
                                        <p:tgtEl>
                                          <p:spTgt spid="15"/>
                                        </p:tgtEl>
                                        <p:attrNameLst>
                                          <p:attrName>ppt_x</p:attrName>
                                        </p:attrNameLst>
                                      </p:cBhvr>
                                      <p:tavLst>
                                        <p:tav tm="0">
                                          <p:val>
                                            <p:strVal val="ppt_x"/>
                                          </p:val>
                                        </p:tav>
                                        <p:tav tm="100000">
                                          <p:val>
                                            <p:fltVal val="0.27052"/>
                                          </p:val>
                                        </p:tav>
                                      </p:tavLst>
                                    </p:anim>
                                    <p:anim to="" calcmode="lin" valueType="num">
                                      <p:cBhvr>
                                        <p:cTn id="231" dur="500" fill="hold">
                                          <p:stCondLst>
                                            <p:cond delay="0"/>
                                          </p:stCondLst>
                                        </p:cTn>
                                        <p:tgtEl>
                                          <p:spTgt spid="15"/>
                                        </p:tgtEl>
                                        <p:attrNameLst>
                                          <p:attrName>ppt_y</p:attrName>
                                        </p:attrNameLst>
                                      </p:cBhvr>
                                      <p:tavLst>
                                        <p:tav tm="0">
                                          <p:val>
                                            <p:strVal val="ppt_y"/>
                                          </p:val>
                                        </p:tav>
                                        <p:tav tm="100000">
                                          <p:val>
                                            <p:fltVal val="0.3491"/>
                                          </p:val>
                                        </p:tav>
                                      </p:tavLst>
                                    </p:anim>
                                    <p:anim to="" calcmode="lin" valueType="num">
                                      <p:cBhvr>
                                        <p:cTn id="232"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233" presetID="0" presetClass="entr" presetSubtype="0" fill="hold" grpId="3" nodeType="withEffect">
                                  <p:stCondLst>
                                    <p:cond delay="0"/>
                                  </p:stCondLst>
                                  <p:childTnLst>
                                    <p:anim to="" calcmode="lin" valueType="num">
                                      <p:cBhvr>
                                        <p:cTn id="234" dur="500" fill="hold">
                                          <p:stCondLst>
                                            <p:cond delay="0"/>
                                          </p:stCondLst>
                                        </p:cTn>
                                        <p:tgtEl>
                                          <p:spTgt spid="14"/>
                                        </p:tgtEl>
                                        <p:attrNameLst>
                                          <p:attrName>ppt_x</p:attrName>
                                        </p:attrNameLst>
                                      </p:cBhvr>
                                      <p:tavLst>
                                        <p:tav tm="0">
                                          <p:val>
                                            <p:strVal val="ppt_x"/>
                                          </p:val>
                                        </p:tav>
                                        <p:tav tm="100000">
                                          <p:val>
                                            <p:fltVal val="0.3799"/>
                                          </p:val>
                                        </p:tav>
                                      </p:tavLst>
                                    </p:anim>
                                    <p:anim to="" calcmode="lin" valueType="num">
                                      <p:cBhvr>
                                        <p:cTn id="235" dur="500" fill="hold">
                                          <p:stCondLst>
                                            <p:cond delay="0"/>
                                          </p:stCondLst>
                                        </p:cTn>
                                        <p:tgtEl>
                                          <p:spTgt spid="14"/>
                                        </p:tgtEl>
                                        <p:attrNameLst>
                                          <p:attrName>ppt_y</p:attrName>
                                        </p:attrNameLst>
                                      </p:cBhvr>
                                      <p:tavLst>
                                        <p:tav tm="0">
                                          <p:val>
                                            <p:strVal val="ppt_y"/>
                                          </p:val>
                                        </p:tav>
                                        <p:tav tm="100000">
                                          <p:val>
                                            <p:fltVal val="0.37141"/>
                                          </p:val>
                                        </p:tav>
                                      </p:tavLst>
                                    </p:anim>
                                    <p:anim to="" calcmode="lin" valueType="num">
                                      <p:cBhvr>
                                        <p:cTn id="236"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237" presetID="0" presetClass="entr" presetSubtype="0" fill="hold" grpId="4" nodeType="withEffect">
                                  <p:stCondLst>
                                    <p:cond delay="0"/>
                                  </p:stCondLst>
                                  <p:childTnLst>
                                    <p:anim to="" calcmode="lin" valueType="num">
                                      <p:cBhvr>
                                        <p:cTn id="238" dur="500" fill="hold">
                                          <p:stCondLst>
                                            <p:cond delay="0"/>
                                          </p:stCondLst>
                                        </p:cTn>
                                        <p:tgtEl>
                                          <p:spTgt spid="13"/>
                                        </p:tgtEl>
                                        <p:attrNameLst>
                                          <p:attrName>ppt_x</p:attrName>
                                        </p:attrNameLst>
                                      </p:cBhvr>
                                      <p:tavLst>
                                        <p:tav tm="0">
                                          <p:val>
                                            <p:strVal val="ppt_x"/>
                                          </p:val>
                                        </p:tav>
                                        <p:tav tm="100000">
                                          <p:val>
                                            <p:fltVal val="0.48328"/>
                                          </p:val>
                                        </p:tav>
                                      </p:tavLst>
                                    </p:anim>
                                    <p:anim to="" calcmode="lin" valueType="num">
                                      <p:cBhvr>
                                        <p:cTn id="239" dur="500" fill="hold">
                                          <p:stCondLst>
                                            <p:cond delay="0"/>
                                          </p:stCondLst>
                                        </p:cTn>
                                        <p:tgtEl>
                                          <p:spTgt spid="13"/>
                                        </p:tgtEl>
                                        <p:attrNameLst>
                                          <p:attrName>ppt_y</p:attrName>
                                        </p:attrNameLst>
                                      </p:cBhvr>
                                      <p:tavLst>
                                        <p:tav tm="0">
                                          <p:val>
                                            <p:strVal val="ppt_y"/>
                                          </p:val>
                                        </p:tav>
                                        <p:tav tm="100000">
                                          <p:val>
                                            <p:fltVal val="0.15854"/>
                                          </p:val>
                                        </p:tav>
                                      </p:tavLst>
                                    </p:anim>
                                    <p:anim to="" calcmode="lin" valueType="num">
                                      <p:cBhvr>
                                        <p:cTn id="240"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41" presetID="0" presetClass="entr" presetSubtype="0" fill="hold" grpId="5" nodeType="withEffect">
                                  <p:stCondLst>
                                    <p:cond delay="0"/>
                                  </p:stCondLst>
                                  <p:childTnLst>
                                    <p:anim to="" calcmode="lin" valueType="num">
                                      <p:cBhvr>
                                        <p:cTn id="242" dur="500" fill="hold">
                                          <p:stCondLst>
                                            <p:cond delay="0"/>
                                          </p:stCondLst>
                                        </p:cTn>
                                        <p:tgtEl>
                                          <p:spTgt spid="12"/>
                                        </p:tgtEl>
                                        <p:attrNameLst>
                                          <p:attrName>ppt_x</p:attrName>
                                        </p:attrNameLst>
                                      </p:cBhvr>
                                      <p:tavLst>
                                        <p:tav tm="0">
                                          <p:val>
                                            <p:strVal val="ppt_x"/>
                                          </p:val>
                                        </p:tav>
                                        <p:tav tm="100000">
                                          <p:val>
                                            <p:fltVal val="0.60521"/>
                                          </p:val>
                                        </p:tav>
                                      </p:tavLst>
                                    </p:anim>
                                    <p:anim to="" calcmode="lin" valueType="num">
                                      <p:cBhvr>
                                        <p:cTn id="243" dur="500" fill="hold">
                                          <p:stCondLst>
                                            <p:cond delay="0"/>
                                          </p:stCondLst>
                                        </p:cTn>
                                        <p:tgtEl>
                                          <p:spTgt spid="12"/>
                                        </p:tgtEl>
                                        <p:attrNameLst>
                                          <p:attrName>ppt_y</p:attrName>
                                        </p:attrNameLst>
                                      </p:cBhvr>
                                      <p:tavLst>
                                        <p:tav tm="0">
                                          <p:val>
                                            <p:strVal val="ppt_y"/>
                                          </p:val>
                                        </p:tav>
                                        <p:tav tm="100000">
                                          <p:val>
                                            <p:fltVal val="0.37851"/>
                                          </p:val>
                                        </p:tav>
                                      </p:tavLst>
                                    </p:anim>
                                    <p:anim to="" calcmode="lin" valueType="num">
                                      <p:cBhvr>
                                        <p:cTn id="244"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45" presetID="0" presetClass="entr" presetSubtype="0" fill="hold" grpId="6" nodeType="withEffect">
                                  <p:stCondLst>
                                    <p:cond delay="0"/>
                                  </p:stCondLst>
                                  <p:childTnLst>
                                    <p:anim to="" calcmode="lin" valueType="num">
                                      <p:cBhvr>
                                        <p:cTn id="246" dur="500" fill="hold">
                                          <p:stCondLst>
                                            <p:cond delay="0"/>
                                          </p:stCondLst>
                                        </p:cTn>
                                        <p:tgtEl>
                                          <p:spTgt spid="11"/>
                                        </p:tgtEl>
                                        <p:attrNameLst>
                                          <p:attrName>ppt_x</p:attrName>
                                        </p:attrNameLst>
                                      </p:cBhvr>
                                      <p:tavLst>
                                        <p:tav tm="0">
                                          <p:val>
                                            <p:strVal val="ppt_x"/>
                                          </p:val>
                                        </p:tav>
                                        <p:tav tm="100000">
                                          <p:val>
                                            <p:fltVal val="0.73483"/>
                                          </p:val>
                                        </p:tav>
                                      </p:tavLst>
                                    </p:anim>
                                    <p:anim to="" calcmode="lin" valueType="num">
                                      <p:cBhvr>
                                        <p:cTn id="247" dur="500" fill="hold">
                                          <p:stCondLst>
                                            <p:cond delay="0"/>
                                          </p:stCondLst>
                                        </p:cTn>
                                        <p:tgtEl>
                                          <p:spTgt spid="11"/>
                                        </p:tgtEl>
                                        <p:attrNameLst>
                                          <p:attrName>ppt_y</p:attrName>
                                        </p:attrNameLst>
                                      </p:cBhvr>
                                      <p:tavLst>
                                        <p:tav tm="0">
                                          <p:val>
                                            <p:strVal val="ppt_y"/>
                                          </p:val>
                                        </p:tav>
                                        <p:tav tm="100000">
                                          <p:val>
                                            <p:fltVal val="0.30361"/>
                                          </p:val>
                                        </p:tav>
                                      </p:tavLst>
                                    </p:anim>
                                    <p:anim to="" calcmode="lin" valueType="num">
                                      <p:cBhvr>
                                        <p:cTn id="248"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49" presetID="0" presetClass="entr" presetSubtype="0" fill="hold" grpId="7" nodeType="withEffect">
                                  <p:stCondLst>
                                    <p:cond delay="0"/>
                                  </p:stCondLst>
                                  <p:childTnLst>
                                    <p:anim to="" calcmode="lin" valueType="num">
                                      <p:cBhvr>
                                        <p:cTn id="250" dur="500" fill="hold">
                                          <p:stCondLst>
                                            <p:cond delay="0"/>
                                          </p:stCondLst>
                                        </p:cTn>
                                        <p:tgtEl>
                                          <p:spTgt spid="10"/>
                                        </p:tgtEl>
                                        <p:attrNameLst>
                                          <p:attrName>ppt_x</p:attrName>
                                        </p:attrNameLst>
                                      </p:cBhvr>
                                      <p:tavLst>
                                        <p:tav tm="0">
                                          <p:val>
                                            <p:strVal val="ppt_x"/>
                                          </p:val>
                                        </p:tav>
                                        <p:tav tm="100000">
                                          <p:val>
                                            <p:fltVal val="0.80251"/>
                                          </p:val>
                                        </p:tav>
                                      </p:tavLst>
                                    </p:anim>
                                    <p:anim to="" calcmode="lin" valueType="num">
                                      <p:cBhvr>
                                        <p:cTn id="251" dur="500" fill="hold">
                                          <p:stCondLst>
                                            <p:cond delay="0"/>
                                          </p:stCondLst>
                                        </p:cTn>
                                        <p:tgtEl>
                                          <p:spTgt spid="10"/>
                                        </p:tgtEl>
                                        <p:attrNameLst>
                                          <p:attrName>ppt_y</p:attrName>
                                        </p:attrNameLst>
                                      </p:cBhvr>
                                      <p:tavLst>
                                        <p:tav tm="0">
                                          <p:val>
                                            <p:strVal val="ppt_y"/>
                                          </p:val>
                                        </p:tav>
                                        <p:tav tm="100000">
                                          <p:val>
                                            <p:fltVal val="0.04938"/>
                                          </p:val>
                                        </p:tav>
                                      </p:tavLst>
                                    </p:anim>
                                    <p:anim to="" calcmode="lin" valueType="num">
                                      <p:cBhvr>
                                        <p:cTn id="252"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53" presetID="0" presetClass="entr" presetSubtype="0" fill="hold" grpId="8" nodeType="withEffect">
                                  <p:stCondLst>
                                    <p:cond delay="0"/>
                                  </p:stCondLst>
                                  <p:childTnLst>
                                    <p:anim to="" calcmode="lin" valueType="num">
                                      <p:cBhvr>
                                        <p:cTn id="254" dur="500" fill="hold">
                                          <p:stCondLst>
                                            <p:cond delay="0"/>
                                          </p:stCondLst>
                                        </p:cTn>
                                        <p:tgtEl>
                                          <p:spTgt spid="7"/>
                                        </p:tgtEl>
                                        <p:attrNameLst>
                                          <p:attrName>ppt_x</p:attrName>
                                        </p:attrNameLst>
                                      </p:cBhvr>
                                      <p:tavLst>
                                        <p:tav tm="0">
                                          <p:val>
                                            <p:strVal val="ppt_x"/>
                                          </p:val>
                                        </p:tav>
                                        <p:tav tm="100000">
                                          <p:val>
                                            <p:fltVal val="1.39712"/>
                                          </p:val>
                                        </p:tav>
                                      </p:tavLst>
                                    </p:anim>
                                    <p:anim to="" calcmode="lin" valueType="num">
                                      <p:cBhvr>
                                        <p:cTn id="255" dur="500" fill="hold">
                                          <p:stCondLst>
                                            <p:cond delay="0"/>
                                          </p:stCondLst>
                                        </p:cTn>
                                        <p:tgtEl>
                                          <p:spTgt spid="7"/>
                                        </p:tgtEl>
                                        <p:attrNameLst>
                                          <p:attrName>ppt_y</p:attrName>
                                        </p:attrNameLst>
                                      </p:cBhvr>
                                      <p:tavLst>
                                        <p:tav tm="0">
                                          <p:val>
                                            <p:strVal val="ppt_y"/>
                                          </p:val>
                                        </p:tav>
                                        <p:tav tm="100000">
                                          <p:val>
                                            <p:fltVal val="-0.17105"/>
                                          </p:val>
                                        </p:tav>
                                      </p:tavLst>
                                    </p:anim>
                                    <p:anim to="" calcmode="lin" valueType="num">
                                      <p:cBhvr>
                                        <p:cTn id="256"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8"/>
                                        </p:tgtEl>
                                        <p:attrNameLst>
                                          <p:attrName>style.visibility</p:attrName>
                                        </p:attrNameLst>
                                      </p:cBhvr>
                                      <p:to>
                                        <p:strVal val="visible"/>
                                      </p:to>
                                    </p:set>
                                    <p:anim calcmode="lin" valueType="num">
                                      <p:cBhvr additive="base">
                                        <p:cTn id="261" dur="500" fill="hold">
                                          <p:stCondLst>
                                            <p:cond delay="0"/>
                                          </p:stCondLst>
                                        </p:cTn>
                                        <p:tgtEl>
                                          <p:spTgt spid="18"/>
                                        </p:tgtEl>
                                        <p:attrNameLst>
                                          <p:attrName>ppt_x</p:attrName>
                                        </p:attrNameLst>
                                      </p:cBhvr>
                                      <p:tavLst>
                                        <p:tav tm="0">
                                          <p:val>
                                            <p:fltVal val="0.18633"/>
                                          </p:val>
                                        </p:tav>
                                        <p:tav tm="100000">
                                          <p:val>
                                            <p:fltVal val="0.18633"/>
                                          </p:val>
                                        </p:tav>
                                      </p:tavLst>
                                    </p:anim>
                                    <p:anim calcmode="lin" valueType="num">
                                      <p:cBhvr additive="base">
                                        <p:cTn id="262" dur="500" fill="hold">
                                          <p:stCondLst>
                                            <p:cond delay="0"/>
                                          </p:stCondLst>
                                        </p:cTn>
                                        <p:tgtEl>
                                          <p:spTgt spid="18"/>
                                        </p:tgtEl>
                                        <p:attrNameLst>
                                          <p:attrName>ppt_y</p:attrName>
                                        </p:attrNameLst>
                                      </p:cBhvr>
                                      <p:tavLst>
                                        <p:tav tm="0" fmla="0.5+(#ppt_h*0.64)*((1.5-1.5*$)^3-(1.5-1.5*$)^2)">
                                          <p:val>
                                            <p:intVal val="0"/>
                                          </p:val>
                                        </p:tav>
                                        <p:tav tm="100000">
                                          <p:val>
                                            <p:fltVal val="1"/>
                                          </p:val>
                                        </p:tav>
                                      </p:tavLst>
                                    </p:anim>
                                    <p:anim to="" calcmode="lin" valueType="num">
                                      <p:cBhvr>
                                        <p:cTn id="263" dur="500" fill="hold">
                                          <p:stCondLst>
                                            <p:cond delay="0"/>
                                          </p:stCondLst>
                                        </p:cTn>
                                        <p:tgtEl>
                                          <p:spTgt spid="18"/>
                                        </p:tgtEl>
                                        <p:attrNameLst>
                                          <p:attrName>ppt_w</p:attrName>
                                        </p:attrNameLst>
                                      </p:cBhvr>
                                      <p:tavLst>
                                        <p:tav tm="0">
                                          <p:val>
                                            <p:strVal val="#ppt_w"/>
                                          </p:val>
                                        </p:tav>
                                        <p:tav tm="100000">
                                          <p:val>
                                            <p:strVal val="#ppt_w*0.639542"/>
                                          </p:val>
                                        </p:tav>
                                      </p:tavLst>
                                    </p:anim>
                                    <p:anim to="" calcmode="lin" valueType="num">
                                      <p:cBhvr>
                                        <p:cTn id="264" dur="500" fill="hold">
                                          <p:stCondLst>
                                            <p:cond delay="0"/>
                                          </p:stCondLst>
                                        </p:cTn>
                                        <p:tgtEl>
                                          <p:spTgt spid="18"/>
                                        </p:tgtEl>
                                        <p:attrNameLst>
                                          <p:attrName>ppt_h</p:attrName>
                                        </p:attrNameLst>
                                      </p:cBhvr>
                                      <p:tavLst>
                                        <p:tav tm="0">
                                          <p:val>
                                            <p:strVal val="#ppt_h"/>
                                          </p:val>
                                        </p:tav>
                                        <p:tav tm="100000">
                                          <p:val>
                                            <p:strVal val="#ppt_h*0.639542"/>
                                          </p:val>
                                        </p:tav>
                                      </p:tavLst>
                                    </p:anim>
                                    <p:anim to="" calcmode="lin" valueType="num">
                                      <p:cBhvr>
                                        <p:cTn id="265" dur="500" fill="hold">
                                          <p:stCondLst>
                                            <p:cond delay="0"/>
                                          </p:stCondLst>
                                        </p:cTn>
                                        <p:tgtEl>
                                          <p:spTgt spid="18"/>
                                        </p:tgtEl>
                                        <p:attrNameLst>
                                          <p:attrName>transform.rotation_z</p:attrName>
                                        </p:attrNameLst>
                                      </p:cBhvr>
                                      <p:tavLst>
                                        <p:tav tm="0">
                                          <p:val>
                                            <p:fltVal val="-90"/>
                                          </p:val>
                                        </p:tav>
                                        <p:tav tm="100000">
                                          <p:val>
                                            <p:strVal val="#ppt_r"/>
                                          </p:val>
                                        </p:tav>
                                      </p:tavLst>
                                    </p:anim>
                                  </p:childTnLst>
                                </p:cTn>
                              </p:par>
                              <p:par>
                                <p:cTn id="266" presetID="0" presetClass="entr" presetSubtype="0" fill="hold" grpId="1" nodeType="withEffect">
                                  <p:stCondLst>
                                    <p:cond delay="0"/>
                                  </p:stCondLst>
                                  <p:childTnLst>
                                    <p:anim to="" calcmode="lin" valueType="num">
                                      <p:cBhvr>
                                        <p:cTn id="267" dur="500" fill="hold">
                                          <p:stCondLst>
                                            <p:cond delay="0"/>
                                          </p:stCondLst>
                                        </p:cTn>
                                        <p:tgtEl>
                                          <p:spTgt spid="17"/>
                                        </p:tgtEl>
                                        <p:attrNameLst>
                                          <p:attrName>ppt_w</p:attrName>
                                        </p:attrNameLst>
                                      </p:cBhvr>
                                      <p:tavLst>
                                        <p:tav tm="0">
                                          <p:val>
                                            <p:strVal val="ppt_w"/>
                                          </p:val>
                                        </p:tav>
                                        <p:tav tm="100000">
                                          <p:val>
                                            <p:strVal val="#ppt_w*0.639542"/>
                                          </p:val>
                                        </p:tav>
                                      </p:tavLst>
                                    </p:anim>
                                    <p:anim to="" calcmode="lin" valueType="num">
                                      <p:cBhvr>
                                        <p:cTn id="268" dur="500" fill="hold">
                                          <p:stCondLst>
                                            <p:cond delay="0"/>
                                          </p:stCondLst>
                                        </p:cTn>
                                        <p:tgtEl>
                                          <p:spTgt spid="17"/>
                                        </p:tgtEl>
                                        <p:attrNameLst>
                                          <p:attrName>ppt_h</p:attrName>
                                        </p:attrNameLst>
                                      </p:cBhvr>
                                      <p:tavLst>
                                        <p:tav tm="0">
                                          <p:val>
                                            <p:strVal val="ppt_h"/>
                                          </p:val>
                                        </p:tav>
                                        <p:tav tm="100000">
                                          <p:val>
                                            <p:strVal val="#ppt_h*0.639542"/>
                                          </p:val>
                                        </p:tav>
                                      </p:tavLst>
                                    </p:anim>
                                    <p:anim to="" calcmode="lin" valueType="num">
                                      <p:cBhvr>
                                        <p:cTn id="269" dur="500" fill="hold">
                                          <p:stCondLst>
                                            <p:cond delay="0"/>
                                          </p:stCondLst>
                                        </p:cTn>
                                        <p:tgtEl>
                                          <p:spTgt spid="17"/>
                                        </p:tgtEl>
                                        <p:attrNameLst>
                                          <p:attrName>ppt_x</p:attrName>
                                        </p:attrNameLst>
                                      </p:cBhvr>
                                      <p:tavLst>
                                        <p:tav tm="0">
                                          <p:val>
                                            <p:strVal val="ppt_x"/>
                                          </p:val>
                                        </p:tav>
                                        <p:tav tm="100000">
                                          <p:val>
                                            <p:fltVal val="0.07007"/>
                                          </p:val>
                                        </p:tav>
                                      </p:tavLst>
                                    </p:anim>
                                    <p:anim to="" calcmode="lin" valueType="num">
                                      <p:cBhvr>
                                        <p:cTn id="270" dur="500" fill="hold">
                                          <p:stCondLst>
                                            <p:cond delay="0"/>
                                          </p:stCondLst>
                                        </p:cTn>
                                        <p:tgtEl>
                                          <p:spTgt spid="17"/>
                                        </p:tgtEl>
                                        <p:attrNameLst>
                                          <p:attrName>ppt_y</p:attrName>
                                        </p:attrNameLst>
                                      </p:cBhvr>
                                      <p:tavLst>
                                        <p:tav tm="0">
                                          <p:val>
                                            <p:strVal val="ppt_y"/>
                                          </p:val>
                                        </p:tav>
                                        <p:tav tm="100000">
                                          <p:val>
                                            <p:fltVal val="0.35559"/>
                                          </p:val>
                                        </p:tav>
                                      </p:tavLst>
                                    </p:anim>
                                    <p:anim to="" calcmode="lin" valueType="num">
                                      <p:cBhvr>
                                        <p:cTn id="271"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272" presetID="0" presetClass="entr" presetSubtype="0" fill="hold" grpId="2" nodeType="withEffect">
                                  <p:stCondLst>
                                    <p:cond delay="0"/>
                                  </p:stCondLst>
                                  <p:childTnLst>
                                    <p:anim to="" calcmode="lin" valueType="num">
                                      <p:cBhvr>
                                        <p:cTn id="273" dur="500" fill="hold">
                                          <p:stCondLst>
                                            <p:cond delay="0"/>
                                          </p:stCondLst>
                                        </p:cTn>
                                        <p:tgtEl>
                                          <p:spTgt spid="16"/>
                                        </p:tgtEl>
                                        <p:attrNameLst>
                                          <p:attrName>ppt_w</p:attrName>
                                        </p:attrNameLst>
                                      </p:cBhvr>
                                      <p:tavLst>
                                        <p:tav tm="0">
                                          <p:val>
                                            <p:strVal val="ppt_w"/>
                                          </p:val>
                                        </p:tav>
                                        <p:tav tm="100000">
                                          <p:val>
                                            <p:strVal val="#ppt_w*0.639542"/>
                                          </p:val>
                                        </p:tav>
                                      </p:tavLst>
                                    </p:anim>
                                    <p:anim to="" calcmode="lin" valueType="num">
                                      <p:cBhvr>
                                        <p:cTn id="274" dur="500" fill="hold">
                                          <p:stCondLst>
                                            <p:cond delay="0"/>
                                          </p:stCondLst>
                                        </p:cTn>
                                        <p:tgtEl>
                                          <p:spTgt spid="16"/>
                                        </p:tgtEl>
                                        <p:attrNameLst>
                                          <p:attrName>ppt_h</p:attrName>
                                        </p:attrNameLst>
                                      </p:cBhvr>
                                      <p:tavLst>
                                        <p:tav tm="0">
                                          <p:val>
                                            <p:strVal val="ppt_h"/>
                                          </p:val>
                                        </p:tav>
                                        <p:tav tm="100000">
                                          <p:val>
                                            <p:strVal val="#ppt_h*0.639542"/>
                                          </p:val>
                                        </p:tav>
                                      </p:tavLst>
                                    </p:anim>
                                    <p:anim to="" calcmode="lin" valueType="num">
                                      <p:cBhvr>
                                        <p:cTn id="275" dur="500" fill="hold">
                                          <p:stCondLst>
                                            <p:cond delay="0"/>
                                          </p:stCondLst>
                                        </p:cTn>
                                        <p:tgtEl>
                                          <p:spTgt spid="16"/>
                                        </p:tgtEl>
                                        <p:attrNameLst>
                                          <p:attrName>ppt_x</p:attrName>
                                        </p:attrNameLst>
                                      </p:cBhvr>
                                      <p:tavLst>
                                        <p:tav tm="0">
                                          <p:val>
                                            <p:strVal val="ppt_x"/>
                                          </p:val>
                                        </p:tav>
                                        <p:tav tm="100000">
                                          <p:val>
                                            <p:fltVal val="-0.00063"/>
                                          </p:val>
                                        </p:tav>
                                      </p:tavLst>
                                    </p:anim>
                                    <p:anim to="" calcmode="lin" valueType="num">
                                      <p:cBhvr>
                                        <p:cTn id="276" dur="500" fill="hold">
                                          <p:stCondLst>
                                            <p:cond delay="0"/>
                                          </p:stCondLst>
                                        </p:cTn>
                                        <p:tgtEl>
                                          <p:spTgt spid="16"/>
                                        </p:tgtEl>
                                        <p:attrNameLst>
                                          <p:attrName>ppt_y</p:attrName>
                                        </p:attrNameLst>
                                      </p:cBhvr>
                                      <p:tavLst>
                                        <p:tav tm="0">
                                          <p:val>
                                            <p:strVal val="ppt_y"/>
                                          </p:val>
                                        </p:tav>
                                        <p:tav tm="100000">
                                          <p:val>
                                            <p:fltVal val="0.48061"/>
                                          </p:val>
                                        </p:tav>
                                      </p:tavLst>
                                    </p:anim>
                                    <p:anim to="" calcmode="lin" valueType="num">
                                      <p:cBhvr>
                                        <p:cTn id="277"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278" presetID="0" presetClass="entr" presetSubtype="0" fill="hold" grpId="3" nodeType="withEffect">
                                  <p:stCondLst>
                                    <p:cond delay="0"/>
                                  </p:stCondLst>
                                  <p:childTnLst>
                                    <p:anim to="" calcmode="lin" valueType="num">
                                      <p:cBhvr>
                                        <p:cTn id="279" dur="500" fill="hold">
                                          <p:stCondLst>
                                            <p:cond delay="0"/>
                                          </p:stCondLst>
                                        </p:cTn>
                                        <p:tgtEl>
                                          <p:spTgt spid="15"/>
                                        </p:tgtEl>
                                        <p:attrNameLst>
                                          <p:attrName>ppt_w</p:attrName>
                                        </p:attrNameLst>
                                      </p:cBhvr>
                                      <p:tavLst>
                                        <p:tav tm="0">
                                          <p:val>
                                            <p:strVal val="ppt_w"/>
                                          </p:val>
                                        </p:tav>
                                        <p:tav tm="100000">
                                          <p:val>
                                            <p:strVal val="#ppt_w*0.8331959"/>
                                          </p:val>
                                        </p:tav>
                                      </p:tavLst>
                                    </p:anim>
                                    <p:anim to="" calcmode="lin" valueType="num">
                                      <p:cBhvr>
                                        <p:cTn id="280" dur="500" fill="hold">
                                          <p:stCondLst>
                                            <p:cond delay="0"/>
                                          </p:stCondLst>
                                        </p:cTn>
                                        <p:tgtEl>
                                          <p:spTgt spid="15"/>
                                        </p:tgtEl>
                                        <p:attrNameLst>
                                          <p:attrName>ppt_h</p:attrName>
                                        </p:attrNameLst>
                                      </p:cBhvr>
                                      <p:tavLst>
                                        <p:tav tm="0">
                                          <p:val>
                                            <p:strVal val="ppt_h"/>
                                          </p:val>
                                        </p:tav>
                                        <p:tav tm="100000">
                                          <p:val>
                                            <p:strVal val="#ppt_h*0.8331959"/>
                                          </p:val>
                                        </p:tav>
                                      </p:tavLst>
                                    </p:anim>
                                    <p:anim to="" calcmode="lin" valueType="num">
                                      <p:cBhvr>
                                        <p:cTn id="281" dur="500" fill="hold">
                                          <p:stCondLst>
                                            <p:cond delay="0"/>
                                          </p:stCondLst>
                                        </p:cTn>
                                        <p:tgtEl>
                                          <p:spTgt spid="15"/>
                                        </p:tgtEl>
                                        <p:attrNameLst>
                                          <p:attrName>ppt_x</p:attrName>
                                        </p:attrNameLst>
                                      </p:cBhvr>
                                      <p:tavLst>
                                        <p:tav tm="0">
                                          <p:val>
                                            <p:strVal val="ppt_x"/>
                                          </p:val>
                                        </p:tav>
                                        <p:tav tm="100000">
                                          <p:val>
                                            <p:fltVal val="-0.08386"/>
                                          </p:val>
                                        </p:tav>
                                      </p:tavLst>
                                    </p:anim>
                                    <p:anim to="" calcmode="lin" valueType="num">
                                      <p:cBhvr>
                                        <p:cTn id="282" dur="500" fill="hold">
                                          <p:stCondLst>
                                            <p:cond delay="0"/>
                                          </p:stCondLst>
                                        </p:cTn>
                                        <p:tgtEl>
                                          <p:spTgt spid="15"/>
                                        </p:tgtEl>
                                        <p:attrNameLst>
                                          <p:attrName>ppt_y</p:attrName>
                                        </p:attrNameLst>
                                      </p:cBhvr>
                                      <p:tavLst>
                                        <p:tav tm="0">
                                          <p:val>
                                            <p:strVal val="ppt_y"/>
                                          </p:val>
                                        </p:tav>
                                        <p:tav tm="100000">
                                          <p:val>
                                            <p:fltVal val="0.37518"/>
                                          </p:val>
                                        </p:tav>
                                      </p:tavLst>
                                    </p:anim>
                                    <p:anim to="" calcmode="lin" valueType="num">
                                      <p:cBhvr>
                                        <p:cTn id="283"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284" presetID="0" presetClass="entr" presetSubtype="0" fill="hold" grpId="4" nodeType="withEffect">
                                  <p:stCondLst>
                                    <p:cond delay="0"/>
                                  </p:stCondLst>
                                  <p:childTnLst>
                                    <p:anim to="" calcmode="lin" valueType="num">
                                      <p:cBhvr>
                                        <p:cTn id="285" dur="500" fill="hold">
                                          <p:stCondLst>
                                            <p:cond delay="0"/>
                                          </p:stCondLst>
                                        </p:cTn>
                                        <p:tgtEl>
                                          <p:spTgt spid="14"/>
                                        </p:tgtEl>
                                        <p:attrNameLst>
                                          <p:attrName>ppt_w</p:attrName>
                                        </p:attrNameLst>
                                      </p:cBhvr>
                                      <p:tavLst>
                                        <p:tav tm="0">
                                          <p:val>
                                            <p:strVal val="ppt_w"/>
                                          </p:val>
                                        </p:tav>
                                        <p:tav tm="100000">
                                          <p:val>
                                            <p:strVal val="#ppt_w*0.5459527"/>
                                          </p:val>
                                        </p:tav>
                                      </p:tavLst>
                                    </p:anim>
                                    <p:anim to="" calcmode="lin" valueType="num">
                                      <p:cBhvr>
                                        <p:cTn id="286" dur="500" fill="hold">
                                          <p:stCondLst>
                                            <p:cond delay="0"/>
                                          </p:stCondLst>
                                        </p:cTn>
                                        <p:tgtEl>
                                          <p:spTgt spid="14"/>
                                        </p:tgtEl>
                                        <p:attrNameLst>
                                          <p:attrName>ppt_h</p:attrName>
                                        </p:attrNameLst>
                                      </p:cBhvr>
                                      <p:tavLst>
                                        <p:tav tm="0">
                                          <p:val>
                                            <p:strVal val="ppt_h"/>
                                          </p:val>
                                        </p:tav>
                                        <p:tav tm="100000">
                                          <p:val>
                                            <p:strVal val="#ppt_h*0.5459527"/>
                                          </p:val>
                                        </p:tav>
                                      </p:tavLst>
                                    </p:anim>
                                    <p:anim to="" calcmode="lin" valueType="num">
                                      <p:cBhvr>
                                        <p:cTn id="287" dur="500" fill="hold">
                                          <p:stCondLst>
                                            <p:cond delay="0"/>
                                          </p:stCondLst>
                                        </p:cTn>
                                        <p:tgtEl>
                                          <p:spTgt spid="14"/>
                                        </p:tgtEl>
                                        <p:attrNameLst>
                                          <p:attrName>ppt_x</p:attrName>
                                        </p:attrNameLst>
                                      </p:cBhvr>
                                      <p:tavLst>
                                        <p:tav tm="0">
                                          <p:val>
                                            <p:strVal val="ppt_x"/>
                                          </p:val>
                                        </p:tav>
                                        <p:tav tm="100000">
                                          <p:val>
                                            <p:fltVal val="-0.07315"/>
                                          </p:val>
                                        </p:tav>
                                      </p:tavLst>
                                    </p:anim>
                                    <p:anim to="" calcmode="lin" valueType="num">
                                      <p:cBhvr>
                                        <p:cTn id="288" dur="500" fill="hold">
                                          <p:stCondLst>
                                            <p:cond delay="0"/>
                                          </p:stCondLst>
                                        </p:cTn>
                                        <p:tgtEl>
                                          <p:spTgt spid="14"/>
                                        </p:tgtEl>
                                        <p:attrNameLst>
                                          <p:attrName>ppt_y</p:attrName>
                                        </p:attrNameLst>
                                      </p:cBhvr>
                                      <p:tavLst>
                                        <p:tav tm="0">
                                          <p:val>
                                            <p:strVal val="ppt_y"/>
                                          </p:val>
                                        </p:tav>
                                        <p:tav tm="100000">
                                          <p:val>
                                            <p:fltVal val="0.2819"/>
                                          </p:val>
                                        </p:tav>
                                      </p:tavLst>
                                    </p:anim>
                                    <p:anim to="" calcmode="lin" valueType="num">
                                      <p:cBhvr>
                                        <p:cTn id="289"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290" presetID="0" presetClass="entr" presetSubtype="0" fill="hold" grpId="5" nodeType="withEffect">
                                  <p:stCondLst>
                                    <p:cond delay="0"/>
                                  </p:stCondLst>
                                  <p:childTnLst>
                                    <p:anim to="" calcmode="lin" valueType="num">
                                      <p:cBhvr>
                                        <p:cTn id="291" dur="500" fill="hold">
                                          <p:stCondLst>
                                            <p:cond delay="0"/>
                                          </p:stCondLst>
                                        </p:cTn>
                                        <p:tgtEl>
                                          <p:spTgt spid="13"/>
                                        </p:tgtEl>
                                        <p:attrNameLst>
                                          <p:attrName>ppt_w</p:attrName>
                                        </p:attrNameLst>
                                      </p:cBhvr>
                                      <p:tavLst>
                                        <p:tav tm="0">
                                          <p:val>
                                            <p:strVal val="ppt_w"/>
                                          </p:val>
                                        </p:tav>
                                        <p:tav tm="100000">
                                          <p:val>
                                            <p:strVal val="#ppt_w*0.8103249"/>
                                          </p:val>
                                        </p:tav>
                                      </p:tavLst>
                                    </p:anim>
                                    <p:anim to="" calcmode="lin" valueType="num">
                                      <p:cBhvr>
                                        <p:cTn id="292" dur="500" fill="hold">
                                          <p:stCondLst>
                                            <p:cond delay="0"/>
                                          </p:stCondLst>
                                        </p:cTn>
                                        <p:tgtEl>
                                          <p:spTgt spid="13"/>
                                        </p:tgtEl>
                                        <p:attrNameLst>
                                          <p:attrName>ppt_h</p:attrName>
                                        </p:attrNameLst>
                                      </p:cBhvr>
                                      <p:tavLst>
                                        <p:tav tm="0">
                                          <p:val>
                                            <p:strVal val="ppt_h"/>
                                          </p:val>
                                        </p:tav>
                                        <p:tav tm="100000">
                                          <p:val>
                                            <p:strVal val="#ppt_h*0.8103248"/>
                                          </p:val>
                                        </p:tav>
                                      </p:tavLst>
                                    </p:anim>
                                    <p:anim to="" calcmode="lin" valueType="num">
                                      <p:cBhvr>
                                        <p:cTn id="293" dur="500" fill="hold">
                                          <p:stCondLst>
                                            <p:cond delay="0"/>
                                          </p:stCondLst>
                                        </p:cTn>
                                        <p:tgtEl>
                                          <p:spTgt spid="13"/>
                                        </p:tgtEl>
                                        <p:attrNameLst>
                                          <p:attrName>ppt_x</p:attrName>
                                        </p:attrNameLst>
                                      </p:cBhvr>
                                      <p:tavLst>
                                        <p:tav tm="0">
                                          <p:val>
                                            <p:strVal val="ppt_x"/>
                                          </p:val>
                                        </p:tav>
                                        <p:tav tm="100000">
                                          <p:val>
                                            <p:fltVal val="-0.17526"/>
                                          </p:val>
                                        </p:tav>
                                      </p:tavLst>
                                    </p:anim>
                                    <p:anim to="" calcmode="lin" valueType="num">
                                      <p:cBhvr>
                                        <p:cTn id="294" dur="500" fill="hold">
                                          <p:stCondLst>
                                            <p:cond delay="0"/>
                                          </p:stCondLst>
                                        </p:cTn>
                                        <p:tgtEl>
                                          <p:spTgt spid="13"/>
                                        </p:tgtEl>
                                        <p:attrNameLst>
                                          <p:attrName>ppt_y</p:attrName>
                                        </p:attrNameLst>
                                      </p:cBhvr>
                                      <p:tavLst>
                                        <p:tav tm="0">
                                          <p:val>
                                            <p:strVal val="ppt_y"/>
                                          </p:val>
                                        </p:tav>
                                        <p:tav tm="100000">
                                          <p:val>
                                            <p:fltVal val="0.19375"/>
                                          </p:val>
                                        </p:tav>
                                      </p:tavLst>
                                    </p:anim>
                                    <p:anim to="" calcmode="lin" valueType="num">
                                      <p:cBhvr>
                                        <p:cTn id="295"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296" presetID="0" presetClass="entr" presetSubtype="0" fill="hold" grpId="6" nodeType="withEffect">
                                  <p:stCondLst>
                                    <p:cond delay="0"/>
                                  </p:stCondLst>
                                  <p:childTnLst>
                                    <p:anim to="" calcmode="lin" valueType="num">
                                      <p:cBhvr>
                                        <p:cTn id="297" dur="500" fill="hold">
                                          <p:stCondLst>
                                            <p:cond delay="0"/>
                                          </p:stCondLst>
                                        </p:cTn>
                                        <p:tgtEl>
                                          <p:spTgt spid="12"/>
                                        </p:tgtEl>
                                        <p:attrNameLst>
                                          <p:attrName>ppt_w</p:attrName>
                                        </p:attrNameLst>
                                      </p:cBhvr>
                                      <p:tavLst>
                                        <p:tav tm="0">
                                          <p:val>
                                            <p:strVal val="ppt_w"/>
                                          </p:val>
                                        </p:tav>
                                        <p:tav tm="100000">
                                          <p:val>
                                            <p:strVal val="#ppt_w*0.8103249"/>
                                          </p:val>
                                        </p:tav>
                                      </p:tavLst>
                                    </p:anim>
                                    <p:anim to="" calcmode="lin" valueType="num">
                                      <p:cBhvr>
                                        <p:cTn id="298" dur="500" fill="hold">
                                          <p:stCondLst>
                                            <p:cond delay="0"/>
                                          </p:stCondLst>
                                        </p:cTn>
                                        <p:tgtEl>
                                          <p:spTgt spid="12"/>
                                        </p:tgtEl>
                                        <p:attrNameLst>
                                          <p:attrName>ppt_h</p:attrName>
                                        </p:attrNameLst>
                                      </p:cBhvr>
                                      <p:tavLst>
                                        <p:tav tm="0">
                                          <p:val>
                                            <p:strVal val="ppt_h"/>
                                          </p:val>
                                        </p:tav>
                                        <p:tav tm="100000">
                                          <p:val>
                                            <p:strVal val="#ppt_h*0.810325"/>
                                          </p:val>
                                        </p:tav>
                                      </p:tavLst>
                                    </p:anim>
                                    <p:anim to="" calcmode="lin" valueType="num">
                                      <p:cBhvr>
                                        <p:cTn id="299" dur="500" fill="hold">
                                          <p:stCondLst>
                                            <p:cond delay="0"/>
                                          </p:stCondLst>
                                        </p:cTn>
                                        <p:tgtEl>
                                          <p:spTgt spid="12"/>
                                        </p:tgtEl>
                                        <p:attrNameLst>
                                          <p:attrName>ppt_x</p:attrName>
                                        </p:attrNameLst>
                                      </p:cBhvr>
                                      <p:tavLst>
                                        <p:tav tm="0">
                                          <p:val>
                                            <p:strVal val="ppt_x"/>
                                          </p:val>
                                        </p:tav>
                                        <p:tav tm="100000">
                                          <p:val>
                                            <p:fltVal val="-0.06975"/>
                                          </p:val>
                                        </p:tav>
                                      </p:tavLst>
                                    </p:anim>
                                    <p:anim to="" calcmode="lin" valueType="num">
                                      <p:cBhvr>
                                        <p:cTn id="300" dur="500" fill="hold">
                                          <p:stCondLst>
                                            <p:cond delay="0"/>
                                          </p:stCondLst>
                                        </p:cTn>
                                        <p:tgtEl>
                                          <p:spTgt spid="12"/>
                                        </p:tgtEl>
                                        <p:attrNameLst>
                                          <p:attrName>ppt_y</p:attrName>
                                        </p:attrNameLst>
                                      </p:cBhvr>
                                      <p:tavLst>
                                        <p:tav tm="0">
                                          <p:val>
                                            <p:strVal val="ppt_y"/>
                                          </p:val>
                                        </p:tav>
                                        <p:tav tm="100000">
                                          <p:val>
                                            <p:fltVal val="0.08978"/>
                                          </p:val>
                                        </p:tav>
                                      </p:tavLst>
                                    </p:anim>
                                    <p:anim to="" calcmode="lin" valueType="num">
                                      <p:cBhvr>
                                        <p:cTn id="301"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02" presetID="0" presetClass="entr" presetSubtype="0" fill="hold" grpId="7" nodeType="withEffect">
                                  <p:stCondLst>
                                    <p:cond delay="0"/>
                                  </p:stCondLst>
                                  <p:childTnLst>
                                    <p:anim to="" calcmode="lin" valueType="num">
                                      <p:cBhvr>
                                        <p:cTn id="303" dur="500" fill="hold">
                                          <p:stCondLst>
                                            <p:cond delay="0"/>
                                          </p:stCondLst>
                                        </p:cTn>
                                        <p:tgtEl>
                                          <p:spTgt spid="11"/>
                                        </p:tgtEl>
                                        <p:attrNameLst>
                                          <p:attrName>ppt_w</p:attrName>
                                        </p:attrNameLst>
                                      </p:cBhvr>
                                      <p:tavLst>
                                        <p:tav tm="0">
                                          <p:val>
                                            <p:strVal val="ppt_w"/>
                                          </p:val>
                                        </p:tav>
                                        <p:tav tm="100000">
                                          <p:val>
                                            <p:strVal val="#ppt_w*1.184326"/>
                                          </p:val>
                                        </p:tav>
                                      </p:tavLst>
                                    </p:anim>
                                    <p:anim to="" calcmode="lin" valueType="num">
                                      <p:cBhvr>
                                        <p:cTn id="304" dur="500" fill="hold">
                                          <p:stCondLst>
                                            <p:cond delay="0"/>
                                          </p:stCondLst>
                                        </p:cTn>
                                        <p:tgtEl>
                                          <p:spTgt spid="11"/>
                                        </p:tgtEl>
                                        <p:attrNameLst>
                                          <p:attrName>ppt_h</p:attrName>
                                        </p:attrNameLst>
                                      </p:cBhvr>
                                      <p:tavLst>
                                        <p:tav tm="0">
                                          <p:val>
                                            <p:strVal val="ppt_h"/>
                                          </p:val>
                                        </p:tav>
                                        <p:tav tm="100000">
                                          <p:val>
                                            <p:strVal val="#ppt_h*1.184326"/>
                                          </p:val>
                                        </p:tav>
                                      </p:tavLst>
                                    </p:anim>
                                    <p:anim to="" calcmode="lin" valueType="num">
                                      <p:cBhvr>
                                        <p:cTn id="305" dur="500" fill="hold">
                                          <p:stCondLst>
                                            <p:cond delay="0"/>
                                          </p:stCondLst>
                                        </p:cTn>
                                        <p:tgtEl>
                                          <p:spTgt spid="11"/>
                                        </p:tgtEl>
                                        <p:attrNameLst>
                                          <p:attrName>ppt_x</p:attrName>
                                        </p:attrNameLst>
                                      </p:cBhvr>
                                      <p:tavLst>
                                        <p:tav tm="0">
                                          <p:val>
                                            <p:strVal val="ppt_x"/>
                                          </p:val>
                                        </p:tav>
                                        <p:tav tm="100000">
                                          <p:val>
                                            <p:fltVal val="-0.17114"/>
                                          </p:val>
                                        </p:tav>
                                      </p:tavLst>
                                    </p:anim>
                                    <p:anim to="" calcmode="lin" valueType="num">
                                      <p:cBhvr>
                                        <p:cTn id="306" dur="500" fill="hold">
                                          <p:stCondLst>
                                            <p:cond delay="0"/>
                                          </p:stCondLst>
                                        </p:cTn>
                                        <p:tgtEl>
                                          <p:spTgt spid="11"/>
                                        </p:tgtEl>
                                        <p:attrNameLst>
                                          <p:attrName>ppt_y</p:attrName>
                                        </p:attrNameLst>
                                      </p:cBhvr>
                                      <p:tavLst>
                                        <p:tav tm="0">
                                          <p:val>
                                            <p:strVal val="ppt_y"/>
                                          </p:val>
                                        </p:tav>
                                        <p:tav tm="100000">
                                          <p:val>
                                            <p:fltVal val="0.06653"/>
                                          </p:val>
                                        </p:tav>
                                      </p:tavLst>
                                    </p:anim>
                                    <p:anim to="" calcmode="lin" valueType="num">
                                      <p:cBhvr>
                                        <p:cTn id="307"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308" presetID="0" presetClass="entr" presetSubtype="0" fill="hold" grpId="8" nodeType="withEffect">
                                  <p:stCondLst>
                                    <p:cond delay="0"/>
                                  </p:stCondLst>
                                  <p:childTnLst>
                                    <p:anim to="" calcmode="lin" valueType="num">
                                      <p:cBhvr>
                                        <p:cTn id="309" dur="500" fill="hold">
                                          <p:stCondLst>
                                            <p:cond delay="0"/>
                                          </p:stCondLst>
                                        </p:cTn>
                                        <p:tgtEl>
                                          <p:spTgt spid="10"/>
                                        </p:tgtEl>
                                        <p:attrNameLst>
                                          <p:attrName>ppt_w</p:attrName>
                                        </p:attrNameLst>
                                      </p:cBhvr>
                                      <p:tavLst>
                                        <p:tav tm="0">
                                          <p:val>
                                            <p:strVal val="ppt_w"/>
                                          </p:val>
                                        </p:tav>
                                        <p:tav tm="100000">
                                          <p:val>
                                            <p:strVal val="#ppt_w*1.184325"/>
                                          </p:val>
                                        </p:tav>
                                      </p:tavLst>
                                    </p:anim>
                                    <p:anim to="" calcmode="lin" valueType="num">
                                      <p:cBhvr>
                                        <p:cTn id="310" dur="500" fill="hold">
                                          <p:stCondLst>
                                            <p:cond delay="0"/>
                                          </p:stCondLst>
                                        </p:cTn>
                                        <p:tgtEl>
                                          <p:spTgt spid="10"/>
                                        </p:tgtEl>
                                        <p:attrNameLst>
                                          <p:attrName>ppt_h</p:attrName>
                                        </p:attrNameLst>
                                      </p:cBhvr>
                                      <p:tavLst>
                                        <p:tav tm="0">
                                          <p:val>
                                            <p:strVal val="ppt_h"/>
                                          </p:val>
                                        </p:tav>
                                        <p:tav tm="100000">
                                          <p:val>
                                            <p:strVal val="#ppt_h*1.184325"/>
                                          </p:val>
                                        </p:tav>
                                      </p:tavLst>
                                    </p:anim>
                                    <p:anim to="" calcmode="lin" valueType="num">
                                      <p:cBhvr>
                                        <p:cTn id="311" dur="500" fill="hold">
                                          <p:stCondLst>
                                            <p:cond delay="0"/>
                                          </p:stCondLst>
                                        </p:cTn>
                                        <p:tgtEl>
                                          <p:spTgt spid="10"/>
                                        </p:tgtEl>
                                        <p:attrNameLst>
                                          <p:attrName>ppt_x</p:attrName>
                                        </p:attrNameLst>
                                      </p:cBhvr>
                                      <p:tavLst>
                                        <p:tav tm="0">
                                          <p:val>
                                            <p:strVal val="ppt_x"/>
                                          </p:val>
                                        </p:tav>
                                        <p:tav tm="100000">
                                          <p:val>
                                            <p:fltVal val="-0.29308"/>
                                          </p:val>
                                        </p:tav>
                                      </p:tavLst>
                                    </p:anim>
                                    <p:anim to="" calcmode="lin" valueType="num">
                                      <p:cBhvr>
                                        <p:cTn id="312" dur="500" fill="hold">
                                          <p:stCondLst>
                                            <p:cond delay="0"/>
                                          </p:stCondLst>
                                        </p:cTn>
                                        <p:tgtEl>
                                          <p:spTgt spid="10"/>
                                        </p:tgtEl>
                                        <p:attrNameLst>
                                          <p:attrName>ppt_y</p:attrName>
                                        </p:attrNameLst>
                                      </p:cBhvr>
                                      <p:tavLst>
                                        <p:tav tm="0">
                                          <p:val>
                                            <p:strVal val="ppt_y"/>
                                          </p:val>
                                        </p:tav>
                                        <p:tav tm="100000">
                                          <p:val>
                                            <p:fltVal val="0.00882"/>
                                          </p:val>
                                        </p:tav>
                                      </p:tavLst>
                                    </p:anim>
                                    <p:anim to="" calcmode="lin" valueType="num">
                                      <p:cBhvr>
                                        <p:cTn id="313"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314" presetID="0" presetClass="entr" presetSubtype="0" fill="hold" grpId="9" nodeType="withEffect">
                                  <p:stCondLst>
                                    <p:cond delay="0"/>
                                  </p:stCondLst>
                                  <p:childTnLst>
                                    <p:anim to="" calcmode="lin" valueType="num">
                                      <p:cBhvr>
                                        <p:cTn id="315" dur="500" fill="hold">
                                          <p:stCondLst>
                                            <p:cond delay="0"/>
                                          </p:stCondLst>
                                        </p:cTn>
                                        <p:tgtEl>
                                          <p:spTgt spid="7"/>
                                        </p:tgtEl>
                                        <p:attrNameLst>
                                          <p:attrName>ppt_w</p:attrName>
                                        </p:attrNameLst>
                                      </p:cBhvr>
                                      <p:tavLst>
                                        <p:tav tm="0">
                                          <p:val>
                                            <p:strVal val="ppt_w"/>
                                          </p:val>
                                        </p:tav>
                                        <p:tav tm="100000">
                                          <p:val>
                                            <p:strVal val="#ppt_w*0.857538"/>
                                          </p:val>
                                        </p:tav>
                                      </p:tavLst>
                                    </p:anim>
                                    <p:anim to="" calcmode="lin" valueType="num">
                                      <p:cBhvr>
                                        <p:cTn id="316" dur="500" fill="hold">
                                          <p:stCondLst>
                                            <p:cond delay="0"/>
                                          </p:stCondLst>
                                        </p:cTn>
                                        <p:tgtEl>
                                          <p:spTgt spid="7"/>
                                        </p:tgtEl>
                                        <p:attrNameLst>
                                          <p:attrName>ppt_h</p:attrName>
                                        </p:attrNameLst>
                                      </p:cBhvr>
                                      <p:tavLst>
                                        <p:tav tm="0">
                                          <p:val>
                                            <p:strVal val="ppt_h"/>
                                          </p:val>
                                        </p:tav>
                                        <p:tav tm="100000">
                                          <p:val>
                                            <p:strVal val="#ppt_h*0.8575382"/>
                                          </p:val>
                                        </p:tav>
                                      </p:tavLst>
                                    </p:anim>
                                    <p:anim to="" calcmode="lin" valueType="num">
                                      <p:cBhvr>
                                        <p:cTn id="317" dur="500" fill="hold">
                                          <p:stCondLst>
                                            <p:cond delay="0"/>
                                          </p:stCondLst>
                                        </p:cTn>
                                        <p:tgtEl>
                                          <p:spTgt spid="7"/>
                                        </p:tgtEl>
                                        <p:attrNameLst>
                                          <p:attrName>ppt_x</p:attrName>
                                        </p:attrNameLst>
                                      </p:cBhvr>
                                      <p:tavLst>
                                        <p:tav tm="0">
                                          <p:val>
                                            <p:strVal val="ppt_x"/>
                                          </p:val>
                                        </p:tav>
                                        <p:tav tm="100000">
                                          <p:val>
                                            <p:fltVal val="-0.39881"/>
                                          </p:val>
                                        </p:tav>
                                      </p:tavLst>
                                    </p:anim>
                                    <p:anim to="" calcmode="lin" valueType="num">
                                      <p:cBhvr>
                                        <p:cTn id="318" dur="500" fill="hold">
                                          <p:stCondLst>
                                            <p:cond delay="0"/>
                                          </p:stCondLst>
                                        </p:cTn>
                                        <p:tgtEl>
                                          <p:spTgt spid="7"/>
                                        </p:tgtEl>
                                        <p:attrNameLst>
                                          <p:attrName>ppt_y</p:attrName>
                                        </p:attrNameLst>
                                      </p:cBhvr>
                                      <p:tavLst>
                                        <p:tav tm="0">
                                          <p:val>
                                            <p:strVal val="ppt_y"/>
                                          </p:val>
                                        </p:tav>
                                        <p:tav tm="100000">
                                          <p:val>
                                            <p:fltVal val="-0.49822"/>
                                          </p:val>
                                        </p:tav>
                                      </p:tavLst>
                                    </p:anim>
                                    <p:anim to="" calcmode="lin" valueType="num">
                                      <p:cBhvr>
                                        <p:cTn id="319"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320" fill="hold">
                      <p:stCondLst>
                        <p:cond delay="indefinite"/>
                      </p:stCondLst>
                      <p:childTnLst>
                        <p:par>
                          <p:cTn id="321" fill="hold">
                            <p:stCondLst>
                              <p:cond delay="0"/>
                            </p:stCondLst>
                            <p:childTnLst>
                              <p:par>
                                <p:cTn id="322" presetID="2" presetClass="entr" presetSubtype="4" fill="hold" grpId="0" nodeType="clickEffect">
                                  <p:stCondLst>
                                    <p:cond delay="0"/>
                                  </p:stCondLst>
                                  <p:childTnLst>
                                    <p:set>
                                      <p:cBhvr>
                                        <p:cTn id="323" dur="1" fill="hold">
                                          <p:stCondLst>
                                            <p:cond delay="0"/>
                                          </p:stCondLst>
                                        </p:cTn>
                                        <p:tgtEl>
                                          <p:spTgt spid="19"/>
                                        </p:tgtEl>
                                        <p:attrNameLst>
                                          <p:attrName>style.visibility</p:attrName>
                                        </p:attrNameLst>
                                      </p:cBhvr>
                                      <p:to>
                                        <p:strVal val="visible"/>
                                      </p:to>
                                    </p:set>
                                    <p:anim calcmode="lin" valueType="num">
                                      <p:cBhvr additive="base">
                                        <p:cTn id="324" dur="500" fill="hold">
                                          <p:stCondLst>
                                            <p:cond delay="0"/>
                                          </p:stCondLst>
                                        </p:cTn>
                                        <p:tgtEl>
                                          <p:spTgt spid="19"/>
                                        </p:tgtEl>
                                        <p:attrNameLst>
                                          <p:attrName>ppt_x</p:attrName>
                                        </p:attrNameLst>
                                      </p:cBhvr>
                                      <p:tavLst>
                                        <p:tav tm="0">
                                          <p:val>
                                            <p:fltVal val="0.5"/>
                                          </p:val>
                                        </p:tav>
                                        <p:tav tm="100000">
                                          <p:val>
                                            <p:fltVal val="0.5"/>
                                          </p:val>
                                        </p:tav>
                                      </p:tavLst>
                                    </p:anim>
                                    <p:anim calcmode="lin" valueType="num">
                                      <p:cBhvr additive="base">
                                        <p:cTn id="325" dur="500" fill="hold">
                                          <p:stCondLst>
                                            <p:cond delay="0"/>
                                          </p:stCondLst>
                                        </p:cTn>
                                        <p:tgtEl>
                                          <p:spTgt spid="19"/>
                                        </p:tgtEl>
                                        <p:attrNameLst>
                                          <p:attrName>ppt_y</p:attrName>
                                        </p:attrNameLst>
                                      </p:cBhvr>
                                      <p:tavLst>
                                        <p:tav tm="0">
                                          <p:val>
                                            <p:fltVal val="0.5"/>
                                          </p:val>
                                        </p:tav>
                                        <p:tav tm="100000">
                                          <p:val>
                                            <p:fltVal val="0.5"/>
                                          </p:val>
                                        </p:tav>
                                      </p:tavLst>
                                    </p:anim>
                                    <p:anim to="" calcmode="lin" valueType="num">
                                      <p:cBhvr>
                                        <p:cTn id="326" dur="500" fill="hold">
                                          <p:stCondLst>
                                            <p:cond delay="0"/>
                                          </p:stCondLst>
                                        </p:cTn>
                                        <p:tgtEl>
                                          <p:spTgt spid="19"/>
                                        </p:tgtEl>
                                        <p:attrNameLst>
                                          <p:attrName>ppt_w</p:attrName>
                                        </p:attrNameLst>
                                      </p:cBhvr>
                                      <p:tavLst>
                                        <p:tav tm="0">
                                          <p:val>
                                            <p:intVal val="0"/>
                                          </p:val>
                                        </p:tav>
                                        <p:tav tm="20000">
                                          <p:val>
                                            <p:strVal val="#ppt_w*2*0.4181867"/>
                                          </p:val>
                                        </p:tav>
                                        <p:tav tm="40000">
                                          <p:val>
                                            <p:strVal val="#ppt_w*0.6*0.4181867"/>
                                          </p:val>
                                        </p:tav>
                                        <p:tav tm="60000">
                                          <p:val>
                                            <p:strVal val="#ppt_w*1.2 *0.4181867"/>
                                          </p:val>
                                        </p:tav>
                                        <p:tav tm="100000">
                                          <p:val>
                                            <p:strVal val="#ppt_w*0.4181867"/>
                                          </p:val>
                                        </p:tav>
                                      </p:tavLst>
                                    </p:anim>
                                    <p:anim to="" calcmode="lin" valueType="num">
                                      <p:cBhvr>
                                        <p:cTn id="327" dur="500" fill="hold">
                                          <p:stCondLst>
                                            <p:cond delay="0"/>
                                          </p:stCondLst>
                                        </p:cTn>
                                        <p:tgtEl>
                                          <p:spTgt spid="19"/>
                                        </p:tgtEl>
                                        <p:attrNameLst>
                                          <p:attrName>ppt_h</p:attrName>
                                        </p:attrNameLst>
                                      </p:cBhvr>
                                      <p:tavLst>
                                        <p:tav tm="0">
                                          <p:val>
                                            <p:intVal val="0"/>
                                          </p:val>
                                        </p:tav>
                                        <p:tav tm="20000">
                                          <p:val>
                                            <p:strVal val="#ppt_h*2*0.4181867"/>
                                          </p:val>
                                        </p:tav>
                                        <p:tav tm="40000">
                                          <p:val>
                                            <p:strVal val="#ppt_h*0.6*0.4181867"/>
                                          </p:val>
                                        </p:tav>
                                        <p:tav tm="60000">
                                          <p:val>
                                            <p:strVal val="#ppt_h*1.2*0.4181867"/>
                                          </p:val>
                                        </p:tav>
                                        <p:tav tm="100000">
                                          <p:val>
                                            <p:strVal val="#ppt_h*0.4181867"/>
                                          </p:val>
                                        </p:tav>
                                      </p:tavLst>
                                    </p:anim>
                                  </p:childTnLst>
                                </p:cTn>
                              </p:par>
                              <p:par>
                                <p:cTn id="328" presetID="0" presetClass="entr" presetSubtype="0" fill="hold" grpId="1" nodeType="withEffect">
                                  <p:stCondLst>
                                    <p:cond delay="0"/>
                                  </p:stCondLst>
                                  <p:childTnLst>
                                    <p:anim to="" calcmode="lin" valueType="num">
                                      <p:cBhvr>
                                        <p:cTn id="329" dur="500" fill="hold">
                                          <p:stCondLst>
                                            <p:cond delay="0"/>
                                          </p:stCondLst>
                                        </p:cTn>
                                        <p:tgtEl>
                                          <p:spTgt spid="18"/>
                                        </p:tgtEl>
                                        <p:attrNameLst>
                                          <p:attrName>ppt_w</p:attrName>
                                        </p:attrNameLst>
                                      </p:cBhvr>
                                      <p:tavLst>
                                        <p:tav tm="0">
                                          <p:val>
                                            <p:strVal val="ppt_w"/>
                                          </p:val>
                                        </p:tav>
                                        <p:tav tm="100000">
                                          <p:val>
                                            <p:strVal val="#ppt_w*0.267448"/>
                                          </p:val>
                                        </p:tav>
                                      </p:tavLst>
                                    </p:anim>
                                    <p:anim to="" calcmode="lin" valueType="num">
                                      <p:cBhvr>
                                        <p:cTn id="330" dur="500" fill="hold">
                                          <p:stCondLst>
                                            <p:cond delay="0"/>
                                          </p:stCondLst>
                                        </p:cTn>
                                        <p:tgtEl>
                                          <p:spTgt spid="18"/>
                                        </p:tgtEl>
                                        <p:attrNameLst>
                                          <p:attrName>ppt_h</p:attrName>
                                        </p:attrNameLst>
                                      </p:cBhvr>
                                      <p:tavLst>
                                        <p:tav tm="0">
                                          <p:val>
                                            <p:strVal val="ppt_h"/>
                                          </p:val>
                                        </p:tav>
                                        <p:tav tm="100000">
                                          <p:val>
                                            <p:strVal val="#ppt_h*0.2674479"/>
                                          </p:val>
                                        </p:tav>
                                      </p:tavLst>
                                    </p:anim>
                                    <p:anim to="" calcmode="lin" valueType="num">
                                      <p:cBhvr>
                                        <p:cTn id="331" dur="500" fill="hold">
                                          <p:stCondLst>
                                            <p:cond delay="0"/>
                                          </p:stCondLst>
                                        </p:cTn>
                                        <p:tgtEl>
                                          <p:spTgt spid="18"/>
                                        </p:tgtEl>
                                        <p:attrNameLst>
                                          <p:attrName>ppt_x</p:attrName>
                                        </p:attrNameLst>
                                      </p:cBhvr>
                                      <p:tavLst>
                                        <p:tav tm="0">
                                          <p:val>
                                            <p:strVal val="ppt_x"/>
                                          </p:val>
                                        </p:tav>
                                        <p:tav tm="100000">
                                          <p:val>
                                            <p:fltVal val="0.1361"/>
                                          </p:val>
                                        </p:tav>
                                      </p:tavLst>
                                    </p:anim>
                                    <p:anim to="" calcmode="lin" valueType="num">
                                      <p:cBhvr>
                                        <p:cTn id="332" dur="500" fill="hold">
                                          <p:stCondLst>
                                            <p:cond delay="0"/>
                                          </p:stCondLst>
                                        </p:cTn>
                                        <p:tgtEl>
                                          <p:spTgt spid="18"/>
                                        </p:tgtEl>
                                        <p:attrNameLst>
                                          <p:attrName>ppt_y</p:attrName>
                                        </p:attrNameLst>
                                      </p:cBhvr>
                                      <p:tavLst>
                                        <p:tav tm="0">
                                          <p:val>
                                            <p:strVal val="ppt_y"/>
                                          </p:val>
                                        </p:tav>
                                        <p:tav tm="100000">
                                          <p:val>
                                            <p:fltVal val="0.4655"/>
                                          </p:val>
                                        </p:tav>
                                      </p:tavLst>
                                    </p:anim>
                                    <p:anim to="" calcmode="lin" valueType="num">
                                      <p:cBhvr>
                                        <p:cTn id="333"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334" presetID="0" presetClass="entr" presetSubtype="0" fill="hold" grpId="2" nodeType="withEffect">
                                  <p:stCondLst>
                                    <p:cond delay="0"/>
                                  </p:stCondLst>
                                  <p:childTnLst>
                                    <p:anim to="" calcmode="lin" valueType="num">
                                      <p:cBhvr>
                                        <p:cTn id="335" dur="500" fill="hold">
                                          <p:stCondLst>
                                            <p:cond delay="0"/>
                                          </p:stCondLst>
                                        </p:cTn>
                                        <p:tgtEl>
                                          <p:spTgt spid="17"/>
                                        </p:tgtEl>
                                        <p:attrNameLst>
                                          <p:attrName>ppt_w</p:attrName>
                                        </p:attrNameLst>
                                      </p:cBhvr>
                                      <p:tavLst>
                                        <p:tav tm="0">
                                          <p:val>
                                            <p:strVal val="ppt_w"/>
                                          </p:val>
                                        </p:tav>
                                        <p:tav tm="100000">
                                          <p:val>
                                            <p:strVal val="#ppt_w*0.2674479"/>
                                          </p:val>
                                        </p:tav>
                                      </p:tavLst>
                                    </p:anim>
                                    <p:anim to="" calcmode="lin" valueType="num">
                                      <p:cBhvr>
                                        <p:cTn id="336" dur="500" fill="hold">
                                          <p:stCondLst>
                                            <p:cond delay="0"/>
                                          </p:stCondLst>
                                        </p:cTn>
                                        <p:tgtEl>
                                          <p:spTgt spid="17"/>
                                        </p:tgtEl>
                                        <p:attrNameLst>
                                          <p:attrName>ppt_h</p:attrName>
                                        </p:attrNameLst>
                                      </p:cBhvr>
                                      <p:tavLst>
                                        <p:tav tm="0">
                                          <p:val>
                                            <p:strVal val="ppt_h"/>
                                          </p:val>
                                        </p:tav>
                                        <p:tav tm="100000">
                                          <p:val>
                                            <p:strVal val="#ppt_h*0.267448"/>
                                          </p:val>
                                        </p:tav>
                                      </p:tavLst>
                                    </p:anim>
                                    <p:anim to="" calcmode="lin" valueType="num">
                                      <p:cBhvr>
                                        <p:cTn id="337" dur="500" fill="hold">
                                          <p:stCondLst>
                                            <p:cond delay="0"/>
                                          </p:stCondLst>
                                        </p:cTn>
                                        <p:tgtEl>
                                          <p:spTgt spid="17"/>
                                        </p:tgtEl>
                                        <p:attrNameLst>
                                          <p:attrName>ppt_x</p:attrName>
                                        </p:attrNameLst>
                                      </p:cBhvr>
                                      <p:tavLst>
                                        <p:tav tm="0">
                                          <p:val>
                                            <p:strVal val="ppt_x"/>
                                          </p:val>
                                        </p:tav>
                                        <p:tav tm="100000">
                                          <p:val>
                                            <p:fltVal val="0.08749"/>
                                          </p:val>
                                        </p:tav>
                                      </p:tavLst>
                                    </p:anim>
                                    <p:anim to="" calcmode="lin" valueType="num">
                                      <p:cBhvr>
                                        <p:cTn id="338" dur="500" fill="hold">
                                          <p:stCondLst>
                                            <p:cond delay="0"/>
                                          </p:stCondLst>
                                        </p:cTn>
                                        <p:tgtEl>
                                          <p:spTgt spid="17"/>
                                        </p:tgtEl>
                                        <p:attrNameLst>
                                          <p:attrName>ppt_y</p:attrName>
                                        </p:attrNameLst>
                                      </p:cBhvr>
                                      <p:tavLst>
                                        <p:tav tm="0">
                                          <p:val>
                                            <p:strVal val="ppt_y"/>
                                          </p:val>
                                        </p:tav>
                                        <p:tav tm="100000">
                                          <p:val>
                                            <p:fltVal val="0.40996"/>
                                          </p:val>
                                        </p:tav>
                                      </p:tavLst>
                                    </p:anim>
                                    <p:anim to="" calcmode="lin" valueType="num">
                                      <p:cBhvr>
                                        <p:cTn id="339"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340" presetID="0" presetClass="entr" presetSubtype="0" fill="hold" grpId="3" nodeType="withEffect">
                                  <p:stCondLst>
                                    <p:cond delay="0"/>
                                  </p:stCondLst>
                                  <p:childTnLst>
                                    <p:anim to="" calcmode="lin" valueType="num">
                                      <p:cBhvr>
                                        <p:cTn id="341" dur="500" fill="hold">
                                          <p:stCondLst>
                                            <p:cond delay="0"/>
                                          </p:stCondLst>
                                        </p:cTn>
                                        <p:tgtEl>
                                          <p:spTgt spid="16"/>
                                        </p:tgtEl>
                                        <p:attrNameLst>
                                          <p:attrName>ppt_w</p:attrName>
                                        </p:attrNameLst>
                                      </p:cBhvr>
                                      <p:tavLst>
                                        <p:tav tm="0">
                                          <p:val>
                                            <p:strVal val="ppt_w"/>
                                          </p:val>
                                        </p:tav>
                                        <p:tav tm="100000">
                                          <p:val>
                                            <p:strVal val="#ppt_w*0.267448"/>
                                          </p:val>
                                        </p:tav>
                                      </p:tavLst>
                                    </p:anim>
                                    <p:anim to="" calcmode="lin" valueType="num">
                                      <p:cBhvr>
                                        <p:cTn id="342" dur="500" fill="hold">
                                          <p:stCondLst>
                                            <p:cond delay="0"/>
                                          </p:stCondLst>
                                        </p:cTn>
                                        <p:tgtEl>
                                          <p:spTgt spid="16"/>
                                        </p:tgtEl>
                                        <p:attrNameLst>
                                          <p:attrName>ppt_h</p:attrName>
                                        </p:attrNameLst>
                                      </p:cBhvr>
                                      <p:tavLst>
                                        <p:tav tm="0">
                                          <p:val>
                                            <p:strVal val="ppt_h"/>
                                          </p:val>
                                        </p:tav>
                                        <p:tav tm="100000">
                                          <p:val>
                                            <p:strVal val="#ppt_h*0.267448"/>
                                          </p:val>
                                        </p:tav>
                                      </p:tavLst>
                                    </p:anim>
                                    <p:anim to="" calcmode="lin" valueType="num">
                                      <p:cBhvr>
                                        <p:cTn id="343" dur="500" fill="hold">
                                          <p:stCondLst>
                                            <p:cond delay="0"/>
                                          </p:stCondLst>
                                        </p:cTn>
                                        <p:tgtEl>
                                          <p:spTgt spid="16"/>
                                        </p:tgtEl>
                                        <p:attrNameLst>
                                          <p:attrName>ppt_x</p:attrName>
                                        </p:attrNameLst>
                                      </p:cBhvr>
                                      <p:tavLst>
                                        <p:tav tm="0">
                                          <p:val>
                                            <p:strVal val="ppt_x"/>
                                          </p:val>
                                        </p:tav>
                                        <p:tav tm="100000">
                                          <p:val>
                                            <p:fltVal val="0.05792"/>
                                          </p:val>
                                        </p:tav>
                                      </p:tavLst>
                                    </p:anim>
                                    <p:anim to="" calcmode="lin" valueType="num">
                                      <p:cBhvr>
                                        <p:cTn id="344" dur="500" fill="hold">
                                          <p:stCondLst>
                                            <p:cond delay="0"/>
                                          </p:stCondLst>
                                        </p:cTn>
                                        <p:tgtEl>
                                          <p:spTgt spid="16"/>
                                        </p:tgtEl>
                                        <p:attrNameLst>
                                          <p:attrName>ppt_y</p:attrName>
                                        </p:attrNameLst>
                                      </p:cBhvr>
                                      <p:tavLst>
                                        <p:tav tm="0">
                                          <p:val>
                                            <p:strVal val="ppt_y"/>
                                          </p:val>
                                        </p:tav>
                                        <p:tav tm="100000">
                                          <p:val>
                                            <p:fltVal val="0.46225"/>
                                          </p:val>
                                        </p:tav>
                                      </p:tavLst>
                                    </p:anim>
                                    <p:anim to="" calcmode="lin" valueType="num">
                                      <p:cBhvr>
                                        <p:cTn id="345"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346" presetID="0" presetClass="entr" presetSubtype="0" fill="hold" grpId="4" nodeType="withEffect">
                                  <p:stCondLst>
                                    <p:cond delay="0"/>
                                  </p:stCondLst>
                                  <p:childTnLst>
                                    <p:anim to="" calcmode="lin" valueType="num">
                                      <p:cBhvr>
                                        <p:cTn id="347" dur="500" fill="hold">
                                          <p:stCondLst>
                                            <p:cond delay="0"/>
                                          </p:stCondLst>
                                        </p:cTn>
                                        <p:tgtEl>
                                          <p:spTgt spid="15"/>
                                        </p:tgtEl>
                                        <p:attrNameLst>
                                          <p:attrName>ppt_w</p:attrName>
                                        </p:attrNameLst>
                                      </p:cBhvr>
                                      <p:tavLst>
                                        <p:tav tm="0">
                                          <p:val>
                                            <p:strVal val="ppt_w"/>
                                          </p:val>
                                        </p:tav>
                                        <p:tav tm="100000">
                                          <p:val>
                                            <p:strVal val="#ppt_w*0.3484315"/>
                                          </p:val>
                                        </p:tav>
                                      </p:tavLst>
                                    </p:anim>
                                    <p:anim to="" calcmode="lin" valueType="num">
                                      <p:cBhvr>
                                        <p:cTn id="348" dur="500" fill="hold">
                                          <p:stCondLst>
                                            <p:cond delay="0"/>
                                          </p:stCondLst>
                                        </p:cTn>
                                        <p:tgtEl>
                                          <p:spTgt spid="15"/>
                                        </p:tgtEl>
                                        <p:attrNameLst>
                                          <p:attrName>ppt_h</p:attrName>
                                        </p:attrNameLst>
                                      </p:cBhvr>
                                      <p:tavLst>
                                        <p:tav tm="0">
                                          <p:val>
                                            <p:strVal val="ppt_h"/>
                                          </p:val>
                                        </p:tav>
                                        <p:tav tm="100000">
                                          <p:val>
                                            <p:strVal val="#ppt_h*0.3484315"/>
                                          </p:val>
                                        </p:tav>
                                      </p:tavLst>
                                    </p:anim>
                                    <p:anim to="" calcmode="lin" valueType="num">
                                      <p:cBhvr>
                                        <p:cTn id="349" dur="500" fill="hold">
                                          <p:stCondLst>
                                            <p:cond delay="0"/>
                                          </p:stCondLst>
                                        </p:cTn>
                                        <p:tgtEl>
                                          <p:spTgt spid="15"/>
                                        </p:tgtEl>
                                        <p:attrNameLst>
                                          <p:attrName>ppt_x</p:attrName>
                                        </p:attrNameLst>
                                      </p:cBhvr>
                                      <p:tavLst>
                                        <p:tav tm="0">
                                          <p:val>
                                            <p:strVal val="ppt_x"/>
                                          </p:val>
                                        </p:tav>
                                        <p:tav tm="100000">
                                          <p:val>
                                            <p:fltVal val="0.02311"/>
                                          </p:val>
                                        </p:tav>
                                      </p:tavLst>
                                    </p:anim>
                                    <p:anim to="" calcmode="lin" valueType="num">
                                      <p:cBhvr>
                                        <p:cTn id="350" dur="500" fill="hold">
                                          <p:stCondLst>
                                            <p:cond delay="0"/>
                                          </p:stCondLst>
                                        </p:cTn>
                                        <p:tgtEl>
                                          <p:spTgt spid="15"/>
                                        </p:tgtEl>
                                        <p:attrNameLst>
                                          <p:attrName>ppt_y</p:attrName>
                                        </p:attrNameLst>
                                      </p:cBhvr>
                                      <p:tavLst>
                                        <p:tav tm="0">
                                          <p:val>
                                            <p:strVal val="ppt_y"/>
                                          </p:val>
                                        </p:tav>
                                        <p:tav tm="100000">
                                          <p:val>
                                            <p:fltVal val="0.39542"/>
                                          </p:val>
                                        </p:tav>
                                      </p:tavLst>
                                    </p:anim>
                                    <p:anim to="" calcmode="lin" valueType="num">
                                      <p:cBhvr>
                                        <p:cTn id="351"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352" presetID="0" presetClass="entr" presetSubtype="0" fill="hold" grpId="5" nodeType="withEffect">
                                  <p:stCondLst>
                                    <p:cond delay="0"/>
                                  </p:stCondLst>
                                  <p:childTnLst>
                                    <p:anim to="" calcmode="lin" valueType="num">
                                      <p:cBhvr>
                                        <p:cTn id="353" dur="500" fill="hold">
                                          <p:stCondLst>
                                            <p:cond delay="0"/>
                                          </p:stCondLst>
                                        </p:cTn>
                                        <p:tgtEl>
                                          <p:spTgt spid="14"/>
                                        </p:tgtEl>
                                        <p:attrNameLst>
                                          <p:attrName>ppt_w</p:attrName>
                                        </p:attrNameLst>
                                      </p:cBhvr>
                                      <p:tavLst>
                                        <p:tav tm="0">
                                          <p:val>
                                            <p:strVal val="ppt_w"/>
                                          </p:val>
                                        </p:tav>
                                        <p:tav tm="100000">
                                          <p:val>
                                            <p:strVal val="#ppt_w*0.2283102"/>
                                          </p:val>
                                        </p:tav>
                                      </p:tavLst>
                                    </p:anim>
                                    <p:anim to="" calcmode="lin" valueType="num">
                                      <p:cBhvr>
                                        <p:cTn id="354" dur="500" fill="hold">
                                          <p:stCondLst>
                                            <p:cond delay="0"/>
                                          </p:stCondLst>
                                        </p:cTn>
                                        <p:tgtEl>
                                          <p:spTgt spid="14"/>
                                        </p:tgtEl>
                                        <p:attrNameLst>
                                          <p:attrName>ppt_h</p:attrName>
                                        </p:attrNameLst>
                                      </p:cBhvr>
                                      <p:tavLst>
                                        <p:tav tm="0">
                                          <p:val>
                                            <p:strVal val="ppt_h"/>
                                          </p:val>
                                        </p:tav>
                                        <p:tav tm="100000">
                                          <p:val>
                                            <p:strVal val="#ppt_h*0.2283102"/>
                                          </p:val>
                                        </p:tav>
                                      </p:tavLst>
                                    </p:anim>
                                    <p:anim to="" calcmode="lin" valueType="num">
                                      <p:cBhvr>
                                        <p:cTn id="355" dur="500" fill="hold">
                                          <p:stCondLst>
                                            <p:cond delay="0"/>
                                          </p:stCondLst>
                                        </p:cTn>
                                        <p:tgtEl>
                                          <p:spTgt spid="14"/>
                                        </p:tgtEl>
                                        <p:attrNameLst>
                                          <p:attrName>ppt_x</p:attrName>
                                        </p:attrNameLst>
                                      </p:cBhvr>
                                      <p:tavLst>
                                        <p:tav tm="0">
                                          <p:val>
                                            <p:strVal val="ppt_x"/>
                                          </p:val>
                                        </p:tav>
                                        <p:tav tm="100000">
                                          <p:val>
                                            <p:fltVal val="0.02759"/>
                                          </p:val>
                                        </p:tav>
                                      </p:tavLst>
                                    </p:anim>
                                    <p:anim to="" calcmode="lin" valueType="num">
                                      <p:cBhvr>
                                        <p:cTn id="356" dur="500" fill="hold">
                                          <p:stCondLst>
                                            <p:cond delay="0"/>
                                          </p:stCondLst>
                                        </p:cTn>
                                        <p:tgtEl>
                                          <p:spTgt spid="14"/>
                                        </p:tgtEl>
                                        <p:attrNameLst>
                                          <p:attrName>ppt_y</p:attrName>
                                        </p:attrNameLst>
                                      </p:cBhvr>
                                      <p:tavLst>
                                        <p:tav tm="0">
                                          <p:val>
                                            <p:strVal val="ppt_y"/>
                                          </p:val>
                                        </p:tav>
                                        <p:tav tm="100000">
                                          <p:val>
                                            <p:fltVal val="0.35641"/>
                                          </p:val>
                                        </p:tav>
                                      </p:tavLst>
                                    </p:anim>
                                    <p:anim to="" calcmode="lin" valueType="num">
                                      <p:cBhvr>
                                        <p:cTn id="357"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358" presetID="0" presetClass="entr" presetSubtype="0" fill="hold" grpId="6" nodeType="withEffect">
                                  <p:stCondLst>
                                    <p:cond delay="0"/>
                                  </p:stCondLst>
                                  <p:childTnLst>
                                    <p:anim to="" calcmode="lin" valueType="num">
                                      <p:cBhvr>
                                        <p:cTn id="359" dur="500" fill="hold">
                                          <p:stCondLst>
                                            <p:cond delay="0"/>
                                          </p:stCondLst>
                                        </p:cTn>
                                        <p:tgtEl>
                                          <p:spTgt spid="13"/>
                                        </p:tgtEl>
                                        <p:attrNameLst>
                                          <p:attrName>ppt_w</p:attrName>
                                        </p:attrNameLst>
                                      </p:cBhvr>
                                      <p:tavLst>
                                        <p:tav tm="0">
                                          <p:val>
                                            <p:strVal val="ppt_w"/>
                                          </p:val>
                                        </p:tav>
                                        <p:tav tm="100000">
                                          <p:val>
                                            <p:strVal val="#ppt_w*0.3388671"/>
                                          </p:val>
                                        </p:tav>
                                      </p:tavLst>
                                    </p:anim>
                                    <p:anim to="" calcmode="lin" valueType="num">
                                      <p:cBhvr>
                                        <p:cTn id="360" dur="500" fill="hold">
                                          <p:stCondLst>
                                            <p:cond delay="0"/>
                                          </p:stCondLst>
                                        </p:cTn>
                                        <p:tgtEl>
                                          <p:spTgt spid="13"/>
                                        </p:tgtEl>
                                        <p:attrNameLst>
                                          <p:attrName>ppt_h</p:attrName>
                                        </p:attrNameLst>
                                      </p:cBhvr>
                                      <p:tavLst>
                                        <p:tav tm="0">
                                          <p:val>
                                            <p:strVal val="ppt_h"/>
                                          </p:val>
                                        </p:tav>
                                        <p:tav tm="100000">
                                          <p:val>
                                            <p:strVal val="#ppt_h*0.3388671"/>
                                          </p:val>
                                        </p:tav>
                                      </p:tavLst>
                                    </p:anim>
                                    <p:anim to="" calcmode="lin" valueType="num">
                                      <p:cBhvr>
                                        <p:cTn id="361" dur="500" fill="hold">
                                          <p:stCondLst>
                                            <p:cond delay="0"/>
                                          </p:stCondLst>
                                        </p:cTn>
                                        <p:tgtEl>
                                          <p:spTgt spid="13"/>
                                        </p:tgtEl>
                                        <p:attrNameLst>
                                          <p:attrName>ppt_x</p:attrName>
                                        </p:attrNameLst>
                                      </p:cBhvr>
                                      <p:tavLst>
                                        <p:tav tm="0">
                                          <p:val>
                                            <p:strVal val="ppt_x"/>
                                          </p:val>
                                        </p:tav>
                                        <p:tav tm="100000">
                                          <p:val>
                                            <p:fltVal val="-0.01511"/>
                                          </p:val>
                                        </p:tav>
                                      </p:tavLst>
                                    </p:anim>
                                    <p:anim to="" calcmode="lin" valueType="num">
                                      <p:cBhvr>
                                        <p:cTn id="362" dur="500" fill="hold">
                                          <p:stCondLst>
                                            <p:cond delay="0"/>
                                          </p:stCondLst>
                                        </p:cTn>
                                        <p:tgtEl>
                                          <p:spTgt spid="13"/>
                                        </p:tgtEl>
                                        <p:attrNameLst>
                                          <p:attrName>ppt_y</p:attrName>
                                        </p:attrNameLst>
                                      </p:cBhvr>
                                      <p:tavLst>
                                        <p:tav tm="0">
                                          <p:val>
                                            <p:strVal val="ppt_y"/>
                                          </p:val>
                                        </p:tav>
                                        <p:tav tm="100000">
                                          <p:val>
                                            <p:fltVal val="0.31955"/>
                                          </p:val>
                                        </p:tav>
                                      </p:tavLst>
                                    </p:anim>
                                    <p:anim to="" calcmode="lin" valueType="num">
                                      <p:cBhvr>
                                        <p:cTn id="363"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364" presetID="0" presetClass="entr" presetSubtype="0" fill="hold" grpId="7" nodeType="withEffect">
                                  <p:stCondLst>
                                    <p:cond delay="0"/>
                                  </p:stCondLst>
                                  <p:childTnLst>
                                    <p:anim to="" calcmode="lin" valueType="num">
                                      <p:cBhvr>
                                        <p:cTn id="365" dur="500" fill="hold">
                                          <p:stCondLst>
                                            <p:cond delay="0"/>
                                          </p:stCondLst>
                                        </p:cTn>
                                        <p:tgtEl>
                                          <p:spTgt spid="12"/>
                                        </p:tgtEl>
                                        <p:attrNameLst>
                                          <p:attrName>ppt_w</p:attrName>
                                        </p:attrNameLst>
                                      </p:cBhvr>
                                      <p:tavLst>
                                        <p:tav tm="0">
                                          <p:val>
                                            <p:strVal val="ppt_w"/>
                                          </p:val>
                                        </p:tav>
                                        <p:tav tm="100000">
                                          <p:val>
                                            <p:strVal val="#ppt_w*0.3388671"/>
                                          </p:val>
                                        </p:tav>
                                      </p:tavLst>
                                    </p:anim>
                                    <p:anim to="" calcmode="lin" valueType="num">
                                      <p:cBhvr>
                                        <p:cTn id="366" dur="500" fill="hold">
                                          <p:stCondLst>
                                            <p:cond delay="0"/>
                                          </p:stCondLst>
                                        </p:cTn>
                                        <p:tgtEl>
                                          <p:spTgt spid="12"/>
                                        </p:tgtEl>
                                        <p:attrNameLst>
                                          <p:attrName>ppt_h</p:attrName>
                                        </p:attrNameLst>
                                      </p:cBhvr>
                                      <p:tavLst>
                                        <p:tav tm="0">
                                          <p:val>
                                            <p:strVal val="ppt_h"/>
                                          </p:val>
                                        </p:tav>
                                        <p:tav tm="100000">
                                          <p:val>
                                            <p:strVal val="#ppt_h*0.3388671"/>
                                          </p:val>
                                        </p:tav>
                                      </p:tavLst>
                                    </p:anim>
                                    <p:anim to="" calcmode="lin" valueType="num">
                                      <p:cBhvr>
                                        <p:cTn id="367" dur="500" fill="hold">
                                          <p:stCondLst>
                                            <p:cond delay="0"/>
                                          </p:stCondLst>
                                        </p:cTn>
                                        <p:tgtEl>
                                          <p:spTgt spid="12"/>
                                        </p:tgtEl>
                                        <p:attrNameLst>
                                          <p:attrName>ppt_x</p:attrName>
                                        </p:attrNameLst>
                                      </p:cBhvr>
                                      <p:tavLst>
                                        <p:tav tm="0">
                                          <p:val>
                                            <p:strVal val="ppt_x"/>
                                          </p:val>
                                        </p:tav>
                                        <p:tav tm="100000">
                                          <p:val>
                                            <p:fltVal val="0.02901"/>
                                          </p:val>
                                        </p:tav>
                                      </p:tavLst>
                                    </p:anim>
                                    <p:anim to="" calcmode="lin" valueType="num">
                                      <p:cBhvr>
                                        <p:cTn id="368" dur="500" fill="hold">
                                          <p:stCondLst>
                                            <p:cond delay="0"/>
                                          </p:stCondLst>
                                        </p:cTn>
                                        <p:tgtEl>
                                          <p:spTgt spid="12"/>
                                        </p:tgtEl>
                                        <p:attrNameLst>
                                          <p:attrName>ppt_y</p:attrName>
                                        </p:attrNameLst>
                                      </p:cBhvr>
                                      <p:tavLst>
                                        <p:tav tm="0">
                                          <p:val>
                                            <p:strVal val="ppt_y"/>
                                          </p:val>
                                        </p:tav>
                                        <p:tav tm="100000">
                                          <p:val>
                                            <p:fltVal val="0.27607"/>
                                          </p:val>
                                        </p:tav>
                                      </p:tavLst>
                                    </p:anim>
                                    <p:anim to="" calcmode="lin" valueType="num">
                                      <p:cBhvr>
                                        <p:cTn id="369"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70" presetID="0" presetClass="entr" presetSubtype="0" fill="hold" grpId="8" nodeType="withEffect">
                                  <p:stCondLst>
                                    <p:cond delay="0"/>
                                  </p:stCondLst>
                                  <p:childTnLst>
                                    <p:anim to="" calcmode="lin" valueType="num">
                                      <p:cBhvr>
                                        <p:cTn id="371" dur="500" fill="hold">
                                          <p:stCondLst>
                                            <p:cond delay="0"/>
                                          </p:stCondLst>
                                        </p:cTn>
                                        <p:tgtEl>
                                          <p:spTgt spid="11"/>
                                        </p:tgtEl>
                                        <p:attrNameLst>
                                          <p:attrName>ppt_w</p:attrName>
                                        </p:attrNameLst>
                                      </p:cBhvr>
                                      <p:tavLst>
                                        <p:tav tm="0">
                                          <p:val>
                                            <p:strVal val="ppt_w"/>
                                          </p:val>
                                        </p:tav>
                                        <p:tav tm="100000">
                                          <p:val>
                                            <p:strVal val="#ppt_w*0.4952693"/>
                                          </p:val>
                                        </p:tav>
                                      </p:tavLst>
                                    </p:anim>
                                    <p:anim to="" calcmode="lin" valueType="num">
                                      <p:cBhvr>
                                        <p:cTn id="372" dur="500" fill="hold">
                                          <p:stCondLst>
                                            <p:cond delay="0"/>
                                          </p:stCondLst>
                                        </p:cTn>
                                        <p:tgtEl>
                                          <p:spTgt spid="11"/>
                                        </p:tgtEl>
                                        <p:attrNameLst>
                                          <p:attrName>ppt_h</p:attrName>
                                        </p:attrNameLst>
                                      </p:cBhvr>
                                      <p:tavLst>
                                        <p:tav tm="0">
                                          <p:val>
                                            <p:strVal val="ppt_h"/>
                                          </p:val>
                                        </p:tav>
                                        <p:tav tm="100000">
                                          <p:val>
                                            <p:strVal val="#ppt_h*0.4952692"/>
                                          </p:val>
                                        </p:tav>
                                      </p:tavLst>
                                    </p:anim>
                                    <p:anim to="" calcmode="lin" valueType="num">
                                      <p:cBhvr>
                                        <p:cTn id="373" dur="500" fill="hold">
                                          <p:stCondLst>
                                            <p:cond delay="0"/>
                                          </p:stCondLst>
                                        </p:cTn>
                                        <p:tgtEl>
                                          <p:spTgt spid="11"/>
                                        </p:tgtEl>
                                        <p:attrNameLst>
                                          <p:attrName>ppt_x</p:attrName>
                                        </p:attrNameLst>
                                      </p:cBhvr>
                                      <p:tavLst>
                                        <p:tav tm="0">
                                          <p:val>
                                            <p:strVal val="ppt_x"/>
                                          </p:val>
                                        </p:tav>
                                        <p:tav tm="100000">
                                          <p:val>
                                            <p:fltVal val="-0.01339"/>
                                          </p:val>
                                        </p:tav>
                                      </p:tavLst>
                                    </p:anim>
                                    <p:anim to="" calcmode="lin" valueType="num">
                                      <p:cBhvr>
                                        <p:cTn id="374" dur="500" fill="hold">
                                          <p:stCondLst>
                                            <p:cond delay="0"/>
                                          </p:stCondLst>
                                        </p:cTn>
                                        <p:tgtEl>
                                          <p:spTgt spid="11"/>
                                        </p:tgtEl>
                                        <p:attrNameLst>
                                          <p:attrName>ppt_y</p:attrName>
                                        </p:attrNameLst>
                                      </p:cBhvr>
                                      <p:tavLst>
                                        <p:tav tm="0">
                                          <p:val>
                                            <p:strVal val="ppt_y"/>
                                          </p:val>
                                        </p:tav>
                                        <p:tav tm="100000">
                                          <p:val>
                                            <p:fltVal val="0.26635"/>
                                          </p:val>
                                        </p:tav>
                                      </p:tavLst>
                                    </p:anim>
                                    <p:anim to="" calcmode="lin" valueType="num">
                                      <p:cBhvr>
                                        <p:cTn id="375"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376" presetID="0" presetClass="entr" presetSubtype="0" fill="hold" grpId="9" nodeType="withEffect">
                                  <p:stCondLst>
                                    <p:cond delay="0"/>
                                  </p:stCondLst>
                                  <p:childTnLst>
                                    <p:anim to="" calcmode="lin" valueType="num">
                                      <p:cBhvr>
                                        <p:cTn id="377" dur="500" fill="hold">
                                          <p:stCondLst>
                                            <p:cond delay="0"/>
                                          </p:stCondLst>
                                        </p:cTn>
                                        <p:tgtEl>
                                          <p:spTgt spid="10"/>
                                        </p:tgtEl>
                                        <p:attrNameLst>
                                          <p:attrName>ppt_w</p:attrName>
                                        </p:attrNameLst>
                                      </p:cBhvr>
                                      <p:tavLst>
                                        <p:tav tm="0">
                                          <p:val>
                                            <p:strVal val="ppt_w"/>
                                          </p:val>
                                        </p:tav>
                                        <p:tav tm="100000">
                                          <p:val>
                                            <p:strVal val="#ppt_w*0.4952692"/>
                                          </p:val>
                                        </p:tav>
                                      </p:tavLst>
                                    </p:anim>
                                    <p:anim to="" calcmode="lin" valueType="num">
                                      <p:cBhvr>
                                        <p:cTn id="378" dur="500" fill="hold">
                                          <p:stCondLst>
                                            <p:cond delay="0"/>
                                          </p:stCondLst>
                                        </p:cTn>
                                        <p:tgtEl>
                                          <p:spTgt spid="10"/>
                                        </p:tgtEl>
                                        <p:attrNameLst>
                                          <p:attrName>ppt_h</p:attrName>
                                        </p:attrNameLst>
                                      </p:cBhvr>
                                      <p:tavLst>
                                        <p:tav tm="0">
                                          <p:val>
                                            <p:strVal val="ppt_h"/>
                                          </p:val>
                                        </p:tav>
                                        <p:tav tm="100000">
                                          <p:val>
                                            <p:strVal val="#ppt_h*0.4952692"/>
                                          </p:val>
                                        </p:tav>
                                      </p:tavLst>
                                    </p:anim>
                                    <p:anim to="" calcmode="lin" valueType="num">
                                      <p:cBhvr>
                                        <p:cTn id="379" dur="500" fill="hold">
                                          <p:stCondLst>
                                            <p:cond delay="0"/>
                                          </p:stCondLst>
                                        </p:cTn>
                                        <p:tgtEl>
                                          <p:spTgt spid="10"/>
                                        </p:tgtEl>
                                        <p:attrNameLst>
                                          <p:attrName>ppt_x</p:attrName>
                                        </p:attrNameLst>
                                      </p:cBhvr>
                                      <p:tavLst>
                                        <p:tav tm="0">
                                          <p:val>
                                            <p:strVal val="ppt_x"/>
                                          </p:val>
                                        </p:tav>
                                        <p:tav tm="100000">
                                          <p:val>
                                            <p:fltVal val="-0.06438"/>
                                          </p:val>
                                        </p:tav>
                                      </p:tavLst>
                                    </p:anim>
                                    <p:anim to="" calcmode="lin" valueType="num">
                                      <p:cBhvr>
                                        <p:cTn id="380" dur="500" fill="hold">
                                          <p:stCondLst>
                                            <p:cond delay="0"/>
                                          </p:stCondLst>
                                        </p:cTn>
                                        <p:tgtEl>
                                          <p:spTgt spid="10"/>
                                        </p:tgtEl>
                                        <p:attrNameLst>
                                          <p:attrName>ppt_y</p:attrName>
                                        </p:attrNameLst>
                                      </p:cBhvr>
                                      <p:tavLst>
                                        <p:tav tm="0">
                                          <p:val>
                                            <p:strVal val="ppt_y"/>
                                          </p:val>
                                        </p:tav>
                                        <p:tav tm="100000">
                                          <p:val>
                                            <p:fltVal val="0.24221"/>
                                          </p:val>
                                        </p:tav>
                                      </p:tavLst>
                                    </p:anim>
                                    <p:anim to="" calcmode="lin" valueType="num">
                                      <p:cBhvr>
                                        <p:cTn id="381"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382" presetID="0" presetClass="entr" presetSubtype="0" fill="hold" grpId="10" nodeType="withEffect">
                                  <p:stCondLst>
                                    <p:cond delay="0"/>
                                  </p:stCondLst>
                                  <p:childTnLst>
                                    <p:anim to="" calcmode="lin" valueType="num">
                                      <p:cBhvr>
                                        <p:cTn id="383" dur="500" fill="hold">
                                          <p:stCondLst>
                                            <p:cond delay="0"/>
                                          </p:stCondLst>
                                        </p:cTn>
                                        <p:tgtEl>
                                          <p:spTgt spid="7"/>
                                        </p:tgtEl>
                                        <p:attrNameLst>
                                          <p:attrName>ppt_w</p:attrName>
                                        </p:attrNameLst>
                                      </p:cBhvr>
                                      <p:tavLst>
                                        <p:tav tm="0">
                                          <p:val>
                                            <p:strVal val="ppt_w"/>
                                          </p:val>
                                        </p:tav>
                                        <p:tav tm="100000">
                                          <p:val>
                                            <p:strVal val="#ppt_w*0.358611"/>
                                          </p:val>
                                        </p:tav>
                                      </p:tavLst>
                                    </p:anim>
                                    <p:anim to="" calcmode="lin" valueType="num">
                                      <p:cBhvr>
                                        <p:cTn id="384" dur="500" fill="hold">
                                          <p:stCondLst>
                                            <p:cond delay="0"/>
                                          </p:stCondLst>
                                        </p:cTn>
                                        <p:tgtEl>
                                          <p:spTgt spid="7"/>
                                        </p:tgtEl>
                                        <p:attrNameLst>
                                          <p:attrName>ppt_h</p:attrName>
                                        </p:attrNameLst>
                                      </p:cBhvr>
                                      <p:tavLst>
                                        <p:tav tm="0">
                                          <p:val>
                                            <p:strVal val="ppt_h"/>
                                          </p:val>
                                        </p:tav>
                                        <p:tav tm="100000">
                                          <p:val>
                                            <p:strVal val="#ppt_h*0.358611"/>
                                          </p:val>
                                        </p:tav>
                                      </p:tavLst>
                                    </p:anim>
                                    <p:anim to="" calcmode="lin" valueType="num">
                                      <p:cBhvr>
                                        <p:cTn id="385" dur="500" fill="hold">
                                          <p:stCondLst>
                                            <p:cond delay="0"/>
                                          </p:stCondLst>
                                        </p:cTn>
                                        <p:tgtEl>
                                          <p:spTgt spid="7"/>
                                        </p:tgtEl>
                                        <p:attrNameLst>
                                          <p:attrName>ppt_x</p:attrName>
                                        </p:attrNameLst>
                                      </p:cBhvr>
                                      <p:tavLst>
                                        <p:tav tm="0">
                                          <p:val>
                                            <p:strVal val="ppt_x"/>
                                          </p:val>
                                        </p:tav>
                                        <p:tav tm="100000">
                                          <p:val>
                                            <p:fltVal val="-0.1086"/>
                                          </p:val>
                                        </p:tav>
                                      </p:tavLst>
                                    </p:anim>
                                    <p:anim to="" calcmode="lin" valueType="num">
                                      <p:cBhvr>
                                        <p:cTn id="386" dur="500" fill="hold">
                                          <p:stCondLst>
                                            <p:cond delay="0"/>
                                          </p:stCondLst>
                                        </p:cTn>
                                        <p:tgtEl>
                                          <p:spTgt spid="7"/>
                                        </p:tgtEl>
                                        <p:attrNameLst>
                                          <p:attrName>ppt_y</p:attrName>
                                        </p:attrNameLst>
                                      </p:cBhvr>
                                      <p:tavLst>
                                        <p:tav tm="0">
                                          <p:val>
                                            <p:strVal val="ppt_y"/>
                                          </p:val>
                                        </p:tav>
                                        <p:tav tm="100000">
                                          <p:val>
                                            <p:fltVal val="0.03018"/>
                                          </p:val>
                                        </p:tav>
                                      </p:tavLst>
                                    </p:anim>
                                    <p:anim to="" calcmode="lin" valueType="num">
                                      <p:cBhvr>
                                        <p:cTn id="387"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388" fill="hold">
                      <p:stCondLst>
                        <p:cond delay="indefinite"/>
                      </p:stCondLst>
                      <p:childTnLst>
                        <p:par>
                          <p:cTn id="389" fill="hold">
                            <p:stCondLst>
                              <p:cond delay="0"/>
                            </p:stCondLst>
                            <p:childTnLst>
                              <p:par>
                                <p:cTn id="390" presetID="2" presetClass="entr" presetSubtype="4" fill="hold" grpId="0" nodeType="clickEffect">
                                  <p:stCondLst>
                                    <p:cond delay="0"/>
                                  </p:stCondLst>
                                  <p:childTnLst>
                                    <p:set>
                                      <p:cBhvr>
                                        <p:cTn id="391" dur="1" fill="hold">
                                          <p:stCondLst>
                                            <p:cond delay="0"/>
                                          </p:stCondLst>
                                        </p:cTn>
                                        <p:tgtEl>
                                          <p:spTgt spid="20"/>
                                        </p:tgtEl>
                                        <p:attrNameLst>
                                          <p:attrName>style.visibility</p:attrName>
                                        </p:attrNameLst>
                                      </p:cBhvr>
                                      <p:to>
                                        <p:strVal val="visible"/>
                                      </p:to>
                                    </p:set>
                                    <p:anim calcmode="lin" valueType="num">
                                      <p:cBhvr additive="base">
                                        <p:cTn id="392" dur="500" fill="hold">
                                          <p:stCondLst>
                                            <p:cond delay="0"/>
                                          </p:stCondLst>
                                        </p:cTn>
                                        <p:tgtEl>
                                          <p:spTgt spid="20"/>
                                        </p:tgtEl>
                                        <p:attrNameLst>
                                          <p:attrName>ppt_x</p:attrName>
                                        </p:attrNameLst>
                                      </p:cBhvr>
                                      <p:tavLst>
                                        <p:tav tm="0">
                                          <p:val>
                                            <p:fltVal val="0.23846"/>
                                          </p:val>
                                        </p:tav>
                                        <p:tav tm="100000">
                                          <p:val>
                                            <p:fltVal val="0.23846"/>
                                          </p:val>
                                        </p:tav>
                                      </p:tavLst>
                                    </p:anim>
                                    <p:anim calcmode="lin" valueType="num">
                                      <p:cBhvr additive="base">
                                        <p:cTn id="393" dur="500" fill="hold">
                                          <p:stCondLst>
                                            <p:cond delay="0"/>
                                          </p:stCondLst>
                                        </p:cTn>
                                        <p:tgtEl>
                                          <p:spTgt spid="20"/>
                                        </p:tgtEl>
                                        <p:attrNameLst>
                                          <p:attrName>ppt_y</p:attrName>
                                        </p:attrNameLst>
                                      </p:cBhvr>
                                      <p:tavLst>
                                        <p:tav tm="0" fmla="0.5-(#ppt_h*1.49)/2*((1.5-1.5*$)^3-(1.5-1.5*$)^2)*8/9">
                                          <p:val>
                                            <p:intVal val="0"/>
                                          </p:val>
                                        </p:tav>
                                        <p:tav tm="100000">
                                          <p:val>
                                            <p:fltVal val="1"/>
                                          </p:val>
                                        </p:tav>
                                      </p:tavLst>
                                    </p:anim>
                                    <p:anim to="" calcmode="lin" valueType="num">
                                      <p:cBhvr>
                                        <p:cTn id="394" dur="500" fill="hold">
                                          <p:stCondLst>
                                            <p:cond delay="0"/>
                                          </p:stCondLst>
                                        </p:cTn>
                                        <p:tgtEl>
                                          <p:spTgt spid="20"/>
                                        </p:tgtEl>
                                        <p:attrNameLst>
                                          <p:attrName>ppt_w</p:attrName>
                                        </p:attrNameLst>
                                      </p:cBhvr>
                                      <p:tavLst>
                                        <p:tav tm="0">
                                          <p:val>
                                            <p:strVal val="#ppt_w"/>
                                          </p:val>
                                        </p:tav>
                                        <p:tav tm="100000">
                                          <p:val>
                                            <p:strVal val="#ppt_w*1.486546"/>
                                          </p:val>
                                        </p:tav>
                                      </p:tavLst>
                                    </p:anim>
                                    <p:anim to="" calcmode="lin" valueType="num">
                                      <p:cBhvr>
                                        <p:cTn id="395" dur="500" fill="hold">
                                          <p:stCondLst>
                                            <p:cond delay="0"/>
                                          </p:stCondLst>
                                        </p:cTn>
                                        <p:tgtEl>
                                          <p:spTgt spid="20"/>
                                        </p:tgtEl>
                                        <p:attrNameLst>
                                          <p:attrName>ppt_h</p:attrName>
                                        </p:attrNameLst>
                                      </p:cBhvr>
                                      <p:tavLst>
                                        <p:tav tm="0" fmla="(#ppt_h*1.49)-(#ppt_h*1.49)*((1.5-1.5*$)^3-(1.5-1.5*$)^2)">
                                          <p:val>
                                            <p:intVal val="0"/>
                                          </p:val>
                                        </p:tav>
                                        <p:tav tm="100000">
                                          <p:val>
                                            <p:fltVal val="1"/>
                                          </p:val>
                                        </p:tav>
                                      </p:tavLst>
                                    </p:anim>
                                  </p:childTnLst>
                                </p:cTn>
                              </p:par>
                              <p:par>
                                <p:cTn id="396" presetID="0" presetClass="entr" presetSubtype="0" fill="hold" grpId="1" nodeType="withEffect">
                                  <p:stCondLst>
                                    <p:cond delay="0"/>
                                  </p:stCondLst>
                                  <p:childTnLst>
                                    <p:anim to="" calcmode="lin" valueType="num">
                                      <p:cBhvr>
                                        <p:cTn id="397" dur="500" fill="hold">
                                          <p:stCondLst>
                                            <p:cond delay="0"/>
                                          </p:stCondLst>
                                        </p:cTn>
                                        <p:tgtEl>
                                          <p:spTgt spid="19"/>
                                        </p:tgtEl>
                                        <p:attrNameLst>
                                          <p:attrName>ppt_w</p:attrName>
                                        </p:attrNameLst>
                                      </p:cBhvr>
                                      <p:tavLst>
                                        <p:tav tm="0">
                                          <p:val>
                                            <p:strVal val="ppt_w"/>
                                          </p:val>
                                        </p:tav>
                                        <p:tav tm="100000">
                                          <p:val>
                                            <p:strVal val="#ppt_w*0.621654"/>
                                          </p:val>
                                        </p:tav>
                                      </p:tavLst>
                                    </p:anim>
                                    <p:anim to="" calcmode="lin" valueType="num">
                                      <p:cBhvr>
                                        <p:cTn id="398" dur="500" fill="hold">
                                          <p:stCondLst>
                                            <p:cond delay="0"/>
                                          </p:stCondLst>
                                        </p:cTn>
                                        <p:tgtEl>
                                          <p:spTgt spid="19"/>
                                        </p:tgtEl>
                                        <p:attrNameLst>
                                          <p:attrName>ppt_h</p:attrName>
                                        </p:attrNameLst>
                                      </p:cBhvr>
                                      <p:tavLst>
                                        <p:tav tm="0">
                                          <p:val>
                                            <p:strVal val="ppt_h"/>
                                          </p:val>
                                        </p:tav>
                                        <p:tav tm="100000">
                                          <p:val>
                                            <p:strVal val="#ppt_h*0.621654"/>
                                          </p:val>
                                        </p:tav>
                                      </p:tavLst>
                                    </p:anim>
                                    <p:anim to="" calcmode="lin" valueType="num">
                                      <p:cBhvr>
                                        <p:cTn id="399" dur="500" fill="hold">
                                          <p:stCondLst>
                                            <p:cond delay="0"/>
                                          </p:stCondLst>
                                        </p:cTn>
                                        <p:tgtEl>
                                          <p:spTgt spid="19"/>
                                        </p:tgtEl>
                                        <p:attrNameLst>
                                          <p:attrName>ppt_x</p:attrName>
                                        </p:attrNameLst>
                                      </p:cBhvr>
                                      <p:tavLst>
                                        <p:tav tm="0">
                                          <p:val>
                                            <p:strVal val="ppt_x"/>
                                          </p:val>
                                        </p:tav>
                                        <p:tav tm="100000">
                                          <p:val>
                                            <p:fltVal val="0.69462"/>
                                          </p:val>
                                        </p:tav>
                                      </p:tavLst>
                                    </p:anim>
                                    <p:anim to="" calcmode="lin" valueType="num">
                                      <p:cBhvr>
                                        <p:cTn id="400" dur="500" fill="hold">
                                          <p:stCondLst>
                                            <p:cond delay="0"/>
                                          </p:stCondLst>
                                        </p:cTn>
                                        <p:tgtEl>
                                          <p:spTgt spid="19"/>
                                        </p:tgtEl>
                                        <p:attrNameLst>
                                          <p:attrName>ppt_y</p:attrName>
                                        </p:attrNameLst>
                                      </p:cBhvr>
                                      <p:tavLst>
                                        <p:tav tm="0">
                                          <p:val>
                                            <p:strVal val="ppt_y"/>
                                          </p:val>
                                        </p:tav>
                                        <p:tav tm="100000">
                                          <p:val>
                                            <p:fltVal val="0.3534"/>
                                          </p:val>
                                        </p:tav>
                                      </p:tavLst>
                                    </p:anim>
                                    <p:anim to="" calcmode="lin" valueType="num">
                                      <p:cBhvr>
                                        <p:cTn id="401"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402" presetID="0" presetClass="entr" presetSubtype="0" fill="hold" grpId="2" nodeType="withEffect">
                                  <p:stCondLst>
                                    <p:cond delay="0"/>
                                  </p:stCondLst>
                                  <p:childTnLst>
                                    <p:anim to="" calcmode="lin" valueType="num">
                                      <p:cBhvr>
                                        <p:cTn id="403" dur="500" fill="hold">
                                          <p:stCondLst>
                                            <p:cond delay="0"/>
                                          </p:stCondLst>
                                        </p:cTn>
                                        <p:tgtEl>
                                          <p:spTgt spid="18"/>
                                        </p:tgtEl>
                                        <p:attrNameLst>
                                          <p:attrName>ppt_w</p:attrName>
                                        </p:attrNameLst>
                                      </p:cBhvr>
                                      <p:tavLst>
                                        <p:tav tm="0">
                                          <p:val>
                                            <p:strVal val="ppt_w"/>
                                          </p:val>
                                        </p:tav>
                                        <p:tav tm="100000">
                                          <p:val>
                                            <p:strVal val="#ppt_w*0.3975738"/>
                                          </p:val>
                                        </p:tav>
                                      </p:tavLst>
                                    </p:anim>
                                    <p:anim to="" calcmode="lin" valueType="num">
                                      <p:cBhvr>
                                        <p:cTn id="404" dur="500" fill="hold">
                                          <p:stCondLst>
                                            <p:cond delay="0"/>
                                          </p:stCondLst>
                                        </p:cTn>
                                        <p:tgtEl>
                                          <p:spTgt spid="18"/>
                                        </p:tgtEl>
                                        <p:attrNameLst>
                                          <p:attrName>ppt_h</p:attrName>
                                        </p:attrNameLst>
                                      </p:cBhvr>
                                      <p:tavLst>
                                        <p:tav tm="0">
                                          <p:val>
                                            <p:strVal val="ppt_h"/>
                                          </p:val>
                                        </p:tav>
                                        <p:tav tm="100000">
                                          <p:val>
                                            <p:strVal val="#ppt_h*0.3975738"/>
                                          </p:val>
                                        </p:tav>
                                      </p:tavLst>
                                    </p:anim>
                                    <p:anim to="" calcmode="lin" valueType="num">
                                      <p:cBhvr>
                                        <p:cTn id="405" dur="500" fill="hold">
                                          <p:stCondLst>
                                            <p:cond delay="0"/>
                                          </p:stCondLst>
                                        </p:cTn>
                                        <p:tgtEl>
                                          <p:spTgt spid="18"/>
                                        </p:tgtEl>
                                        <p:attrNameLst>
                                          <p:attrName>ppt_x</p:attrName>
                                        </p:attrNameLst>
                                      </p:cBhvr>
                                      <p:tavLst>
                                        <p:tav tm="0">
                                          <p:val>
                                            <p:strVal val="ppt_x"/>
                                          </p:val>
                                        </p:tav>
                                        <p:tav tm="100000">
                                          <p:val>
                                            <p:fltVal val="0.15367"/>
                                          </p:val>
                                        </p:tav>
                                      </p:tavLst>
                                    </p:anim>
                                    <p:anim to="" calcmode="lin" valueType="num">
                                      <p:cBhvr>
                                        <p:cTn id="406" dur="500" fill="hold">
                                          <p:stCondLst>
                                            <p:cond delay="0"/>
                                          </p:stCondLst>
                                        </p:cTn>
                                        <p:tgtEl>
                                          <p:spTgt spid="18"/>
                                        </p:tgtEl>
                                        <p:attrNameLst>
                                          <p:attrName>ppt_y</p:attrName>
                                        </p:attrNameLst>
                                      </p:cBhvr>
                                      <p:tavLst>
                                        <p:tav tm="0">
                                          <p:val>
                                            <p:strVal val="ppt_y"/>
                                          </p:val>
                                        </p:tav>
                                        <p:tav tm="100000">
                                          <p:val>
                                            <p:fltVal val="0.30212"/>
                                          </p:val>
                                        </p:tav>
                                      </p:tavLst>
                                    </p:anim>
                                    <p:anim to="" calcmode="lin" valueType="num">
                                      <p:cBhvr>
                                        <p:cTn id="407"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408" presetID="0" presetClass="entr" presetSubtype="0" fill="hold" grpId="3" nodeType="withEffect">
                                  <p:stCondLst>
                                    <p:cond delay="0"/>
                                  </p:stCondLst>
                                  <p:childTnLst>
                                    <p:anim to="" calcmode="lin" valueType="num">
                                      <p:cBhvr>
                                        <p:cTn id="409" dur="500" fill="hold">
                                          <p:stCondLst>
                                            <p:cond delay="0"/>
                                          </p:stCondLst>
                                        </p:cTn>
                                        <p:tgtEl>
                                          <p:spTgt spid="17"/>
                                        </p:tgtEl>
                                        <p:attrNameLst>
                                          <p:attrName>ppt_w</p:attrName>
                                        </p:attrNameLst>
                                      </p:cBhvr>
                                      <p:tavLst>
                                        <p:tav tm="0">
                                          <p:val>
                                            <p:strVal val="ppt_w"/>
                                          </p:val>
                                        </p:tav>
                                        <p:tav tm="100000">
                                          <p:val>
                                            <p:strVal val="#ppt_w*0.3975738"/>
                                          </p:val>
                                        </p:tav>
                                      </p:tavLst>
                                    </p:anim>
                                    <p:anim to="" calcmode="lin" valueType="num">
                                      <p:cBhvr>
                                        <p:cTn id="410" dur="500" fill="hold">
                                          <p:stCondLst>
                                            <p:cond delay="0"/>
                                          </p:stCondLst>
                                        </p:cTn>
                                        <p:tgtEl>
                                          <p:spTgt spid="17"/>
                                        </p:tgtEl>
                                        <p:attrNameLst>
                                          <p:attrName>ppt_h</p:attrName>
                                        </p:attrNameLst>
                                      </p:cBhvr>
                                      <p:tavLst>
                                        <p:tav tm="0">
                                          <p:val>
                                            <p:strVal val="ppt_h"/>
                                          </p:val>
                                        </p:tav>
                                        <p:tav tm="100000">
                                          <p:val>
                                            <p:strVal val="#ppt_h*0.3975738"/>
                                          </p:val>
                                        </p:tav>
                                      </p:tavLst>
                                    </p:anim>
                                    <p:anim to="" calcmode="lin" valueType="num">
                                      <p:cBhvr>
                                        <p:cTn id="411" dur="500" fill="hold">
                                          <p:stCondLst>
                                            <p:cond delay="0"/>
                                          </p:stCondLst>
                                        </p:cTn>
                                        <p:tgtEl>
                                          <p:spTgt spid="17"/>
                                        </p:tgtEl>
                                        <p:attrNameLst>
                                          <p:attrName>ppt_x</p:attrName>
                                        </p:attrNameLst>
                                      </p:cBhvr>
                                      <p:tavLst>
                                        <p:tav tm="0">
                                          <p:val>
                                            <p:strVal val="ppt_x"/>
                                          </p:val>
                                        </p:tav>
                                        <p:tav tm="100000">
                                          <p:val>
                                            <p:fltVal val="0.0814"/>
                                          </p:val>
                                        </p:tav>
                                      </p:tavLst>
                                    </p:anim>
                                    <p:anim to="" calcmode="lin" valueType="num">
                                      <p:cBhvr>
                                        <p:cTn id="412" dur="500" fill="hold">
                                          <p:stCondLst>
                                            <p:cond delay="0"/>
                                          </p:stCondLst>
                                        </p:cTn>
                                        <p:tgtEl>
                                          <p:spTgt spid="17"/>
                                        </p:tgtEl>
                                        <p:attrNameLst>
                                          <p:attrName>ppt_y</p:attrName>
                                        </p:attrNameLst>
                                      </p:cBhvr>
                                      <p:tavLst>
                                        <p:tav tm="0">
                                          <p:val>
                                            <p:strVal val="ppt_y"/>
                                          </p:val>
                                        </p:tav>
                                        <p:tav tm="100000">
                                          <p:val>
                                            <p:fltVal val="0.21956"/>
                                          </p:val>
                                        </p:tav>
                                      </p:tavLst>
                                    </p:anim>
                                    <p:anim to="" calcmode="lin" valueType="num">
                                      <p:cBhvr>
                                        <p:cTn id="413"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414" presetID="0" presetClass="entr" presetSubtype="0" fill="hold" grpId="4" nodeType="withEffect">
                                  <p:stCondLst>
                                    <p:cond delay="0"/>
                                  </p:stCondLst>
                                  <p:childTnLst>
                                    <p:anim to="" calcmode="lin" valueType="num">
                                      <p:cBhvr>
                                        <p:cTn id="415" dur="500" fill="hold">
                                          <p:stCondLst>
                                            <p:cond delay="0"/>
                                          </p:stCondLst>
                                        </p:cTn>
                                        <p:tgtEl>
                                          <p:spTgt spid="16"/>
                                        </p:tgtEl>
                                        <p:attrNameLst>
                                          <p:attrName>ppt_w</p:attrName>
                                        </p:attrNameLst>
                                      </p:cBhvr>
                                      <p:tavLst>
                                        <p:tav tm="0">
                                          <p:val>
                                            <p:strVal val="ppt_w"/>
                                          </p:val>
                                        </p:tav>
                                        <p:tav tm="100000">
                                          <p:val>
                                            <p:strVal val="#ppt_w*0.3975738"/>
                                          </p:val>
                                        </p:tav>
                                      </p:tavLst>
                                    </p:anim>
                                    <p:anim to="" calcmode="lin" valueType="num">
                                      <p:cBhvr>
                                        <p:cTn id="416" dur="500" fill="hold">
                                          <p:stCondLst>
                                            <p:cond delay="0"/>
                                          </p:stCondLst>
                                        </p:cTn>
                                        <p:tgtEl>
                                          <p:spTgt spid="16"/>
                                        </p:tgtEl>
                                        <p:attrNameLst>
                                          <p:attrName>ppt_h</p:attrName>
                                        </p:attrNameLst>
                                      </p:cBhvr>
                                      <p:tavLst>
                                        <p:tav tm="0">
                                          <p:val>
                                            <p:strVal val="ppt_h"/>
                                          </p:val>
                                        </p:tav>
                                        <p:tav tm="100000">
                                          <p:val>
                                            <p:strVal val="#ppt_h*0.3975738"/>
                                          </p:val>
                                        </p:tav>
                                      </p:tavLst>
                                    </p:anim>
                                    <p:anim to="" calcmode="lin" valueType="num">
                                      <p:cBhvr>
                                        <p:cTn id="417" dur="500" fill="hold">
                                          <p:stCondLst>
                                            <p:cond delay="0"/>
                                          </p:stCondLst>
                                        </p:cTn>
                                        <p:tgtEl>
                                          <p:spTgt spid="16"/>
                                        </p:tgtEl>
                                        <p:attrNameLst>
                                          <p:attrName>ppt_x</p:attrName>
                                        </p:attrNameLst>
                                      </p:cBhvr>
                                      <p:tavLst>
                                        <p:tav tm="0">
                                          <p:val>
                                            <p:strVal val="ppt_x"/>
                                          </p:val>
                                        </p:tav>
                                        <p:tav tm="100000">
                                          <p:val>
                                            <p:fltVal val="0.03745"/>
                                          </p:val>
                                        </p:tav>
                                      </p:tavLst>
                                    </p:anim>
                                    <p:anim to="" calcmode="lin" valueType="num">
                                      <p:cBhvr>
                                        <p:cTn id="418" dur="500" fill="hold">
                                          <p:stCondLst>
                                            <p:cond delay="0"/>
                                          </p:stCondLst>
                                        </p:cTn>
                                        <p:tgtEl>
                                          <p:spTgt spid="16"/>
                                        </p:tgtEl>
                                        <p:attrNameLst>
                                          <p:attrName>ppt_y</p:attrName>
                                        </p:attrNameLst>
                                      </p:cBhvr>
                                      <p:tavLst>
                                        <p:tav tm="0">
                                          <p:val>
                                            <p:strVal val="ppt_y"/>
                                          </p:val>
                                        </p:tav>
                                        <p:tav tm="100000">
                                          <p:val>
                                            <p:fltVal val="0.29728"/>
                                          </p:val>
                                        </p:tav>
                                      </p:tavLst>
                                    </p:anim>
                                    <p:anim to="" calcmode="lin" valueType="num">
                                      <p:cBhvr>
                                        <p:cTn id="419"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420" presetID="0" presetClass="entr" presetSubtype="0" fill="hold" grpId="5" nodeType="withEffect">
                                  <p:stCondLst>
                                    <p:cond delay="0"/>
                                  </p:stCondLst>
                                  <p:childTnLst>
                                    <p:anim to="" calcmode="lin" valueType="num">
                                      <p:cBhvr>
                                        <p:cTn id="421" dur="500" fill="hold">
                                          <p:stCondLst>
                                            <p:cond delay="0"/>
                                          </p:stCondLst>
                                        </p:cTn>
                                        <p:tgtEl>
                                          <p:spTgt spid="15"/>
                                        </p:tgtEl>
                                        <p:attrNameLst>
                                          <p:attrName>ppt_w</p:attrName>
                                        </p:attrNameLst>
                                      </p:cBhvr>
                                      <p:tavLst>
                                        <p:tav tm="0">
                                          <p:val>
                                            <p:strVal val="ppt_w"/>
                                          </p:val>
                                        </p:tav>
                                        <p:tav tm="100000">
                                          <p:val>
                                            <p:strVal val="#ppt_w*0.5179595"/>
                                          </p:val>
                                        </p:tav>
                                      </p:tavLst>
                                    </p:anim>
                                    <p:anim to="" calcmode="lin" valueType="num">
                                      <p:cBhvr>
                                        <p:cTn id="422" dur="500" fill="hold">
                                          <p:stCondLst>
                                            <p:cond delay="0"/>
                                          </p:stCondLst>
                                        </p:cTn>
                                        <p:tgtEl>
                                          <p:spTgt spid="15"/>
                                        </p:tgtEl>
                                        <p:attrNameLst>
                                          <p:attrName>ppt_h</p:attrName>
                                        </p:attrNameLst>
                                      </p:cBhvr>
                                      <p:tavLst>
                                        <p:tav tm="0">
                                          <p:val>
                                            <p:strVal val="ppt_h"/>
                                          </p:val>
                                        </p:tav>
                                        <p:tav tm="100000">
                                          <p:val>
                                            <p:strVal val="#ppt_h*0.5179595"/>
                                          </p:val>
                                        </p:tav>
                                      </p:tavLst>
                                    </p:anim>
                                    <p:anim to="" calcmode="lin" valueType="num">
                                      <p:cBhvr>
                                        <p:cTn id="423" dur="500" fill="hold">
                                          <p:stCondLst>
                                            <p:cond delay="0"/>
                                          </p:stCondLst>
                                        </p:cTn>
                                        <p:tgtEl>
                                          <p:spTgt spid="15"/>
                                        </p:tgtEl>
                                        <p:attrNameLst>
                                          <p:attrName>ppt_x</p:attrName>
                                        </p:attrNameLst>
                                      </p:cBhvr>
                                      <p:tavLst>
                                        <p:tav tm="0">
                                          <p:val>
                                            <p:strVal val="ppt_x"/>
                                          </p:val>
                                        </p:tav>
                                        <p:tav tm="100000">
                                          <p:val>
                                            <p:fltVal val="-0.0143"/>
                                          </p:val>
                                        </p:tav>
                                      </p:tavLst>
                                    </p:anim>
                                    <p:anim to="" calcmode="lin" valueType="num">
                                      <p:cBhvr>
                                        <p:cTn id="424" dur="500" fill="hold">
                                          <p:stCondLst>
                                            <p:cond delay="0"/>
                                          </p:stCondLst>
                                        </p:cTn>
                                        <p:tgtEl>
                                          <p:spTgt spid="15"/>
                                        </p:tgtEl>
                                        <p:attrNameLst>
                                          <p:attrName>ppt_y</p:attrName>
                                        </p:attrNameLst>
                                      </p:cBhvr>
                                      <p:tavLst>
                                        <p:tav tm="0">
                                          <p:val>
                                            <p:strVal val="ppt_y"/>
                                          </p:val>
                                        </p:tav>
                                        <p:tav tm="100000">
                                          <p:val>
                                            <p:fltVal val="0.19794"/>
                                          </p:val>
                                        </p:tav>
                                      </p:tavLst>
                                    </p:anim>
                                    <p:anim to="" calcmode="lin" valueType="num">
                                      <p:cBhvr>
                                        <p:cTn id="425"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426" presetID="0" presetClass="entr" presetSubtype="0" fill="hold" grpId="6" nodeType="withEffect">
                                  <p:stCondLst>
                                    <p:cond delay="0"/>
                                  </p:stCondLst>
                                  <p:childTnLst>
                                    <p:anim to="" calcmode="lin" valueType="num">
                                      <p:cBhvr>
                                        <p:cTn id="427" dur="500" fill="hold">
                                          <p:stCondLst>
                                            <p:cond delay="0"/>
                                          </p:stCondLst>
                                        </p:cTn>
                                        <p:tgtEl>
                                          <p:spTgt spid="14"/>
                                        </p:tgtEl>
                                        <p:attrNameLst>
                                          <p:attrName>ppt_w</p:attrName>
                                        </p:attrNameLst>
                                      </p:cBhvr>
                                      <p:tavLst>
                                        <p:tav tm="0">
                                          <p:val>
                                            <p:strVal val="ppt_w"/>
                                          </p:val>
                                        </p:tav>
                                        <p:tav tm="100000">
                                          <p:val>
                                            <p:strVal val="#ppt_w*0.3393936"/>
                                          </p:val>
                                        </p:tav>
                                      </p:tavLst>
                                    </p:anim>
                                    <p:anim to="" calcmode="lin" valueType="num">
                                      <p:cBhvr>
                                        <p:cTn id="428" dur="500" fill="hold">
                                          <p:stCondLst>
                                            <p:cond delay="0"/>
                                          </p:stCondLst>
                                        </p:cTn>
                                        <p:tgtEl>
                                          <p:spTgt spid="14"/>
                                        </p:tgtEl>
                                        <p:attrNameLst>
                                          <p:attrName>ppt_h</p:attrName>
                                        </p:attrNameLst>
                                      </p:cBhvr>
                                      <p:tavLst>
                                        <p:tav tm="0">
                                          <p:val>
                                            <p:strVal val="ppt_h"/>
                                          </p:val>
                                        </p:tav>
                                        <p:tav tm="100000">
                                          <p:val>
                                            <p:strVal val="#ppt_h*0.3393936"/>
                                          </p:val>
                                        </p:tav>
                                      </p:tavLst>
                                    </p:anim>
                                    <p:anim to="" calcmode="lin" valueType="num">
                                      <p:cBhvr>
                                        <p:cTn id="429" dur="500" fill="hold">
                                          <p:stCondLst>
                                            <p:cond delay="0"/>
                                          </p:stCondLst>
                                        </p:cTn>
                                        <p:tgtEl>
                                          <p:spTgt spid="14"/>
                                        </p:tgtEl>
                                        <p:attrNameLst>
                                          <p:attrName>ppt_x</p:attrName>
                                        </p:attrNameLst>
                                      </p:cBhvr>
                                      <p:tavLst>
                                        <p:tav tm="0">
                                          <p:val>
                                            <p:strVal val="ppt_x"/>
                                          </p:val>
                                        </p:tav>
                                        <p:tav tm="100000">
                                          <p:val>
                                            <p:fltVal val="-0.00764"/>
                                          </p:val>
                                        </p:tav>
                                      </p:tavLst>
                                    </p:anim>
                                    <p:anim to="" calcmode="lin" valueType="num">
                                      <p:cBhvr>
                                        <p:cTn id="430" dur="500" fill="hold">
                                          <p:stCondLst>
                                            <p:cond delay="0"/>
                                          </p:stCondLst>
                                        </p:cTn>
                                        <p:tgtEl>
                                          <p:spTgt spid="14"/>
                                        </p:tgtEl>
                                        <p:attrNameLst>
                                          <p:attrName>ppt_y</p:attrName>
                                        </p:attrNameLst>
                                      </p:cBhvr>
                                      <p:tavLst>
                                        <p:tav tm="0">
                                          <p:val>
                                            <p:strVal val="ppt_y"/>
                                          </p:val>
                                        </p:tav>
                                        <p:tav tm="100000">
                                          <p:val>
                                            <p:fltVal val="0.13995"/>
                                          </p:val>
                                        </p:tav>
                                      </p:tavLst>
                                    </p:anim>
                                    <p:anim to="" calcmode="lin" valueType="num">
                                      <p:cBhvr>
                                        <p:cTn id="431"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432" presetID="0" presetClass="entr" presetSubtype="0" fill="hold" grpId="7" nodeType="withEffect">
                                  <p:stCondLst>
                                    <p:cond delay="0"/>
                                  </p:stCondLst>
                                  <p:childTnLst>
                                    <p:anim to="" calcmode="lin" valueType="num">
                                      <p:cBhvr>
                                        <p:cTn id="433" dur="500" fill="hold">
                                          <p:stCondLst>
                                            <p:cond delay="0"/>
                                          </p:stCondLst>
                                        </p:cTn>
                                        <p:tgtEl>
                                          <p:spTgt spid="13"/>
                                        </p:tgtEl>
                                        <p:attrNameLst>
                                          <p:attrName>ppt_w</p:attrName>
                                        </p:attrNameLst>
                                      </p:cBhvr>
                                      <p:tavLst>
                                        <p:tav tm="0">
                                          <p:val>
                                            <p:strVal val="ppt_w"/>
                                          </p:val>
                                        </p:tav>
                                        <p:tav tm="100000">
                                          <p:val>
                                            <p:strVal val="#ppt_w*0.5037417"/>
                                          </p:val>
                                        </p:tav>
                                      </p:tavLst>
                                    </p:anim>
                                    <p:anim to="" calcmode="lin" valueType="num">
                                      <p:cBhvr>
                                        <p:cTn id="434" dur="500" fill="hold">
                                          <p:stCondLst>
                                            <p:cond delay="0"/>
                                          </p:stCondLst>
                                        </p:cTn>
                                        <p:tgtEl>
                                          <p:spTgt spid="13"/>
                                        </p:tgtEl>
                                        <p:attrNameLst>
                                          <p:attrName>ppt_h</p:attrName>
                                        </p:attrNameLst>
                                      </p:cBhvr>
                                      <p:tavLst>
                                        <p:tav tm="0">
                                          <p:val>
                                            <p:strVal val="ppt_h"/>
                                          </p:val>
                                        </p:tav>
                                        <p:tav tm="100000">
                                          <p:val>
                                            <p:strVal val="#ppt_h*0.5037416"/>
                                          </p:val>
                                        </p:tav>
                                      </p:tavLst>
                                    </p:anim>
                                    <p:anim to="" calcmode="lin" valueType="num">
                                      <p:cBhvr>
                                        <p:cTn id="435" dur="500" fill="hold">
                                          <p:stCondLst>
                                            <p:cond delay="0"/>
                                          </p:stCondLst>
                                        </p:cTn>
                                        <p:tgtEl>
                                          <p:spTgt spid="13"/>
                                        </p:tgtEl>
                                        <p:attrNameLst>
                                          <p:attrName>ppt_x</p:attrName>
                                        </p:attrNameLst>
                                      </p:cBhvr>
                                      <p:tavLst>
                                        <p:tav tm="0">
                                          <p:val>
                                            <p:strVal val="ppt_x"/>
                                          </p:val>
                                        </p:tav>
                                        <p:tav tm="100000">
                                          <p:val>
                                            <p:fltVal val="-0.07112"/>
                                          </p:val>
                                        </p:tav>
                                      </p:tavLst>
                                    </p:anim>
                                    <p:anim to="" calcmode="lin" valueType="num">
                                      <p:cBhvr>
                                        <p:cTn id="436" dur="500" fill="hold">
                                          <p:stCondLst>
                                            <p:cond delay="0"/>
                                          </p:stCondLst>
                                        </p:cTn>
                                        <p:tgtEl>
                                          <p:spTgt spid="13"/>
                                        </p:tgtEl>
                                        <p:attrNameLst>
                                          <p:attrName>ppt_y</p:attrName>
                                        </p:attrNameLst>
                                      </p:cBhvr>
                                      <p:tavLst>
                                        <p:tav tm="0">
                                          <p:val>
                                            <p:strVal val="ppt_y"/>
                                          </p:val>
                                        </p:tav>
                                        <p:tav tm="100000">
                                          <p:val>
                                            <p:fltVal val="0.08515"/>
                                          </p:val>
                                        </p:tav>
                                      </p:tavLst>
                                    </p:anim>
                                    <p:anim to="" calcmode="lin" valueType="num">
                                      <p:cBhvr>
                                        <p:cTn id="437"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438" presetID="0" presetClass="entr" presetSubtype="0" fill="hold" grpId="8" nodeType="withEffect">
                                  <p:stCondLst>
                                    <p:cond delay="0"/>
                                  </p:stCondLst>
                                  <p:childTnLst>
                                    <p:anim to="" calcmode="lin" valueType="num">
                                      <p:cBhvr>
                                        <p:cTn id="439" dur="500" fill="hold">
                                          <p:stCondLst>
                                            <p:cond delay="0"/>
                                          </p:stCondLst>
                                        </p:cTn>
                                        <p:tgtEl>
                                          <p:spTgt spid="12"/>
                                        </p:tgtEl>
                                        <p:attrNameLst>
                                          <p:attrName>ppt_w</p:attrName>
                                        </p:attrNameLst>
                                      </p:cBhvr>
                                      <p:tavLst>
                                        <p:tav tm="0">
                                          <p:val>
                                            <p:strVal val="ppt_w"/>
                                          </p:val>
                                        </p:tav>
                                        <p:tav tm="100000">
                                          <p:val>
                                            <p:strVal val="#ppt_w*0.5037417"/>
                                          </p:val>
                                        </p:tav>
                                      </p:tavLst>
                                    </p:anim>
                                    <p:anim to="" calcmode="lin" valueType="num">
                                      <p:cBhvr>
                                        <p:cTn id="440" dur="500" fill="hold">
                                          <p:stCondLst>
                                            <p:cond delay="0"/>
                                          </p:stCondLst>
                                        </p:cTn>
                                        <p:tgtEl>
                                          <p:spTgt spid="12"/>
                                        </p:tgtEl>
                                        <p:attrNameLst>
                                          <p:attrName>ppt_h</p:attrName>
                                        </p:attrNameLst>
                                      </p:cBhvr>
                                      <p:tavLst>
                                        <p:tav tm="0">
                                          <p:val>
                                            <p:strVal val="ppt_h"/>
                                          </p:val>
                                        </p:tav>
                                        <p:tav tm="100000">
                                          <p:val>
                                            <p:strVal val="#ppt_h*0.5037417"/>
                                          </p:val>
                                        </p:tav>
                                      </p:tavLst>
                                    </p:anim>
                                    <p:anim to="" calcmode="lin" valueType="num">
                                      <p:cBhvr>
                                        <p:cTn id="441" dur="500" fill="hold">
                                          <p:stCondLst>
                                            <p:cond delay="0"/>
                                          </p:stCondLst>
                                        </p:cTn>
                                        <p:tgtEl>
                                          <p:spTgt spid="12"/>
                                        </p:tgtEl>
                                        <p:attrNameLst>
                                          <p:attrName>ppt_x</p:attrName>
                                        </p:attrNameLst>
                                      </p:cBhvr>
                                      <p:tavLst>
                                        <p:tav tm="0">
                                          <p:val>
                                            <p:strVal val="ppt_x"/>
                                          </p:val>
                                        </p:tav>
                                        <p:tav tm="100000">
                                          <p:val>
                                            <p:fltVal val="-0.00552"/>
                                          </p:val>
                                        </p:tav>
                                      </p:tavLst>
                                    </p:anim>
                                    <p:anim to="" calcmode="lin" valueType="num">
                                      <p:cBhvr>
                                        <p:cTn id="442" dur="500" fill="hold">
                                          <p:stCondLst>
                                            <p:cond delay="0"/>
                                          </p:stCondLst>
                                        </p:cTn>
                                        <p:tgtEl>
                                          <p:spTgt spid="12"/>
                                        </p:tgtEl>
                                        <p:attrNameLst>
                                          <p:attrName>ppt_y</p:attrName>
                                        </p:attrNameLst>
                                      </p:cBhvr>
                                      <p:tavLst>
                                        <p:tav tm="0">
                                          <p:val>
                                            <p:strVal val="ppt_y"/>
                                          </p:val>
                                        </p:tav>
                                        <p:tav tm="100000">
                                          <p:val>
                                            <p:fltVal val="0.02052"/>
                                          </p:val>
                                        </p:tav>
                                      </p:tavLst>
                                    </p:anim>
                                    <p:anim to="" calcmode="lin" valueType="num">
                                      <p:cBhvr>
                                        <p:cTn id="443"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444" presetID="0" presetClass="entr" presetSubtype="0" fill="hold" grpId="9" nodeType="withEffect">
                                  <p:stCondLst>
                                    <p:cond delay="0"/>
                                  </p:stCondLst>
                                  <p:childTnLst>
                                    <p:anim to="" calcmode="lin" valueType="num">
                                      <p:cBhvr>
                                        <p:cTn id="445" dur="500" fill="hold">
                                          <p:stCondLst>
                                            <p:cond delay="0"/>
                                          </p:stCondLst>
                                        </p:cTn>
                                        <p:tgtEl>
                                          <p:spTgt spid="11"/>
                                        </p:tgtEl>
                                        <p:attrNameLst>
                                          <p:attrName>ppt_w</p:attrName>
                                        </p:attrNameLst>
                                      </p:cBhvr>
                                      <p:tavLst>
                                        <p:tav tm="0">
                                          <p:val>
                                            <p:strVal val="ppt_w"/>
                                          </p:val>
                                        </p:tav>
                                        <p:tav tm="100000">
                                          <p:val>
                                            <p:strVal val="#ppt_w*0.7362407"/>
                                          </p:val>
                                        </p:tav>
                                      </p:tavLst>
                                    </p:anim>
                                    <p:anim to="" calcmode="lin" valueType="num">
                                      <p:cBhvr>
                                        <p:cTn id="446" dur="500" fill="hold">
                                          <p:stCondLst>
                                            <p:cond delay="0"/>
                                          </p:stCondLst>
                                        </p:cTn>
                                        <p:tgtEl>
                                          <p:spTgt spid="11"/>
                                        </p:tgtEl>
                                        <p:attrNameLst>
                                          <p:attrName>ppt_h</p:attrName>
                                        </p:attrNameLst>
                                      </p:cBhvr>
                                      <p:tavLst>
                                        <p:tav tm="0">
                                          <p:val>
                                            <p:strVal val="ppt_h"/>
                                          </p:val>
                                        </p:tav>
                                        <p:tav tm="100000">
                                          <p:val>
                                            <p:strVal val="#ppt_h*0.7362407"/>
                                          </p:val>
                                        </p:tav>
                                      </p:tavLst>
                                    </p:anim>
                                    <p:anim to="" calcmode="lin" valueType="num">
                                      <p:cBhvr>
                                        <p:cTn id="447" dur="500" fill="hold">
                                          <p:stCondLst>
                                            <p:cond delay="0"/>
                                          </p:stCondLst>
                                        </p:cTn>
                                        <p:tgtEl>
                                          <p:spTgt spid="11"/>
                                        </p:tgtEl>
                                        <p:attrNameLst>
                                          <p:attrName>ppt_x</p:attrName>
                                        </p:attrNameLst>
                                      </p:cBhvr>
                                      <p:tavLst>
                                        <p:tav tm="0">
                                          <p:val>
                                            <p:strVal val="ppt_x"/>
                                          </p:val>
                                        </p:tav>
                                        <p:tav tm="100000">
                                          <p:val>
                                            <p:fltVal val="-0.06855"/>
                                          </p:val>
                                        </p:tav>
                                      </p:tavLst>
                                    </p:anim>
                                    <p:anim to="" calcmode="lin" valueType="num">
                                      <p:cBhvr>
                                        <p:cTn id="448" dur="500" fill="hold">
                                          <p:stCondLst>
                                            <p:cond delay="0"/>
                                          </p:stCondLst>
                                        </p:cTn>
                                        <p:tgtEl>
                                          <p:spTgt spid="11"/>
                                        </p:tgtEl>
                                        <p:attrNameLst>
                                          <p:attrName>ppt_y</p:attrName>
                                        </p:attrNameLst>
                                      </p:cBhvr>
                                      <p:tavLst>
                                        <p:tav tm="0">
                                          <p:val>
                                            <p:strVal val="ppt_y"/>
                                          </p:val>
                                        </p:tav>
                                        <p:tav tm="100000">
                                          <p:val>
                                            <p:fltVal val="0.00606"/>
                                          </p:val>
                                        </p:tav>
                                      </p:tavLst>
                                    </p:anim>
                                    <p:anim to="" calcmode="lin" valueType="num">
                                      <p:cBhvr>
                                        <p:cTn id="449"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450" presetID="0" presetClass="entr" presetSubtype="0" fill="hold" grpId="10" nodeType="withEffect">
                                  <p:stCondLst>
                                    <p:cond delay="0"/>
                                  </p:stCondLst>
                                  <p:childTnLst>
                                    <p:anim to="" calcmode="lin" valueType="num">
                                      <p:cBhvr>
                                        <p:cTn id="451" dur="500" fill="hold">
                                          <p:stCondLst>
                                            <p:cond delay="0"/>
                                          </p:stCondLst>
                                        </p:cTn>
                                        <p:tgtEl>
                                          <p:spTgt spid="10"/>
                                        </p:tgtEl>
                                        <p:attrNameLst>
                                          <p:attrName>ppt_w</p:attrName>
                                        </p:attrNameLst>
                                      </p:cBhvr>
                                      <p:tavLst>
                                        <p:tav tm="0">
                                          <p:val>
                                            <p:strVal val="ppt_w"/>
                                          </p:val>
                                        </p:tav>
                                        <p:tav tm="100000">
                                          <p:val>
                                            <p:strVal val="#ppt_w*0.7362407"/>
                                          </p:val>
                                        </p:tav>
                                      </p:tavLst>
                                    </p:anim>
                                    <p:anim to="" calcmode="lin" valueType="num">
                                      <p:cBhvr>
                                        <p:cTn id="452" dur="500" fill="hold">
                                          <p:stCondLst>
                                            <p:cond delay="0"/>
                                          </p:stCondLst>
                                        </p:cTn>
                                        <p:tgtEl>
                                          <p:spTgt spid="10"/>
                                        </p:tgtEl>
                                        <p:attrNameLst>
                                          <p:attrName>ppt_h</p:attrName>
                                        </p:attrNameLst>
                                      </p:cBhvr>
                                      <p:tavLst>
                                        <p:tav tm="0">
                                          <p:val>
                                            <p:strVal val="ppt_h"/>
                                          </p:val>
                                        </p:tav>
                                        <p:tav tm="100000">
                                          <p:val>
                                            <p:strVal val="#ppt_h*0.7362406"/>
                                          </p:val>
                                        </p:tav>
                                      </p:tavLst>
                                    </p:anim>
                                    <p:anim to="" calcmode="lin" valueType="num">
                                      <p:cBhvr>
                                        <p:cTn id="453" dur="500" fill="hold">
                                          <p:stCondLst>
                                            <p:cond delay="0"/>
                                          </p:stCondLst>
                                        </p:cTn>
                                        <p:tgtEl>
                                          <p:spTgt spid="10"/>
                                        </p:tgtEl>
                                        <p:attrNameLst>
                                          <p:attrName>ppt_x</p:attrName>
                                        </p:attrNameLst>
                                      </p:cBhvr>
                                      <p:tavLst>
                                        <p:tav tm="0">
                                          <p:val>
                                            <p:strVal val="ppt_x"/>
                                          </p:val>
                                        </p:tav>
                                        <p:tav tm="100000">
                                          <p:val>
                                            <p:fltVal val="-0.14436"/>
                                          </p:val>
                                        </p:tav>
                                      </p:tavLst>
                                    </p:anim>
                                    <p:anim to="" calcmode="lin" valueType="num">
                                      <p:cBhvr>
                                        <p:cTn id="454" dur="500" fill="hold">
                                          <p:stCondLst>
                                            <p:cond delay="0"/>
                                          </p:stCondLst>
                                        </p:cTn>
                                        <p:tgtEl>
                                          <p:spTgt spid="10"/>
                                        </p:tgtEl>
                                        <p:attrNameLst>
                                          <p:attrName>ppt_y</p:attrName>
                                        </p:attrNameLst>
                                      </p:cBhvr>
                                      <p:tavLst>
                                        <p:tav tm="0">
                                          <p:val>
                                            <p:strVal val="ppt_y"/>
                                          </p:val>
                                        </p:tav>
                                        <p:tav tm="100000">
                                          <p:val>
                                            <p:fltVal val="-0.02981"/>
                                          </p:val>
                                        </p:tav>
                                      </p:tavLst>
                                    </p:anim>
                                    <p:anim to="" calcmode="lin" valueType="num">
                                      <p:cBhvr>
                                        <p:cTn id="455"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456" presetID="0" presetClass="entr" presetSubtype="0" fill="hold" grpId="11" nodeType="withEffect">
                                  <p:stCondLst>
                                    <p:cond delay="0"/>
                                  </p:stCondLst>
                                  <p:childTnLst>
                                    <p:anim to="" calcmode="lin" valueType="num">
                                      <p:cBhvr>
                                        <p:cTn id="457" dur="500" fill="hold">
                                          <p:stCondLst>
                                            <p:cond delay="0"/>
                                          </p:stCondLst>
                                        </p:cTn>
                                        <p:tgtEl>
                                          <p:spTgt spid="7"/>
                                        </p:tgtEl>
                                        <p:attrNameLst>
                                          <p:attrName>ppt_w</p:attrName>
                                        </p:attrNameLst>
                                      </p:cBhvr>
                                      <p:tavLst>
                                        <p:tav tm="0">
                                          <p:val>
                                            <p:strVal val="ppt_w"/>
                                          </p:val>
                                        </p:tav>
                                        <p:tav tm="100000">
                                          <p:val>
                                            <p:strVal val="#ppt_w*0.5330919"/>
                                          </p:val>
                                        </p:tav>
                                      </p:tavLst>
                                    </p:anim>
                                    <p:anim to="" calcmode="lin" valueType="num">
                                      <p:cBhvr>
                                        <p:cTn id="458" dur="500" fill="hold">
                                          <p:stCondLst>
                                            <p:cond delay="0"/>
                                          </p:stCondLst>
                                        </p:cTn>
                                        <p:tgtEl>
                                          <p:spTgt spid="7"/>
                                        </p:tgtEl>
                                        <p:attrNameLst>
                                          <p:attrName>ppt_h</p:attrName>
                                        </p:attrNameLst>
                                      </p:cBhvr>
                                      <p:tavLst>
                                        <p:tav tm="0">
                                          <p:val>
                                            <p:strVal val="ppt_h"/>
                                          </p:val>
                                        </p:tav>
                                        <p:tav tm="100000">
                                          <p:val>
                                            <p:strVal val="#ppt_h*0.533092"/>
                                          </p:val>
                                        </p:tav>
                                      </p:tavLst>
                                    </p:anim>
                                    <p:anim to="" calcmode="lin" valueType="num">
                                      <p:cBhvr>
                                        <p:cTn id="459" dur="500" fill="hold">
                                          <p:stCondLst>
                                            <p:cond delay="0"/>
                                          </p:stCondLst>
                                        </p:cTn>
                                        <p:tgtEl>
                                          <p:spTgt spid="7"/>
                                        </p:tgtEl>
                                        <p:attrNameLst>
                                          <p:attrName>ppt_x</p:attrName>
                                        </p:attrNameLst>
                                      </p:cBhvr>
                                      <p:tavLst>
                                        <p:tav tm="0">
                                          <p:val>
                                            <p:strVal val="ppt_x"/>
                                          </p:val>
                                        </p:tav>
                                        <p:tav tm="100000">
                                          <p:val>
                                            <p:fltVal val="-0.21009"/>
                                          </p:val>
                                        </p:tav>
                                      </p:tavLst>
                                    </p:anim>
                                    <p:anim to="" calcmode="lin" valueType="num">
                                      <p:cBhvr>
                                        <p:cTn id="460" dur="500" fill="hold">
                                          <p:stCondLst>
                                            <p:cond delay="0"/>
                                          </p:stCondLst>
                                        </p:cTn>
                                        <p:tgtEl>
                                          <p:spTgt spid="7"/>
                                        </p:tgtEl>
                                        <p:attrNameLst>
                                          <p:attrName>ppt_y</p:attrName>
                                        </p:attrNameLst>
                                      </p:cBhvr>
                                      <p:tavLst>
                                        <p:tav tm="0">
                                          <p:val>
                                            <p:strVal val="ppt_y"/>
                                          </p:val>
                                        </p:tav>
                                        <p:tav tm="100000">
                                          <p:val>
                                            <p:fltVal val="-0.34502"/>
                                          </p:val>
                                        </p:tav>
                                      </p:tavLst>
                                    </p:anim>
                                    <p:anim to="" calcmode="lin" valueType="num">
                                      <p:cBhvr>
                                        <p:cTn id="461"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462" fill="hold">
                      <p:stCondLst>
                        <p:cond delay="indefinite"/>
                      </p:stCondLst>
                      <p:childTnLst>
                        <p:par>
                          <p:cTn id="463" fill="hold">
                            <p:stCondLst>
                              <p:cond delay="0"/>
                            </p:stCondLst>
                            <p:childTnLst>
                              <p:par>
                                <p:cTn id="464" presetID="2" presetClass="entr" presetSubtype="4" fill="hold" grpId="0" nodeType="clickEffect">
                                  <p:stCondLst>
                                    <p:cond delay="0"/>
                                  </p:stCondLst>
                                  <p:childTnLst>
                                    <p:set>
                                      <p:cBhvr>
                                        <p:cTn id="465" dur="1" fill="hold">
                                          <p:stCondLst>
                                            <p:cond delay="0"/>
                                          </p:stCondLst>
                                        </p:cTn>
                                        <p:tgtEl>
                                          <p:spTgt spid="21"/>
                                        </p:tgtEl>
                                        <p:attrNameLst>
                                          <p:attrName>style.visibility</p:attrName>
                                        </p:attrNameLst>
                                      </p:cBhvr>
                                      <p:to>
                                        <p:strVal val="visible"/>
                                      </p:to>
                                    </p:set>
                                    <p:anim calcmode="lin" valueType="num">
                                      <p:cBhvr additive="base">
                                        <p:cTn id="466" dur="500" fill="hold">
                                          <p:stCondLst>
                                            <p:cond delay="0"/>
                                          </p:stCondLst>
                                        </p:cTn>
                                        <p:tgtEl>
                                          <p:spTgt spid="21"/>
                                        </p:tgtEl>
                                        <p:attrNameLst>
                                          <p:attrName>ppt_x</p:attrName>
                                        </p:attrNameLst>
                                      </p:cBhvr>
                                      <p:tavLst>
                                        <p:tav tm="0">
                                          <p:val>
                                            <p:fltVal val="0.5"/>
                                          </p:val>
                                        </p:tav>
                                        <p:tav tm="100000">
                                          <p:val>
                                            <p:fltVal val="0.5"/>
                                          </p:val>
                                        </p:tav>
                                      </p:tavLst>
                                    </p:anim>
                                    <p:anim calcmode="lin" valueType="num">
                                      <p:cBhvr additive="base">
                                        <p:cTn id="467" dur="500" fill="hold">
                                          <p:stCondLst>
                                            <p:cond delay="0"/>
                                          </p:stCondLst>
                                        </p:cTn>
                                        <p:tgtEl>
                                          <p:spTgt spid="21"/>
                                        </p:tgtEl>
                                        <p:attrNameLst>
                                          <p:attrName>ppt_y</p:attrName>
                                        </p:attrNameLst>
                                      </p:cBhvr>
                                      <p:tavLst>
                                        <p:tav tm="0" fmla="0.5+(#ppt_h*0.91)*((1.5-1.5*$)^3-(1.5-1.5*$)^2)">
                                          <p:val>
                                            <p:intVal val="0"/>
                                          </p:val>
                                        </p:tav>
                                        <p:tav tm="100000">
                                          <p:val>
                                            <p:fltVal val="1"/>
                                          </p:val>
                                        </p:tav>
                                      </p:tavLst>
                                    </p:anim>
                                    <p:anim to="" calcmode="lin" valueType="num">
                                      <p:cBhvr>
                                        <p:cTn id="468" dur="500" fill="hold">
                                          <p:stCondLst>
                                            <p:cond delay="0"/>
                                          </p:stCondLst>
                                        </p:cTn>
                                        <p:tgtEl>
                                          <p:spTgt spid="21"/>
                                        </p:tgtEl>
                                        <p:attrNameLst>
                                          <p:attrName>ppt_w</p:attrName>
                                        </p:attrNameLst>
                                      </p:cBhvr>
                                      <p:tavLst>
                                        <p:tav tm="0">
                                          <p:val>
                                            <p:strVal val="#ppt_w"/>
                                          </p:val>
                                        </p:tav>
                                        <p:tav tm="100000">
                                          <p:val>
                                            <p:strVal val="#ppt_w*0.9079802"/>
                                          </p:val>
                                        </p:tav>
                                      </p:tavLst>
                                    </p:anim>
                                    <p:anim to="" calcmode="lin" valueType="num">
                                      <p:cBhvr>
                                        <p:cTn id="469" dur="500" fill="hold">
                                          <p:stCondLst>
                                            <p:cond delay="0"/>
                                          </p:stCondLst>
                                        </p:cTn>
                                        <p:tgtEl>
                                          <p:spTgt spid="21"/>
                                        </p:tgtEl>
                                        <p:attrNameLst>
                                          <p:attrName>ppt_h</p:attrName>
                                        </p:attrNameLst>
                                      </p:cBhvr>
                                      <p:tavLst>
                                        <p:tav tm="0">
                                          <p:val>
                                            <p:strVal val="#ppt_h"/>
                                          </p:val>
                                        </p:tav>
                                        <p:tav tm="100000">
                                          <p:val>
                                            <p:strVal val="#ppt_h*0.9079802"/>
                                          </p:val>
                                        </p:tav>
                                      </p:tavLst>
                                    </p:anim>
                                  </p:childTnLst>
                                </p:cTn>
                              </p:par>
                              <p:par>
                                <p:cTn id="470" presetID="0" presetClass="entr" presetSubtype="0" fill="hold" grpId="1" nodeType="withEffect">
                                  <p:stCondLst>
                                    <p:cond delay="0"/>
                                  </p:stCondLst>
                                  <p:childTnLst>
                                    <p:anim to="" calcmode="lin" valueType="num">
                                      <p:cBhvr>
                                        <p:cTn id="471" dur="500" fill="hold">
                                          <p:stCondLst>
                                            <p:cond delay="0"/>
                                          </p:stCondLst>
                                        </p:cTn>
                                        <p:tgtEl>
                                          <p:spTgt spid="20"/>
                                        </p:tgtEl>
                                        <p:attrNameLst>
                                          <p:attrName>ppt_w</p:attrName>
                                        </p:attrNameLst>
                                      </p:cBhvr>
                                      <p:tavLst>
                                        <p:tav tm="0">
                                          <p:val>
                                            <p:strVal val="ppt_w"/>
                                          </p:val>
                                        </p:tav>
                                        <p:tav tm="100000">
                                          <p:val>
                                            <p:strVal val="#ppt_w*1.349755"/>
                                          </p:val>
                                        </p:tav>
                                      </p:tavLst>
                                    </p:anim>
                                    <p:anim to="" calcmode="lin" valueType="num">
                                      <p:cBhvr>
                                        <p:cTn id="472" dur="500" fill="hold">
                                          <p:stCondLst>
                                            <p:cond delay="0"/>
                                          </p:stCondLst>
                                        </p:cTn>
                                        <p:tgtEl>
                                          <p:spTgt spid="20"/>
                                        </p:tgtEl>
                                        <p:attrNameLst>
                                          <p:attrName>ppt_h</p:attrName>
                                        </p:attrNameLst>
                                      </p:cBhvr>
                                      <p:tavLst>
                                        <p:tav tm="0">
                                          <p:val>
                                            <p:strVal val="ppt_h"/>
                                          </p:val>
                                        </p:tav>
                                        <p:tav tm="100000">
                                          <p:val>
                                            <p:strVal val="#ppt_h*1.349755"/>
                                          </p:val>
                                        </p:tav>
                                      </p:tavLst>
                                    </p:anim>
                                    <p:anim to="" calcmode="lin" valueType="num">
                                      <p:cBhvr>
                                        <p:cTn id="473" dur="500" fill="hold">
                                          <p:stCondLst>
                                            <p:cond delay="0"/>
                                          </p:stCondLst>
                                        </p:cTn>
                                        <p:tgtEl>
                                          <p:spTgt spid="20"/>
                                        </p:tgtEl>
                                        <p:attrNameLst>
                                          <p:attrName>ppt_x</p:attrName>
                                        </p:attrNameLst>
                                      </p:cBhvr>
                                      <p:tavLst>
                                        <p:tav tm="0">
                                          <p:val>
                                            <p:strVal val="ppt_x"/>
                                          </p:val>
                                        </p:tav>
                                        <p:tav tm="100000">
                                          <p:val>
                                            <p:fltVal val="0.22572"/>
                                          </p:val>
                                        </p:tav>
                                      </p:tavLst>
                                    </p:anim>
                                    <p:anim to="" calcmode="lin" valueType="num">
                                      <p:cBhvr>
                                        <p:cTn id="474" dur="500" fill="hold">
                                          <p:stCondLst>
                                            <p:cond delay="0"/>
                                          </p:stCondLst>
                                        </p:cTn>
                                        <p:tgtEl>
                                          <p:spTgt spid="20"/>
                                        </p:tgtEl>
                                        <p:attrNameLst>
                                          <p:attrName>ppt_y</p:attrName>
                                        </p:attrNameLst>
                                      </p:cBhvr>
                                      <p:tavLst>
                                        <p:tav tm="0">
                                          <p:val>
                                            <p:strVal val="ppt_y"/>
                                          </p:val>
                                        </p:tav>
                                        <p:tav tm="100000">
                                          <p:val>
                                            <p:fltVal val="0.35052"/>
                                          </p:val>
                                        </p:tav>
                                      </p:tavLst>
                                    </p:anim>
                                    <p:anim to="" calcmode="lin" valueType="num">
                                      <p:cBhvr>
                                        <p:cTn id="475"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476" presetID="0" presetClass="entr" presetSubtype="0" fill="hold" grpId="2" nodeType="withEffect">
                                  <p:stCondLst>
                                    <p:cond delay="0"/>
                                  </p:stCondLst>
                                  <p:childTnLst>
                                    <p:anim to="" calcmode="lin" valueType="num">
                                      <p:cBhvr>
                                        <p:cTn id="477" dur="500" fill="hold">
                                          <p:stCondLst>
                                            <p:cond delay="0"/>
                                          </p:stCondLst>
                                        </p:cTn>
                                        <p:tgtEl>
                                          <p:spTgt spid="19"/>
                                        </p:tgtEl>
                                        <p:attrNameLst>
                                          <p:attrName>ppt_w</p:attrName>
                                        </p:attrNameLst>
                                      </p:cBhvr>
                                      <p:tavLst>
                                        <p:tav tm="0">
                                          <p:val>
                                            <p:strVal val="ppt_w"/>
                                          </p:val>
                                        </p:tav>
                                        <p:tav tm="100000">
                                          <p:val>
                                            <p:strVal val="#ppt_w*0.5644495"/>
                                          </p:val>
                                        </p:tav>
                                      </p:tavLst>
                                    </p:anim>
                                    <p:anim to="" calcmode="lin" valueType="num">
                                      <p:cBhvr>
                                        <p:cTn id="478" dur="500" fill="hold">
                                          <p:stCondLst>
                                            <p:cond delay="0"/>
                                          </p:stCondLst>
                                        </p:cTn>
                                        <p:tgtEl>
                                          <p:spTgt spid="19"/>
                                        </p:tgtEl>
                                        <p:attrNameLst>
                                          <p:attrName>ppt_h</p:attrName>
                                        </p:attrNameLst>
                                      </p:cBhvr>
                                      <p:tavLst>
                                        <p:tav tm="0">
                                          <p:val>
                                            <p:strVal val="ppt_h"/>
                                          </p:val>
                                        </p:tav>
                                        <p:tav tm="100000">
                                          <p:val>
                                            <p:strVal val="#ppt_h*0.5644495"/>
                                          </p:val>
                                        </p:tav>
                                      </p:tavLst>
                                    </p:anim>
                                    <p:anim to="" calcmode="lin" valueType="num">
                                      <p:cBhvr>
                                        <p:cTn id="479" dur="500" fill="hold">
                                          <p:stCondLst>
                                            <p:cond delay="0"/>
                                          </p:stCondLst>
                                        </p:cTn>
                                        <p:tgtEl>
                                          <p:spTgt spid="19"/>
                                        </p:tgtEl>
                                        <p:attrNameLst>
                                          <p:attrName>ppt_x</p:attrName>
                                        </p:attrNameLst>
                                      </p:cBhvr>
                                      <p:tavLst>
                                        <p:tav tm="0">
                                          <p:val>
                                            <p:strVal val="ppt_x"/>
                                          </p:val>
                                        </p:tav>
                                        <p:tav tm="100000">
                                          <p:val>
                                            <p:fltVal val="0.6399"/>
                                          </p:val>
                                        </p:tav>
                                      </p:tavLst>
                                    </p:anim>
                                    <p:anim to="" calcmode="lin" valueType="num">
                                      <p:cBhvr>
                                        <p:cTn id="480" dur="500" fill="hold">
                                          <p:stCondLst>
                                            <p:cond delay="0"/>
                                          </p:stCondLst>
                                        </p:cTn>
                                        <p:tgtEl>
                                          <p:spTgt spid="19"/>
                                        </p:tgtEl>
                                        <p:attrNameLst>
                                          <p:attrName>ppt_y</p:attrName>
                                        </p:attrNameLst>
                                      </p:cBhvr>
                                      <p:tavLst>
                                        <p:tav tm="0">
                                          <p:val>
                                            <p:strVal val="ppt_y"/>
                                          </p:val>
                                        </p:tav>
                                        <p:tav tm="100000">
                                          <p:val>
                                            <p:fltVal val="0.21741"/>
                                          </p:val>
                                        </p:tav>
                                      </p:tavLst>
                                    </p:anim>
                                    <p:anim to="" calcmode="lin" valueType="num">
                                      <p:cBhvr>
                                        <p:cTn id="481"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482" presetID="0" presetClass="entr" presetSubtype="0" fill="hold" grpId="3" nodeType="withEffect">
                                  <p:stCondLst>
                                    <p:cond delay="0"/>
                                  </p:stCondLst>
                                  <p:childTnLst>
                                    <p:anim to="" calcmode="lin" valueType="num">
                                      <p:cBhvr>
                                        <p:cTn id="483" dur="500" fill="hold">
                                          <p:stCondLst>
                                            <p:cond delay="0"/>
                                          </p:stCondLst>
                                        </p:cTn>
                                        <p:tgtEl>
                                          <p:spTgt spid="18"/>
                                        </p:tgtEl>
                                        <p:attrNameLst>
                                          <p:attrName>ppt_w</p:attrName>
                                        </p:attrNameLst>
                                      </p:cBhvr>
                                      <p:tavLst>
                                        <p:tav tm="0">
                                          <p:val>
                                            <p:strVal val="ppt_w"/>
                                          </p:val>
                                        </p:tav>
                                        <p:tav tm="100000">
                                          <p:val>
                                            <p:strVal val="#ppt_w*0.3609892"/>
                                          </p:val>
                                        </p:tav>
                                      </p:tavLst>
                                    </p:anim>
                                    <p:anim to="" calcmode="lin" valueType="num">
                                      <p:cBhvr>
                                        <p:cTn id="484" dur="500" fill="hold">
                                          <p:stCondLst>
                                            <p:cond delay="0"/>
                                          </p:stCondLst>
                                        </p:cTn>
                                        <p:tgtEl>
                                          <p:spTgt spid="18"/>
                                        </p:tgtEl>
                                        <p:attrNameLst>
                                          <p:attrName>ppt_h</p:attrName>
                                        </p:attrNameLst>
                                      </p:cBhvr>
                                      <p:tavLst>
                                        <p:tav tm="0">
                                          <p:val>
                                            <p:strVal val="ppt_h"/>
                                          </p:val>
                                        </p:tav>
                                        <p:tav tm="100000">
                                          <p:val>
                                            <p:strVal val="#ppt_h*0.3609891"/>
                                          </p:val>
                                        </p:tav>
                                      </p:tavLst>
                                    </p:anim>
                                    <p:anim to="" calcmode="lin" valueType="num">
                                      <p:cBhvr>
                                        <p:cTn id="485" dur="500" fill="hold">
                                          <p:stCondLst>
                                            <p:cond delay="0"/>
                                          </p:stCondLst>
                                        </p:cTn>
                                        <p:tgtEl>
                                          <p:spTgt spid="18"/>
                                        </p:tgtEl>
                                        <p:attrNameLst>
                                          <p:attrName>ppt_x</p:attrName>
                                        </p:attrNameLst>
                                      </p:cBhvr>
                                      <p:tavLst>
                                        <p:tav tm="0">
                                          <p:val>
                                            <p:strVal val="ppt_x"/>
                                          </p:val>
                                        </p:tav>
                                        <p:tav tm="100000">
                                          <p:val>
                                            <p:fltVal val="0.14873"/>
                                          </p:val>
                                        </p:tav>
                                      </p:tavLst>
                                    </p:anim>
                                    <p:anim to="" calcmode="lin" valueType="num">
                                      <p:cBhvr>
                                        <p:cTn id="486" dur="500" fill="hold">
                                          <p:stCondLst>
                                            <p:cond delay="0"/>
                                          </p:stCondLst>
                                        </p:cTn>
                                        <p:tgtEl>
                                          <p:spTgt spid="18"/>
                                        </p:tgtEl>
                                        <p:attrNameLst>
                                          <p:attrName>ppt_y</p:attrName>
                                        </p:attrNameLst>
                                      </p:cBhvr>
                                      <p:tavLst>
                                        <p:tav tm="0">
                                          <p:val>
                                            <p:strVal val="ppt_y"/>
                                          </p:val>
                                        </p:tav>
                                        <p:tav tm="100000">
                                          <p:val>
                                            <p:fltVal val="0.17085"/>
                                          </p:val>
                                        </p:tav>
                                      </p:tavLst>
                                    </p:anim>
                                    <p:anim to="" calcmode="lin" valueType="num">
                                      <p:cBhvr>
                                        <p:cTn id="487"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488" presetID="0" presetClass="entr" presetSubtype="0" fill="hold" grpId="4" nodeType="withEffect">
                                  <p:stCondLst>
                                    <p:cond delay="0"/>
                                  </p:stCondLst>
                                  <p:childTnLst>
                                    <p:anim to="" calcmode="lin" valueType="num">
                                      <p:cBhvr>
                                        <p:cTn id="489" dur="500" fill="hold">
                                          <p:stCondLst>
                                            <p:cond delay="0"/>
                                          </p:stCondLst>
                                        </p:cTn>
                                        <p:tgtEl>
                                          <p:spTgt spid="17"/>
                                        </p:tgtEl>
                                        <p:attrNameLst>
                                          <p:attrName>ppt_w</p:attrName>
                                        </p:attrNameLst>
                                      </p:cBhvr>
                                      <p:tavLst>
                                        <p:tav tm="0">
                                          <p:val>
                                            <p:strVal val="ppt_w"/>
                                          </p:val>
                                        </p:tav>
                                        <p:tav tm="100000">
                                          <p:val>
                                            <p:strVal val="#ppt_w*0.3609891"/>
                                          </p:val>
                                        </p:tav>
                                      </p:tavLst>
                                    </p:anim>
                                    <p:anim to="" calcmode="lin" valueType="num">
                                      <p:cBhvr>
                                        <p:cTn id="490" dur="500" fill="hold">
                                          <p:stCondLst>
                                            <p:cond delay="0"/>
                                          </p:stCondLst>
                                        </p:cTn>
                                        <p:tgtEl>
                                          <p:spTgt spid="17"/>
                                        </p:tgtEl>
                                        <p:attrNameLst>
                                          <p:attrName>ppt_h</p:attrName>
                                        </p:attrNameLst>
                                      </p:cBhvr>
                                      <p:tavLst>
                                        <p:tav tm="0">
                                          <p:val>
                                            <p:strVal val="ppt_h"/>
                                          </p:val>
                                        </p:tav>
                                        <p:tav tm="100000">
                                          <p:val>
                                            <p:strVal val="#ppt_h*0.3609892"/>
                                          </p:val>
                                        </p:tav>
                                      </p:tavLst>
                                    </p:anim>
                                    <p:anim to="" calcmode="lin" valueType="num">
                                      <p:cBhvr>
                                        <p:cTn id="491" dur="500" fill="hold">
                                          <p:stCondLst>
                                            <p:cond delay="0"/>
                                          </p:stCondLst>
                                        </p:cTn>
                                        <p:tgtEl>
                                          <p:spTgt spid="17"/>
                                        </p:tgtEl>
                                        <p:attrNameLst>
                                          <p:attrName>ppt_x</p:attrName>
                                        </p:attrNameLst>
                                      </p:cBhvr>
                                      <p:tavLst>
                                        <p:tav tm="0">
                                          <p:val>
                                            <p:strVal val="ppt_x"/>
                                          </p:val>
                                        </p:tav>
                                        <p:tav tm="100000">
                                          <p:val>
                                            <p:fltVal val="0.08311"/>
                                          </p:val>
                                        </p:tav>
                                      </p:tavLst>
                                    </p:anim>
                                    <p:anim to="" calcmode="lin" valueType="num">
                                      <p:cBhvr>
                                        <p:cTn id="492" dur="500" fill="hold">
                                          <p:stCondLst>
                                            <p:cond delay="0"/>
                                          </p:stCondLst>
                                        </p:cTn>
                                        <p:tgtEl>
                                          <p:spTgt spid="17"/>
                                        </p:tgtEl>
                                        <p:attrNameLst>
                                          <p:attrName>ppt_y</p:attrName>
                                        </p:attrNameLst>
                                      </p:cBhvr>
                                      <p:tavLst>
                                        <p:tav tm="0">
                                          <p:val>
                                            <p:strVal val="ppt_y"/>
                                          </p:val>
                                        </p:tav>
                                        <p:tav tm="100000">
                                          <p:val>
                                            <p:fltVal val="0.09589"/>
                                          </p:val>
                                        </p:tav>
                                      </p:tavLst>
                                    </p:anim>
                                    <p:anim to="" calcmode="lin" valueType="num">
                                      <p:cBhvr>
                                        <p:cTn id="493"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494" presetID="0" presetClass="entr" presetSubtype="0" fill="hold" grpId="5" nodeType="withEffect">
                                  <p:stCondLst>
                                    <p:cond delay="0"/>
                                  </p:stCondLst>
                                  <p:childTnLst>
                                    <p:anim to="" calcmode="lin" valueType="num">
                                      <p:cBhvr>
                                        <p:cTn id="495" dur="500" fill="hold">
                                          <p:stCondLst>
                                            <p:cond delay="0"/>
                                          </p:stCondLst>
                                        </p:cTn>
                                        <p:tgtEl>
                                          <p:spTgt spid="16"/>
                                        </p:tgtEl>
                                        <p:attrNameLst>
                                          <p:attrName>ppt_w</p:attrName>
                                        </p:attrNameLst>
                                      </p:cBhvr>
                                      <p:tavLst>
                                        <p:tav tm="0">
                                          <p:val>
                                            <p:strVal val="ppt_w"/>
                                          </p:val>
                                        </p:tav>
                                        <p:tav tm="100000">
                                          <p:val>
                                            <p:strVal val="#ppt_w*0.3609892"/>
                                          </p:val>
                                        </p:tav>
                                      </p:tavLst>
                                    </p:anim>
                                    <p:anim to="" calcmode="lin" valueType="num">
                                      <p:cBhvr>
                                        <p:cTn id="496" dur="500" fill="hold">
                                          <p:stCondLst>
                                            <p:cond delay="0"/>
                                          </p:stCondLst>
                                        </p:cTn>
                                        <p:tgtEl>
                                          <p:spTgt spid="16"/>
                                        </p:tgtEl>
                                        <p:attrNameLst>
                                          <p:attrName>ppt_h</p:attrName>
                                        </p:attrNameLst>
                                      </p:cBhvr>
                                      <p:tavLst>
                                        <p:tav tm="0">
                                          <p:val>
                                            <p:strVal val="ppt_h"/>
                                          </p:val>
                                        </p:tav>
                                        <p:tav tm="100000">
                                          <p:val>
                                            <p:strVal val="#ppt_h*0.3609892"/>
                                          </p:val>
                                        </p:tav>
                                      </p:tavLst>
                                    </p:anim>
                                    <p:anim to="" calcmode="lin" valueType="num">
                                      <p:cBhvr>
                                        <p:cTn id="497" dur="500" fill="hold">
                                          <p:stCondLst>
                                            <p:cond delay="0"/>
                                          </p:stCondLst>
                                        </p:cTn>
                                        <p:tgtEl>
                                          <p:spTgt spid="16"/>
                                        </p:tgtEl>
                                        <p:attrNameLst>
                                          <p:attrName>ppt_x</p:attrName>
                                        </p:attrNameLst>
                                      </p:cBhvr>
                                      <p:tavLst>
                                        <p:tav tm="0">
                                          <p:val>
                                            <p:strVal val="ppt_x"/>
                                          </p:val>
                                        </p:tav>
                                        <p:tav tm="100000">
                                          <p:val>
                                            <p:fltVal val="0.0432"/>
                                          </p:val>
                                        </p:tav>
                                      </p:tavLst>
                                    </p:anim>
                                    <p:anim to="" calcmode="lin" valueType="num">
                                      <p:cBhvr>
                                        <p:cTn id="498" dur="500" fill="hold">
                                          <p:stCondLst>
                                            <p:cond delay="0"/>
                                          </p:stCondLst>
                                        </p:cTn>
                                        <p:tgtEl>
                                          <p:spTgt spid="16"/>
                                        </p:tgtEl>
                                        <p:attrNameLst>
                                          <p:attrName>ppt_y</p:attrName>
                                        </p:attrNameLst>
                                      </p:cBhvr>
                                      <p:tavLst>
                                        <p:tav tm="0">
                                          <p:val>
                                            <p:strVal val="ppt_y"/>
                                          </p:val>
                                        </p:tav>
                                        <p:tav tm="100000">
                                          <p:val>
                                            <p:fltVal val="0.16645"/>
                                          </p:val>
                                        </p:tav>
                                      </p:tavLst>
                                    </p:anim>
                                    <p:anim to="" calcmode="lin" valueType="num">
                                      <p:cBhvr>
                                        <p:cTn id="499"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500" presetID="0" presetClass="entr" presetSubtype="0" fill="hold" grpId="6" nodeType="withEffect">
                                  <p:stCondLst>
                                    <p:cond delay="0"/>
                                  </p:stCondLst>
                                  <p:childTnLst>
                                    <p:anim to="" calcmode="lin" valueType="num">
                                      <p:cBhvr>
                                        <p:cTn id="501" dur="500" fill="hold">
                                          <p:stCondLst>
                                            <p:cond delay="0"/>
                                          </p:stCondLst>
                                        </p:cTn>
                                        <p:tgtEl>
                                          <p:spTgt spid="15"/>
                                        </p:tgtEl>
                                        <p:attrNameLst>
                                          <p:attrName>ppt_w</p:attrName>
                                        </p:attrNameLst>
                                      </p:cBhvr>
                                      <p:tavLst>
                                        <p:tav tm="0">
                                          <p:val>
                                            <p:strVal val="ppt_w"/>
                                          </p:val>
                                        </p:tav>
                                        <p:tav tm="100000">
                                          <p:val>
                                            <p:strVal val="#ppt_w*0.470297"/>
                                          </p:val>
                                        </p:tav>
                                      </p:tavLst>
                                    </p:anim>
                                    <p:anim to="" calcmode="lin" valueType="num">
                                      <p:cBhvr>
                                        <p:cTn id="502" dur="500" fill="hold">
                                          <p:stCondLst>
                                            <p:cond delay="0"/>
                                          </p:stCondLst>
                                        </p:cTn>
                                        <p:tgtEl>
                                          <p:spTgt spid="15"/>
                                        </p:tgtEl>
                                        <p:attrNameLst>
                                          <p:attrName>ppt_h</p:attrName>
                                        </p:attrNameLst>
                                      </p:cBhvr>
                                      <p:tavLst>
                                        <p:tav tm="0">
                                          <p:val>
                                            <p:strVal val="ppt_h"/>
                                          </p:val>
                                        </p:tav>
                                        <p:tav tm="100000">
                                          <p:val>
                                            <p:strVal val="#ppt_h*0.470297"/>
                                          </p:val>
                                        </p:tav>
                                      </p:tavLst>
                                    </p:anim>
                                    <p:anim to="" calcmode="lin" valueType="num">
                                      <p:cBhvr>
                                        <p:cTn id="503" dur="500" fill="hold">
                                          <p:stCondLst>
                                            <p:cond delay="0"/>
                                          </p:stCondLst>
                                        </p:cTn>
                                        <p:tgtEl>
                                          <p:spTgt spid="15"/>
                                        </p:tgtEl>
                                        <p:attrNameLst>
                                          <p:attrName>ppt_x</p:attrName>
                                        </p:attrNameLst>
                                      </p:cBhvr>
                                      <p:tavLst>
                                        <p:tav tm="0">
                                          <p:val>
                                            <p:strVal val="ppt_x"/>
                                          </p:val>
                                        </p:tav>
                                        <p:tav tm="100000">
                                          <p:val>
                                            <p:fltVal val="-0.00378"/>
                                          </p:val>
                                        </p:tav>
                                      </p:tavLst>
                                    </p:anim>
                                    <p:anim to="" calcmode="lin" valueType="num">
                                      <p:cBhvr>
                                        <p:cTn id="504" dur="500" fill="hold">
                                          <p:stCondLst>
                                            <p:cond delay="0"/>
                                          </p:stCondLst>
                                        </p:cTn>
                                        <p:tgtEl>
                                          <p:spTgt spid="15"/>
                                        </p:tgtEl>
                                        <p:attrNameLst>
                                          <p:attrName>ppt_y</p:attrName>
                                        </p:attrNameLst>
                                      </p:cBhvr>
                                      <p:tavLst>
                                        <p:tav tm="0">
                                          <p:val>
                                            <p:strVal val="ppt_y"/>
                                          </p:val>
                                        </p:tav>
                                        <p:tav tm="100000">
                                          <p:val>
                                            <p:fltVal val="0.07626"/>
                                          </p:val>
                                        </p:tav>
                                      </p:tavLst>
                                    </p:anim>
                                    <p:anim to="" calcmode="lin" valueType="num">
                                      <p:cBhvr>
                                        <p:cTn id="505"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506" presetID="0" presetClass="entr" presetSubtype="0" fill="hold" grpId="7" nodeType="withEffect">
                                  <p:stCondLst>
                                    <p:cond delay="0"/>
                                  </p:stCondLst>
                                  <p:childTnLst>
                                    <p:anim to="" calcmode="lin" valueType="num">
                                      <p:cBhvr>
                                        <p:cTn id="507" dur="500" fill="hold">
                                          <p:stCondLst>
                                            <p:cond delay="0"/>
                                          </p:stCondLst>
                                        </p:cTn>
                                        <p:tgtEl>
                                          <p:spTgt spid="14"/>
                                        </p:tgtEl>
                                        <p:attrNameLst>
                                          <p:attrName>ppt_w</p:attrName>
                                        </p:attrNameLst>
                                      </p:cBhvr>
                                      <p:tavLst>
                                        <p:tav tm="0">
                                          <p:val>
                                            <p:strVal val="ppt_w"/>
                                          </p:val>
                                        </p:tav>
                                        <p:tav tm="100000">
                                          <p:val>
                                            <p:strVal val="#ppt_w*0.3081627"/>
                                          </p:val>
                                        </p:tav>
                                      </p:tavLst>
                                    </p:anim>
                                    <p:anim to="" calcmode="lin" valueType="num">
                                      <p:cBhvr>
                                        <p:cTn id="508" dur="500" fill="hold">
                                          <p:stCondLst>
                                            <p:cond delay="0"/>
                                          </p:stCondLst>
                                        </p:cTn>
                                        <p:tgtEl>
                                          <p:spTgt spid="14"/>
                                        </p:tgtEl>
                                        <p:attrNameLst>
                                          <p:attrName>ppt_h</p:attrName>
                                        </p:attrNameLst>
                                      </p:cBhvr>
                                      <p:tavLst>
                                        <p:tav tm="0">
                                          <p:val>
                                            <p:strVal val="ppt_h"/>
                                          </p:val>
                                        </p:tav>
                                        <p:tav tm="100000">
                                          <p:val>
                                            <p:strVal val="#ppt_h*0.3081627"/>
                                          </p:val>
                                        </p:tav>
                                      </p:tavLst>
                                    </p:anim>
                                    <p:anim to="" calcmode="lin" valueType="num">
                                      <p:cBhvr>
                                        <p:cTn id="509" dur="500" fill="hold">
                                          <p:stCondLst>
                                            <p:cond delay="0"/>
                                          </p:stCondLst>
                                        </p:cTn>
                                        <p:tgtEl>
                                          <p:spTgt spid="14"/>
                                        </p:tgtEl>
                                        <p:attrNameLst>
                                          <p:attrName>ppt_x</p:attrName>
                                        </p:attrNameLst>
                                      </p:cBhvr>
                                      <p:tavLst>
                                        <p:tav tm="0">
                                          <p:val>
                                            <p:strVal val="ppt_x"/>
                                          </p:val>
                                        </p:tav>
                                        <p:tav tm="100000">
                                          <p:val>
                                            <p:fltVal val="0.00226"/>
                                          </p:val>
                                        </p:tav>
                                      </p:tavLst>
                                    </p:anim>
                                    <p:anim to="" calcmode="lin" valueType="num">
                                      <p:cBhvr>
                                        <p:cTn id="510" dur="500" fill="hold">
                                          <p:stCondLst>
                                            <p:cond delay="0"/>
                                          </p:stCondLst>
                                        </p:cTn>
                                        <p:tgtEl>
                                          <p:spTgt spid="14"/>
                                        </p:tgtEl>
                                        <p:attrNameLst>
                                          <p:attrName>ppt_y</p:attrName>
                                        </p:attrNameLst>
                                      </p:cBhvr>
                                      <p:tavLst>
                                        <p:tav tm="0">
                                          <p:val>
                                            <p:strVal val="ppt_y"/>
                                          </p:val>
                                        </p:tav>
                                        <p:tav tm="100000">
                                          <p:val>
                                            <p:fltVal val="0.02361"/>
                                          </p:val>
                                        </p:tav>
                                      </p:tavLst>
                                    </p:anim>
                                    <p:anim to="" calcmode="lin" valueType="num">
                                      <p:cBhvr>
                                        <p:cTn id="511"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512" presetID="0" presetClass="entr" presetSubtype="0" fill="hold" grpId="8" nodeType="withEffect">
                                  <p:stCondLst>
                                    <p:cond delay="0"/>
                                  </p:stCondLst>
                                  <p:childTnLst>
                                    <p:anim to="" calcmode="lin" valueType="num">
                                      <p:cBhvr>
                                        <p:cTn id="513" dur="500" fill="hold">
                                          <p:stCondLst>
                                            <p:cond delay="0"/>
                                          </p:stCondLst>
                                        </p:cTn>
                                        <p:tgtEl>
                                          <p:spTgt spid="13"/>
                                        </p:tgtEl>
                                        <p:attrNameLst>
                                          <p:attrName>ppt_w</p:attrName>
                                        </p:attrNameLst>
                                      </p:cBhvr>
                                      <p:tavLst>
                                        <p:tav tm="0">
                                          <p:val>
                                            <p:strVal val="ppt_w"/>
                                          </p:val>
                                        </p:tav>
                                        <p:tav tm="100000">
                                          <p:val>
                                            <p:strVal val="#ppt_w*0.4573875"/>
                                          </p:val>
                                        </p:tav>
                                      </p:tavLst>
                                    </p:anim>
                                    <p:anim to="" calcmode="lin" valueType="num">
                                      <p:cBhvr>
                                        <p:cTn id="514" dur="500" fill="hold">
                                          <p:stCondLst>
                                            <p:cond delay="0"/>
                                          </p:stCondLst>
                                        </p:cTn>
                                        <p:tgtEl>
                                          <p:spTgt spid="13"/>
                                        </p:tgtEl>
                                        <p:attrNameLst>
                                          <p:attrName>ppt_h</p:attrName>
                                        </p:attrNameLst>
                                      </p:cBhvr>
                                      <p:tavLst>
                                        <p:tav tm="0">
                                          <p:val>
                                            <p:strVal val="ppt_h"/>
                                          </p:val>
                                        </p:tav>
                                        <p:tav tm="100000">
                                          <p:val>
                                            <p:strVal val="#ppt_h*0.4573874"/>
                                          </p:val>
                                        </p:tav>
                                      </p:tavLst>
                                    </p:anim>
                                    <p:anim to="" calcmode="lin" valueType="num">
                                      <p:cBhvr>
                                        <p:cTn id="515" dur="500" fill="hold">
                                          <p:stCondLst>
                                            <p:cond delay="0"/>
                                          </p:stCondLst>
                                        </p:cTn>
                                        <p:tgtEl>
                                          <p:spTgt spid="13"/>
                                        </p:tgtEl>
                                        <p:attrNameLst>
                                          <p:attrName>ppt_x</p:attrName>
                                        </p:attrNameLst>
                                      </p:cBhvr>
                                      <p:tavLst>
                                        <p:tav tm="0">
                                          <p:val>
                                            <p:strVal val="ppt_x"/>
                                          </p:val>
                                        </p:tav>
                                        <p:tav tm="100000">
                                          <p:val>
                                            <p:fltVal val="-0.05537"/>
                                          </p:val>
                                        </p:tav>
                                      </p:tavLst>
                                    </p:anim>
                                    <p:anim to="" calcmode="lin" valueType="num">
                                      <p:cBhvr>
                                        <p:cTn id="516" dur="500" fill="hold">
                                          <p:stCondLst>
                                            <p:cond delay="0"/>
                                          </p:stCondLst>
                                        </p:cTn>
                                        <p:tgtEl>
                                          <p:spTgt spid="13"/>
                                        </p:tgtEl>
                                        <p:attrNameLst>
                                          <p:attrName>ppt_y</p:attrName>
                                        </p:attrNameLst>
                                      </p:cBhvr>
                                      <p:tavLst>
                                        <p:tav tm="0">
                                          <p:val>
                                            <p:strVal val="ppt_y"/>
                                          </p:val>
                                        </p:tav>
                                        <p:tav tm="100000">
                                          <p:val>
                                            <p:fltVal val="-0.02615"/>
                                          </p:val>
                                        </p:tav>
                                      </p:tavLst>
                                    </p:anim>
                                    <p:anim to="" calcmode="lin" valueType="num">
                                      <p:cBhvr>
                                        <p:cTn id="517"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518" presetID="0" presetClass="entr" presetSubtype="0" fill="hold" grpId="9" nodeType="withEffect">
                                  <p:stCondLst>
                                    <p:cond delay="0"/>
                                  </p:stCondLst>
                                  <p:childTnLst>
                                    <p:anim to="" calcmode="lin" valueType="num">
                                      <p:cBhvr>
                                        <p:cTn id="519" dur="500" fill="hold">
                                          <p:stCondLst>
                                            <p:cond delay="0"/>
                                          </p:stCondLst>
                                        </p:cTn>
                                        <p:tgtEl>
                                          <p:spTgt spid="12"/>
                                        </p:tgtEl>
                                        <p:attrNameLst>
                                          <p:attrName>ppt_w</p:attrName>
                                        </p:attrNameLst>
                                      </p:cBhvr>
                                      <p:tavLst>
                                        <p:tav tm="0">
                                          <p:val>
                                            <p:strVal val="ppt_w"/>
                                          </p:val>
                                        </p:tav>
                                        <p:tav tm="100000">
                                          <p:val>
                                            <p:strVal val="#ppt_w*0.4573875"/>
                                          </p:val>
                                        </p:tav>
                                      </p:tavLst>
                                    </p:anim>
                                    <p:anim to="" calcmode="lin" valueType="num">
                                      <p:cBhvr>
                                        <p:cTn id="520" dur="500" fill="hold">
                                          <p:stCondLst>
                                            <p:cond delay="0"/>
                                          </p:stCondLst>
                                        </p:cTn>
                                        <p:tgtEl>
                                          <p:spTgt spid="12"/>
                                        </p:tgtEl>
                                        <p:attrNameLst>
                                          <p:attrName>ppt_h</p:attrName>
                                        </p:attrNameLst>
                                      </p:cBhvr>
                                      <p:tavLst>
                                        <p:tav tm="0">
                                          <p:val>
                                            <p:strVal val="ppt_h"/>
                                          </p:val>
                                        </p:tav>
                                        <p:tav tm="100000">
                                          <p:val>
                                            <p:strVal val="#ppt_h*0.4573875"/>
                                          </p:val>
                                        </p:tav>
                                      </p:tavLst>
                                    </p:anim>
                                    <p:anim to="" calcmode="lin" valueType="num">
                                      <p:cBhvr>
                                        <p:cTn id="521" dur="500" fill="hold">
                                          <p:stCondLst>
                                            <p:cond delay="0"/>
                                          </p:stCondLst>
                                        </p:cTn>
                                        <p:tgtEl>
                                          <p:spTgt spid="12"/>
                                        </p:tgtEl>
                                        <p:attrNameLst>
                                          <p:attrName>ppt_x</p:attrName>
                                        </p:attrNameLst>
                                      </p:cBhvr>
                                      <p:tavLst>
                                        <p:tav tm="0">
                                          <p:val>
                                            <p:strVal val="ppt_x"/>
                                          </p:val>
                                        </p:tav>
                                        <p:tav tm="100000">
                                          <p:val>
                                            <p:fltVal val="0.00419"/>
                                          </p:val>
                                        </p:tav>
                                      </p:tavLst>
                                    </p:anim>
                                    <p:anim to="" calcmode="lin" valueType="num">
                                      <p:cBhvr>
                                        <p:cTn id="522" dur="500" fill="hold">
                                          <p:stCondLst>
                                            <p:cond delay="0"/>
                                          </p:stCondLst>
                                        </p:cTn>
                                        <p:tgtEl>
                                          <p:spTgt spid="12"/>
                                        </p:tgtEl>
                                        <p:attrNameLst>
                                          <p:attrName>ppt_y</p:attrName>
                                        </p:attrNameLst>
                                      </p:cBhvr>
                                      <p:tavLst>
                                        <p:tav tm="0">
                                          <p:val>
                                            <p:strVal val="ppt_y"/>
                                          </p:val>
                                        </p:tav>
                                        <p:tav tm="100000">
                                          <p:val>
                                            <p:fltVal val="-0.08484"/>
                                          </p:val>
                                        </p:tav>
                                      </p:tavLst>
                                    </p:anim>
                                    <p:anim to="" calcmode="lin" valueType="num">
                                      <p:cBhvr>
                                        <p:cTn id="523"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524" presetID="0" presetClass="entr" presetSubtype="0" fill="hold" grpId="10" nodeType="withEffect">
                                  <p:stCondLst>
                                    <p:cond delay="0"/>
                                  </p:stCondLst>
                                  <p:childTnLst>
                                    <p:anim to="" calcmode="lin" valueType="num">
                                      <p:cBhvr>
                                        <p:cTn id="525" dur="500" fill="hold">
                                          <p:stCondLst>
                                            <p:cond delay="0"/>
                                          </p:stCondLst>
                                        </p:cTn>
                                        <p:tgtEl>
                                          <p:spTgt spid="11"/>
                                        </p:tgtEl>
                                        <p:attrNameLst>
                                          <p:attrName>ppt_w</p:attrName>
                                        </p:attrNameLst>
                                      </p:cBhvr>
                                      <p:tavLst>
                                        <p:tav tm="0">
                                          <p:val>
                                            <p:strVal val="ppt_w"/>
                                          </p:val>
                                        </p:tav>
                                        <p:tav tm="100000">
                                          <p:val>
                                            <p:strVal val="#ppt_w*0.6684921"/>
                                          </p:val>
                                        </p:tav>
                                      </p:tavLst>
                                    </p:anim>
                                    <p:anim to="" calcmode="lin" valueType="num">
                                      <p:cBhvr>
                                        <p:cTn id="526" dur="500" fill="hold">
                                          <p:stCondLst>
                                            <p:cond delay="0"/>
                                          </p:stCondLst>
                                        </p:cTn>
                                        <p:tgtEl>
                                          <p:spTgt spid="11"/>
                                        </p:tgtEl>
                                        <p:attrNameLst>
                                          <p:attrName>ppt_h</p:attrName>
                                        </p:attrNameLst>
                                      </p:cBhvr>
                                      <p:tavLst>
                                        <p:tav tm="0">
                                          <p:val>
                                            <p:strVal val="ppt_h"/>
                                          </p:val>
                                        </p:tav>
                                        <p:tav tm="100000">
                                          <p:val>
                                            <p:strVal val="#ppt_h*0.668492"/>
                                          </p:val>
                                        </p:tav>
                                      </p:tavLst>
                                    </p:anim>
                                    <p:anim to="" calcmode="lin" valueType="num">
                                      <p:cBhvr>
                                        <p:cTn id="527" dur="500" fill="hold">
                                          <p:stCondLst>
                                            <p:cond delay="0"/>
                                          </p:stCondLst>
                                        </p:cTn>
                                        <p:tgtEl>
                                          <p:spTgt spid="11"/>
                                        </p:tgtEl>
                                        <p:attrNameLst>
                                          <p:attrName>ppt_x</p:attrName>
                                        </p:attrNameLst>
                                      </p:cBhvr>
                                      <p:tavLst>
                                        <p:tav tm="0">
                                          <p:val>
                                            <p:strVal val="ppt_x"/>
                                          </p:val>
                                        </p:tav>
                                        <p:tav tm="100000">
                                          <p:val>
                                            <p:fltVal val="-0.05304"/>
                                          </p:val>
                                        </p:tav>
                                      </p:tavLst>
                                    </p:anim>
                                    <p:anim to="" calcmode="lin" valueType="num">
                                      <p:cBhvr>
                                        <p:cTn id="528" dur="500" fill="hold">
                                          <p:stCondLst>
                                            <p:cond delay="0"/>
                                          </p:stCondLst>
                                        </p:cTn>
                                        <p:tgtEl>
                                          <p:spTgt spid="11"/>
                                        </p:tgtEl>
                                        <p:attrNameLst>
                                          <p:attrName>ppt_y</p:attrName>
                                        </p:attrNameLst>
                                      </p:cBhvr>
                                      <p:tavLst>
                                        <p:tav tm="0">
                                          <p:val>
                                            <p:strVal val="ppt_y"/>
                                          </p:val>
                                        </p:tav>
                                        <p:tav tm="100000">
                                          <p:val>
                                            <p:fltVal val="-0.09796"/>
                                          </p:val>
                                        </p:tav>
                                      </p:tavLst>
                                    </p:anim>
                                    <p:anim to="" calcmode="lin" valueType="num">
                                      <p:cBhvr>
                                        <p:cTn id="529"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530" presetID="0" presetClass="entr" presetSubtype="0" fill="hold" grpId="11" nodeType="withEffect">
                                  <p:stCondLst>
                                    <p:cond delay="0"/>
                                  </p:stCondLst>
                                  <p:childTnLst>
                                    <p:anim to="" calcmode="lin" valueType="num">
                                      <p:cBhvr>
                                        <p:cTn id="531" dur="500" fill="hold">
                                          <p:stCondLst>
                                            <p:cond delay="0"/>
                                          </p:stCondLst>
                                        </p:cTn>
                                        <p:tgtEl>
                                          <p:spTgt spid="10"/>
                                        </p:tgtEl>
                                        <p:attrNameLst>
                                          <p:attrName>ppt_w</p:attrName>
                                        </p:attrNameLst>
                                      </p:cBhvr>
                                      <p:tavLst>
                                        <p:tav tm="0">
                                          <p:val>
                                            <p:strVal val="ppt_w"/>
                                          </p:val>
                                        </p:tav>
                                        <p:tav tm="100000">
                                          <p:val>
                                            <p:strVal val="#ppt_w*0.6684919"/>
                                          </p:val>
                                        </p:tav>
                                      </p:tavLst>
                                    </p:anim>
                                    <p:anim to="" calcmode="lin" valueType="num">
                                      <p:cBhvr>
                                        <p:cTn id="532" dur="500" fill="hold">
                                          <p:stCondLst>
                                            <p:cond delay="0"/>
                                          </p:stCondLst>
                                        </p:cTn>
                                        <p:tgtEl>
                                          <p:spTgt spid="10"/>
                                        </p:tgtEl>
                                        <p:attrNameLst>
                                          <p:attrName>ppt_h</p:attrName>
                                        </p:attrNameLst>
                                      </p:cBhvr>
                                      <p:tavLst>
                                        <p:tav tm="0">
                                          <p:val>
                                            <p:strVal val="ppt_h"/>
                                          </p:val>
                                        </p:tav>
                                        <p:tav tm="100000">
                                          <p:val>
                                            <p:strVal val="#ppt_h*0.6684919"/>
                                          </p:val>
                                        </p:tav>
                                      </p:tavLst>
                                    </p:anim>
                                    <p:anim to="" calcmode="lin" valueType="num">
                                      <p:cBhvr>
                                        <p:cTn id="533" dur="500" fill="hold">
                                          <p:stCondLst>
                                            <p:cond delay="0"/>
                                          </p:stCondLst>
                                        </p:cTn>
                                        <p:tgtEl>
                                          <p:spTgt spid="10"/>
                                        </p:tgtEl>
                                        <p:attrNameLst>
                                          <p:attrName>ppt_x</p:attrName>
                                        </p:attrNameLst>
                                      </p:cBhvr>
                                      <p:tavLst>
                                        <p:tav tm="0">
                                          <p:val>
                                            <p:strVal val="ppt_x"/>
                                          </p:val>
                                        </p:tav>
                                        <p:tav tm="100000">
                                          <p:val>
                                            <p:fltVal val="-0.12187"/>
                                          </p:val>
                                        </p:tav>
                                      </p:tavLst>
                                    </p:anim>
                                    <p:anim to="" calcmode="lin" valueType="num">
                                      <p:cBhvr>
                                        <p:cTn id="534" dur="500" fill="hold">
                                          <p:stCondLst>
                                            <p:cond delay="0"/>
                                          </p:stCondLst>
                                        </p:cTn>
                                        <p:tgtEl>
                                          <p:spTgt spid="10"/>
                                        </p:tgtEl>
                                        <p:attrNameLst>
                                          <p:attrName>ppt_y</p:attrName>
                                        </p:attrNameLst>
                                      </p:cBhvr>
                                      <p:tavLst>
                                        <p:tav tm="0">
                                          <p:val>
                                            <p:strVal val="ppt_y"/>
                                          </p:val>
                                        </p:tav>
                                        <p:tav tm="100000">
                                          <p:val>
                                            <p:fltVal val="-0.13054"/>
                                          </p:val>
                                        </p:tav>
                                      </p:tavLst>
                                    </p:anim>
                                    <p:anim to="" calcmode="lin" valueType="num">
                                      <p:cBhvr>
                                        <p:cTn id="535"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536" presetID="0" presetClass="entr" presetSubtype="0" fill="hold" grpId="12" nodeType="withEffect">
                                  <p:stCondLst>
                                    <p:cond delay="0"/>
                                  </p:stCondLst>
                                  <p:childTnLst>
                                    <p:anim to="" calcmode="lin" valueType="num">
                                      <p:cBhvr>
                                        <p:cTn id="537" dur="500" fill="hold">
                                          <p:stCondLst>
                                            <p:cond delay="0"/>
                                          </p:stCondLst>
                                        </p:cTn>
                                        <p:tgtEl>
                                          <p:spTgt spid="7"/>
                                        </p:tgtEl>
                                        <p:attrNameLst>
                                          <p:attrName>ppt_w</p:attrName>
                                        </p:attrNameLst>
                                      </p:cBhvr>
                                      <p:tavLst>
                                        <p:tav tm="0">
                                          <p:val>
                                            <p:strVal val="ppt_w"/>
                                          </p:val>
                                        </p:tav>
                                        <p:tav tm="100000">
                                          <p:val>
                                            <p:strVal val="#ppt_w*0.4840369"/>
                                          </p:val>
                                        </p:tav>
                                      </p:tavLst>
                                    </p:anim>
                                    <p:anim to="" calcmode="lin" valueType="num">
                                      <p:cBhvr>
                                        <p:cTn id="538" dur="500" fill="hold">
                                          <p:stCondLst>
                                            <p:cond delay="0"/>
                                          </p:stCondLst>
                                        </p:cTn>
                                        <p:tgtEl>
                                          <p:spTgt spid="7"/>
                                        </p:tgtEl>
                                        <p:attrNameLst>
                                          <p:attrName>ppt_h</p:attrName>
                                        </p:attrNameLst>
                                      </p:cBhvr>
                                      <p:tavLst>
                                        <p:tav tm="0">
                                          <p:val>
                                            <p:strVal val="ppt_h"/>
                                          </p:val>
                                        </p:tav>
                                        <p:tav tm="100000">
                                          <p:val>
                                            <p:strVal val="#ppt_h*0.484037"/>
                                          </p:val>
                                        </p:tav>
                                      </p:tavLst>
                                    </p:anim>
                                    <p:anim to="" calcmode="lin" valueType="num">
                                      <p:cBhvr>
                                        <p:cTn id="539" dur="500" fill="hold">
                                          <p:stCondLst>
                                            <p:cond delay="0"/>
                                          </p:stCondLst>
                                        </p:cTn>
                                        <p:tgtEl>
                                          <p:spTgt spid="7"/>
                                        </p:tgtEl>
                                        <p:attrNameLst>
                                          <p:attrName>ppt_x</p:attrName>
                                        </p:attrNameLst>
                                      </p:cBhvr>
                                      <p:tavLst>
                                        <p:tav tm="0">
                                          <p:val>
                                            <p:strVal val="ppt_x"/>
                                          </p:val>
                                        </p:tav>
                                        <p:tav tm="100000">
                                          <p:val>
                                            <p:fltVal val="-0.18155"/>
                                          </p:val>
                                        </p:tav>
                                      </p:tavLst>
                                    </p:anim>
                                    <p:anim to="" calcmode="lin" valueType="num">
                                      <p:cBhvr>
                                        <p:cTn id="540" dur="500" fill="hold">
                                          <p:stCondLst>
                                            <p:cond delay="0"/>
                                          </p:stCondLst>
                                        </p:cTn>
                                        <p:tgtEl>
                                          <p:spTgt spid="7"/>
                                        </p:tgtEl>
                                        <p:attrNameLst>
                                          <p:attrName>ppt_y</p:attrName>
                                        </p:attrNameLst>
                                      </p:cBhvr>
                                      <p:tavLst>
                                        <p:tav tm="0">
                                          <p:val>
                                            <p:strVal val="ppt_y"/>
                                          </p:val>
                                        </p:tav>
                                        <p:tav tm="100000">
                                          <p:val>
                                            <p:fltVal val="-0.41673"/>
                                          </p:val>
                                        </p:tav>
                                      </p:tavLst>
                                    </p:anim>
                                    <p:anim to="" calcmode="lin" valueType="num">
                                      <p:cBhvr>
                                        <p:cTn id="541"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542" fill="hold">
                      <p:stCondLst>
                        <p:cond delay="indefinite"/>
                      </p:stCondLst>
                      <p:childTnLst>
                        <p:par>
                          <p:cTn id="543" fill="hold">
                            <p:stCondLst>
                              <p:cond delay="0"/>
                            </p:stCondLst>
                            <p:childTnLst>
                              <p:par>
                                <p:cTn id="544" presetID="2" presetClass="entr" presetSubtype="4" fill="hold" grpId="0" nodeType="clickEffect">
                                  <p:stCondLst>
                                    <p:cond delay="0"/>
                                  </p:stCondLst>
                                  <p:childTnLst>
                                    <p:set>
                                      <p:cBhvr>
                                        <p:cTn id="545" dur="1" fill="hold">
                                          <p:stCondLst>
                                            <p:cond delay="0"/>
                                          </p:stCondLst>
                                        </p:cTn>
                                        <p:tgtEl>
                                          <p:spTgt spid="22"/>
                                        </p:tgtEl>
                                        <p:attrNameLst>
                                          <p:attrName>style.visibility</p:attrName>
                                        </p:attrNameLst>
                                      </p:cBhvr>
                                      <p:to>
                                        <p:strVal val="visible"/>
                                      </p:to>
                                    </p:set>
                                    <p:anim calcmode="lin" valueType="num">
                                      <p:cBhvr additive="base">
                                        <p:cTn id="546" dur="500" fill="hold">
                                          <p:stCondLst>
                                            <p:cond delay="0"/>
                                          </p:stCondLst>
                                        </p:cTn>
                                        <p:tgtEl>
                                          <p:spTgt spid="22"/>
                                        </p:tgtEl>
                                        <p:attrNameLst>
                                          <p:attrName>ppt_x</p:attrName>
                                        </p:attrNameLst>
                                      </p:cBhvr>
                                      <p:tavLst>
                                        <p:tav tm="0">
                                          <p:val>
                                            <p:fltVal val="0.13052"/>
                                          </p:val>
                                        </p:tav>
                                        <p:tav tm="100000">
                                          <p:val>
                                            <p:fltVal val="0.13052"/>
                                          </p:val>
                                        </p:tav>
                                      </p:tavLst>
                                    </p:anim>
                                    <p:anim calcmode="lin" valueType="num">
                                      <p:cBhvr additive="base">
                                        <p:cTn id="547" dur="500" fill="hold">
                                          <p:stCondLst>
                                            <p:cond delay="0"/>
                                          </p:stCondLst>
                                        </p:cTn>
                                        <p:tgtEl>
                                          <p:spTgt spid="22"/>
                                        </p:tgtEl>
                                        <p:attrNameLst>
                                          <p:attrName>ppt_y</p:attrName>
                                        </p:attrNameLst>
                                      </p:cBhvr>
                                      <p:tavLst>
                                        <p:tav tm="0" fmla="0.5-(#ppt_h*1.26)/2*((1.5-1.5*$)^3-(1.5-1.5*$)^2)*8/9">
                                          <p:val>
                                            <p:intVal val="0"/>
                                          </p:val>
                                        </p:tav>
                                        <p:tav tm="100000">
                                          <p:val>
                                            <p:fltVal val="1"/>
                                          </p:val>
                                        </p:tav>
                                      </p:tavLst>
                                    </p:anim>
                                    <p:anim to="" calcmode="lin" valueType="num">
                                      <p:cBhvr>
                                        <p:cTn id="548" dur="500" fill="hold">
                                          <p:stCondLst>
                                            <p:cond delay="0"/>
                                          </p:stCondLst>
                                        </p:cTn>
                                        <p:tgtEl>
                                          <p:spTgt spid="22"/>
                                        </p:tgtEl>
                                        <p:attrNameLst>
                                          <p:attrName>ppt_w</p:attrName>
                                        </p:attrNameLst>
                                      </p:cBhvr>
                                      <p:tavLst>
                                        <p:tav tm="0">
                                          <p:val>
                                            <p:strVal val="#ppt_w"/>
                                          </p:val>
                                        </p:tav>
                                        <p:tav tm="100000">
                                          <p:val>
                                            <p:strVal val="#ppt_w*1.260302"/>
                                          </p:val>
                                        </p:tav>
                                      </p:tavLst>
                                    </p:anim>
                                    <p:anim to="" calcmode="lin" valueType="num">
                                      <p:cBhvr>
                                        <p:cTn id="549" dur="500" fill="hold">
                                          <p:stCondLst>
                                            <p:cond delay="0"/>
                                          </p:stCondLst>
                                        </p:cTn>
                                        <p:tgtEl>
                                          <p:spTgt spid="22"/>
                                        </p:tgtEl>
                                        <p:attrNameLst>
                                          <p:attrName>ppt_h</p:attrName>
                                        </p:attrNameLst>
                                      </p:cBhvr>
                                      <p:tavLst>
                                        <p:tav tm="0" fmla="(#ppt_h*1.26)-(#ppt_h*1.26)*((1.5-1.5*$)^3-(1.5-1.5*$)^2)">
                                          <p:val>
                                            <p:intVal val="0"/>
                                          </p:val>
                                        </p:tav>
                                        <p:tav tm="100000">
                                          <p:val>
                                            <p:fltVal val="1"/>
                                          </p:val>
                                        </p:tav>
                                      </p:tavLst>
                                    </p:anim>
                                    <p:animEffect filter="fade">
                                      <p:cBhvr>
                                        <p:cTn id="550" dur="500">
                                          <p:stCondLst>
                                            <p:cond delay="0"/>
                                          </p:stCondLst>
                                        </p:cTn>
                                        <p:tgtEl>
                                          <p:spTgt spid="22"/>
                                        </p:tgtEl>
                                      </p:cBhvr>
                                    </p:animEffect>
                                  </p:childTnLst>
                                </p:cTn>
                              </p:par>
                              <p:par>
                                <p:cTn id="551" presetID="0" presetClass="entr" presetSubtype="0" fill="hold" grpId="1" nodeType="withEffect">
                                  <p:stCondLst>
                                    <p:cond delay="0"/>
                                  </p:stCondLst>
                                  <p:childTnLst>
                                    <p:anim to="" calcmode="lin" valueType="num">
                                      <p:cBhvr>
                                        <p:cTn id="552" dur="500" fill="hold">
                                          <p:stCondLst>
                                            <p:cond delay="0"/>
                                          </p:stCondLst>
                                        </p:cTn>
                                        <p:tgtEl>
                                          <p:spTgt spid="21"/>
                                        </p:tgtEl>
                                        <p:attrNameLst>
                                          <p:attrName>ppt_w</p:attrName>
                                        </p:attrNameLst>
                                      </p:cBhvr>
                                      <p:tavLst>
                                        <p:tav tm="0">
                                          <p:val>
                                            <p:strVal val="ppt_w"/>
                                          </p:val>
                                        </p:tav>
                                        <p:tav tm="100000">
                                          <p:val>
                                            <p:strVal val="#ppt_w*1.144329"/>
                                          </p:val>
                                        </p:tav>
                                      </p:tavLst>
                                    </p:anim>
                                    <p:anim to="" calcmode="lin" valueType="num">
                                      <p:cBhvr>
                                        <p:cTn id="553" dur="500" fill="hold">
                                          <p:stCondLst>
                                            <p:cond delay="0"/>
                                          </p:stCondLst>
                                        </p:cTn>
                                        <p:tgtEl>
                                          <p:spTgt spid="21"/>
                                        </p:tgtEl>
                                        <p:attrNameLst>
                                          <p:attrName>ppt_h</p:attrName>
                                        </p:attrNameLst>
                                      </p:cBhvr>
                                      <p:tavLst>
                                        <p:tav tm="0">
                                          <p:val>
                                            <p:strVal val="ppt_h"/>
                                          </p:val>
                                        </p:tav>
                                        <p:tav tm="100000">
                                          <p:val>
                                            <p:strVal val="#ppt_h*1.144329"/>
                                          </p:val>
                                        </p:tav>
                                      </p:tavLst>
                                    </p:anim>
                                    <p:anim to="" calcmode="lin" valueType="num">
                                      <p:cBhvr>
                                        <p:cTn id="554" dur="500" fill="hold">
                                          <p:stCondLst>
                                            <p:cond delay="0"/>
                                          </p:stCondLst>
                                        </p:cTn>
                                        <p:tgtEl>
                                          <p:spTgt spid="21"/>
                                        </p:tgtEl>
                                        <p:attrNameLst>
                                          <p:attrName>ppt_x</p:attrName>
                                        </p:attrNameLst>
                                      </p:cBhvr>
                                      <p:tavLst>
                                        <p:tav tm="0">
                                          <p:val>
                                            <p:strVal val="ppt_x"/>
                                          </p:val>
                                        </p:tav>
                                        <p:tav tm="100000">
                                          <p:val>
                                            <p:fltVal val="0.60412"/>
                                          </p:val>
                                        </p:tav>
                                      </p:tavLst>
                                    </p:anim>
                                    <p:anim to="" calcmode="lin" valueType="num">
                                      <p:cBhvr>
                                        <p:cTn id="555" dur="500" fill="hold">
                                          <p:stCondLst>
                                            <p:cond delay="0"/>
                                          </p:stCondLst>
                                        </p:cTn>
                                        <p:tgtEl>
                                          <p:spTgt spid="21"/>
                                        </p:tgtEl>
                                        <p:attrNameLst>
                                          <p:attrName>ppt_y</p:attrName>
                                        </p:attrNameLst>
                                      </p:cBhvr>
                                      <p:tavLst>
                                        <p:tav tm="0">
                                          <p:val>
                                            <p:strVal val="ppt_y"/>
                                          </p:val>
                                        </p:tav>
                                        <p:tav tm="100000">
                                          <p:val>
                                            <p:fltVal val="0.38275"/>
                                          </p:val>
                                        </p:tav>
                                      </p:tavLst>
                                    </p:anim>
                                    <p:anim to="" calcmode="lin" valueType="num">
                                      <p:cBhvr>
                                        <p:cTn id="556"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557" presetID="0" presetClass="entr" presetSubtype="0" fill="hold" grpId="2" nodeType="withEffect">
                                  <p:stCondLst>
                                    <p:cond delay="0"/>
                                  </p:stCondLst>
                                  <p:childTnLst>
                                    <p:anim to="" calcmode="lin" valueType="num">
                                      <p:cBhvr>
                                        <p:cTn id="558" dur="500" fill="hold">
                                          <p:stCondLst>
                                            <p:cond delay="0"/>
                                          </p:stCondLst>
                                        </p:cTn>
                                        <p:tgtEl>
                                          <p:spTgt spid="20"/>
                                        </p:tgtEl>
                                        <p:attrNameLst>
                                          <p:attrName>ppt_w</p:attrName>
                                        </p:attrNameLst>
                                      </p:cBhvr>
                                      <p:tavLst>
                                        <p:tav tm="0">
                                          <p:val>
                                            <p:strVal val="ppt_w"/>
                                          </p:val>
                                        </p:tav>
                                        <p:tav tm="100000">
                                          <p:val>
                                            <p:strVal val="#ppt_w*1.701098"/>
                                          </p:val>
                                        </p:tav>
                                      </p:tavLst>
                                    </p:anim>
                                    <p:anim to="" calcmode="lin" valueType="num">
                                      <p:cBhvr>
                                        <p:cTn id="559" dur="500" fill="hold">
                                          <p:stCondLst>
                                            <p:cond delay="0"/>
                                          </p:stCondLst>
                                        </p:cTn>
                                        <p:tgtEl>
                                          <p:spTgt spid="20"/>
                                        </p:tgtEl>
                                        <p:attrNameLst>
                                          <p:attrName>ppt_h</p:attrName>
                                        </p:attrNameLst>
                                      </p:cBhvr>
                                      <p:tavLst>
                                        <p:tav tm="0">
                                          <p:val>
                                            <p:strVal val="ppt_h"/>
                                          </p:val>
                                        </p:tav>
                                        <p:tav tm="100000">
                                          <p:val>
                                            <p:strVal val="#ppt_h*1.701098"/>
                                          </p:val>
                                        </p:tav>
                                      </p:tavLst>
                                    </p:anim>
                                    <p:anim to="" calcmode="lin" valueType="num">
                                      <p:cBhvr>
                                        <p:cTn id="560" dur="500" fill="hold">
                                          <p:stCondLst>
                                            <p:cond delay="0"/>
                                          </p:stCondLst>
                                        </p:cTn>
                                        <p:tgtEl>
                                          <p:spTgt spid="20"/>
                                        </p:tgtEl>
                                        <p:attrNameLst>
                                          <p:attrName>ppt_x</p:attrName>
                                        </p:attrNameLst>
                                      </p:cBhvr>
                                      <p:tavLst>
                                        <p:tav tm="0">
                                          <p:val>
                                            <p:strVal val="ppt_x"/>
                                          </p:val>
                                        </p:tav>
                                        <p:tav tm="100000">
                                          <p:val>
                                            <p:fltVal val="0.25844"/>
                                          </p:val>
                                        </p:tav>
                                      </p:tavLst>
                                    </p:anim>
                                    <p:anim to="" calcmode="lin" valueType="num">
                                      <p:cBhvr>
                                        <p:cTn id="561" dur="500" fill="hold">
                                          <p:stCondLst>
                                            <p:cond delay="0"/>
                                          </p:stCondLst>
                                        </p:cTn>
                                        <p:tgtEl>
                                          <p:spTgt spid="20"/>
                                        </p:tgtEl>
                                        <p:attrNameLst>
                                          <p:attrName>ppt_y</p:attrName>
                                        </p:attrNameLst>
                                      </p:cBhvr>
                                      <p:tavLst>
                                        <p:tav tm="0">
                                          <p:val>
                                            <p:strVal val="ppt_y"/>
                                          </p:val>
                                        </p:tav>
                                        <p:tav tm="100000">
                                          <p:val>
                                            <p:fltVal val="0.19436"/>
                                          </p:val>
                                        </p:tav>
                                      </p:tavLst>
                                    </p:anim>
                                    <p:anim to="" calcmode="lin" valueType="num">
                                      <p:cBhvr>
                                        <p:cTn id="562"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563" presetID="0" presetClass="entr" presetSubtype="0" fill="hold" grpId="3" nodeType="withEffect">
                                  <p:stCondLst>
                                    <p:cond delay="0"/>
                                  </p:stCondLst>
                                  <p:childTnLst>
                                    <p:anim to="" calcmode="lin" valueType="num">
                                      <p:cBhvr>
                                        <p:cTn id="564" dur="500" fill="hold">
                                          <p:stCondLst>
                                            <p:cond delay="0"/>
                                          </p:stCondLst>
                                        </p:cTn>
                                        <p:tgtEl>
                                          <p:spTgt spid="19"/>
                                        </p:tgtEl>
                                        <p:attrNameLst>
                                          <p:attrName>ppt_w</p:attrName>
                                        </p:attrNameLst>
                                      </p:cBhvr>
                                      <p:tavLst>
                                        <p:tav tm="0">
                                          <p:val>
                                            <p:strVal val="ppt_w"/>
                                          </p:val>
                                        </p:tav>
                                        <p:tav tm="100000">
                                          <p:val>
                                            <p:strVal val="#ppt_w*0.7113767"/>
                                          </p:val>
                                        </p:tav>
                                      </p:tavLst>
                                    </p:anim>
                                    <p:anim to="" calcmode="lin" valueType="num">
                                      <p:cBhvr>
                                        <p:cTn id="565" dur="500" fill="hold">
                                          <p:stCondLst>
                                            <p:cond delay="0"/>
                                          </p:stCondLst>
                                        </p:cTn>
                                        <p:tgtEl>
                                          <p:spTgt spid="19"/>
                                        </p:tgtEl>
                                        <p:attrNameLst>
                                          <p:attrName>ppt_h</p:attrName>
                                        </p:attrNameLst>
                                      </p:cBhvr>
                                      <p:tavLst>
                                        <p:tav tm="0">
                                          <p:val>
                                            <p:strVal val="ppt_h"/>
                                          </p:val>
                                        </p:tav>
                                        <p:tav tm="100000">
                                          <p:val>
                                            <p:strVal val="#ppt_h*0.7113768"/>
                                          </p:val>
                                        </p:tav>
                                      </p:tavLst>
                                    </p:anim>
                                    <p:anim to="" calcmode="lin" valueType="num">
                                      <p:cBhvr>
                                        <p:cTn id="566" dur="500" fill="hold">
                                          <p:stCondLst>
                                            <p:cond delay="0"/>
                                          </p:stCondLst>
                                        </p:cTn>
                                        <p:tgtEl>
                                          <p:spTgt spid="19"/>
                                        </p:tgtEl>
                                        <p:attrNameLst>
                                          <p:attrName>ppt_x</p:attrName>
                                        </p:attrNameLst>
                                      </p:cBhvr>
                                      <p:tavLst>
                                        <p:tav tm="0">
                                          <p:val>
                                            <p:strVal val="ppt_x"/>
                                          </p:val>
                                        </p:tav>
                                        <p:tav tm="100000">
                                          <p:val>
                                            <p:fltVal val="0.78044"/>
                                          </p:val>
                                        </p:tav>
                                      </p:tavLst>
                                    </p:anim>
                                    <p:anim to="" calcmode="lin" valueType="num">
                                      <p:cBhvr>
                                        <p:cTn id="567" dur="500" fill="hold">
                                          <p:stCondLst>
                                            <p:cond delay="0"/>
                                          </p:stCondLst>
                                        </p:cTn>
                                        <p:tgtEl>
                                          <p:spTgt spid="19"/>
                                        </p:tgtEl>
                                        <p:attrNameLst>
                                          <p:attrName>ppt_y</p:attrName>
                                        </p:attrNameLst>
                                      </p:cBhvr>
                                      <p:tavLst>
                                        <p:tav tm="0">
                                          <p:val>
                                            <p:strVal val="ppt_y"/>
                                          </p:val>
                                        </p:tav>
                                        <p:tav tm="100000">
                                          <p:val>
                                            <p:fltVal val="0.02661"/>
                                          </p:val>
                                        </p:tav>
                                      </p:tavLst>
                                    </p:anim>
                                    <p:anim to="" calcmode="lin" valueType="num">
                                      <p:cBhvr>
                                        <p:cTn id="568"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569" presetID="0" presetClass="entr" presetSubtype="0" fill="hold" grpId="4" nodeType="withEffect">
                                  <p:stCondLst>
                                    <p:cond delay="0"/>
                                  </p:stCondLst>
                                  <p:childTnLst>
                                    <p:anim to="" calcmode="lin" valueType="num">
                                      <p:cBhvr>
                                        <p:cTn id="570" dur="500" fill="hold">
                                          <p:stCondLst>
                                            <p:cond delay="0"/>
                                          </p:stCondLst>
                                        </p:cTn>
                                        <p:tgtEl>
                                          <p:spTgt spid="18"/>
                                        </p:tgtEl>
                                        <p:attrNameLst>
                                          <p:attrName>ppt_w</p:attrName>
                                        </p:attrNameLst>
                                      </p:cBhvr>
                                      <p:tavLst>
                                        <p:tav tm="0">
                                          <p:val>
                                            <p:strVal val="ppt_w"/>
                                          </p:val>
                                        </p:tav>
                                        <p:tav tm="100000">
                                          <p:val>
                                            <p:strVal val="#ppt_w*0.4549553"/>
                                          </p:val>
                                        </p:tav>
                                      </p:tavLst>
                                    </p:anim>
                                    <p:anim to="" calcmode="lin" valueType="num">
                                      <p:cBhvr>
                                        <p:cTn id="571" dur="500" fill="hold">
                                          <p:stCondLst>
                                            <p:cond delay="0"/>
                                          </p:stCondLst>
                                        </p:cTn>
                                        <p:tgtEl>
                                          <p:spTgt spid="18"/>
                                        </p:tgtEl>
                                        <p:attrNameLst>
                                          <p:attrName>ppt_h</p:attrName>
                                        </p:attrNameLst>
                                      </p:cBhvr>
                                      <p:tavLst>
                                        <p:tav tm="0">
                                          <p:val>
                                            <p:strVal val="ppt_h"/>
                                          </p:val>
                                        </p:tav>
                                        <p:tav tm="100000">
                                          <p:val>
                                            <p:strVal val="#ppt_h*0.4549553"/>
                                          </p:val>
                                        </p:tav>
                                      </p:tavLst>
                                    </p:anim>
                                    <p:anim to="" calcmode="lin" valueType="num">
                                      <p:cBhvr>
                                        <p:cTn id="572" dur="500" fill="hold">
                                          <p:stCondLst>
                                            <p:cond delay="0"/>
                                          </p:stCondLst>
                                        </p:cTn>
                                        <p:tgtEl>
                                          <p:spTgt spid="18"/>
                                        </p:tgtEl>
                                        <p:attrNameLst>
                                          <p:attrName>ppt_x</p:attrName>
                                        </p:attrNameLst>
                                      </p:cBhvr>
                                      <p:tavLst>
                                        <p:tav tm="0">
                                          <p:val>
                                            <p:strVal val="ppt_x"/>
                                          </p:val>
                                        </p:tav>
                                        <p:tav tm="100000">
                                          <p:val>
                                            <p:fltVal val="0.16141"/>
                                          </p:val>
                                        </p:tav>
                                      </p:tavLst>
                                    </p:anim>
                                    <p:anim to="" calcmode="lin" valueType="num">
                                      <p:cBhvr>
                                        <p:cTn id="573" dur="500" fill="hold">
                                          <p:stCondLst>
                                            <p:cond delay="0"/>
                                          </p:stCondLst>
                                        </p:cTn>
                                        <p:tgtEl>
                                          <p:spTgt spid="18"/>
                                        </p:tgtEl>
                                        <p:attrNameLst>
                                          <p:attrName>ppt_y</p:attrName>
                                        </p:attrNameLst>
                                      </p:cBhvr>
                                      <p:tavLst>
                                        <p:tav tm="0">
                                          <p:val>
                                            <p:strVal val="ppt_y"/>
                                          </p:val>
                                        </p:tav>
                                        <p:tav tm="100000">
                                          <p:val>
                                            <p:fltVal val="-0.03208"/>
                                          </p:val>
                                        </p:tav>
                                      </p:tavLst>
                                    </p:anim>
                                    <p:anim to="" calcmode="lin" valueType="num">
                                      <p:cBhvr>
                                        <p:cTn id="574"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575" presetID="0" presetClass="entr" presetSubtype="0" fill="hold" grpId="5" nodeType="withEffect">
                                  <p:stCondLst>
                                    <p:cond delay="0"/>
                                  </p:stCondLst>
                                  <p:childTnLst>
                                    <p:anim to="" calcmode="lin" valueType="num">
                                      <p:cBhvr>
                                        <p:cTn id="576" dur="500" fill="hold">
                                          <p:stCondLst>
                                            <p:cond delay="0"/>
                                          </p:stCondLst>
                                        </p:cTn>
                                        <p:tgtEl>
                                          <p:spTgt spid="17"/>
                                        </p:tgtEl>
                                        <p:attrNameLst>
                                          <p:attrName>ppt_w</p:attrName>
                                        </p:attrNameLst>
                                      </p:cBhvr>
                                      <p:tavLst>
                                        <p:tav tm="0">
                                          <p:val>
                                            <p:strVal val="ppt_w"/>
                                          </p:val>
                                        </p:tav>
                                        <p:tav tm="100000">
                                          <p:val>
                                            <p:strVal val="#ppt_w*0.4549553"/>
                                          </p:val>
                                        </p:tav>
                                      </p:tavLst>
                                    </p:anim>
                                    <p:anim to="" calcmode="lin" valueType="num">
                                      <p:cBhvr>
                                        <p:cTn id="577" dur="500" fill="hold">
                                          <p:stCondLst>
                                            <p:cond delay="0"/>
                                          </p:stCondLst>
                                        </p:cTn>
                                        <p:tgtEl>
                                          <p:spTgt spid="17"/>
                                        </p:tgtEl>
                                        <p:attrNameLst>
                                          <p:attrName>ppt_h</p:attrName>
                                        </p:attrNameLst>
                                      </p:cBhvr>
                                      <p:tavLst>
                                        <p:tav tm="0">
                                          <p:val>
                                            <p:strVal val="ppt_h"/>
                                          </p:val>
                                        </p:tav>
                                        <p:tav tm="100000">
                                          <p:val>
                                            <p:strVal val="#ppt_h*0.4549553"/>
                                          </p:val>
                                        </p:tav>
                                      </p:tavLst>
                                    </p:anim>
                                    <p:anim to="" calcmode="lin" valueType="num">
                                      <p:cBhvr>
                                        <p:cTn id="578" dur="500" fill="hold">
                                          <p:stCondLst>
                                            <p:cond delay="0"/>
                                          </p:stCondLst>
                                        </p:cTn>
                                        <p:tgtEl>
                                          <p:spTgt spid="17"/>
                                        </p:tgtEl>
                                        <p:attrNameLst>
                                          <p:attrName>ppt_x</p:attrName>
                                        </p:attrNameLst>
                                      </p:cBhvr>
                                      <p:tavLst>
                                        <p:tav tm="0">
                                          <p:val>
                                            <p:strVal val="ppt_x"/>
                                          </p:val>
                                        </p:tav>
                                        <p:tav tm="100000">
                                          <p:val>
                                            <p:fltVal val="0.07871"/>
                                          </p:val>
                                        </p:tav>
                                      </p:tavLst>
                                    </p:anim>
                                    <p:anim to="" calcmode="lin" valueType="num">
                                      <p:cBhvr>
                                        <p:cTn id="579" dur="500" fill="hold">
                                          <p:stCondLst>
                                            <p:cond delay="0"/>
                                          </p:stCondLst>
                                        </p:cTn>
                                        <p:tgtEl>
                                          <p:spTgt spid="17"/>
                                        </p:tgtEl>
                                        <p:attrNameLst>
                                          <p:attrName>ppt_y</p:attrName>
                                        </p:attrNameLst>
                                      </p:cBhvr>
                                      <p:tavLst>
                                        <p:tav tm="0">
                                          <p:val>
                                            <p:strVal val="ppt_y"/>
                                          </p:val>
                                        </p:tav>
                                        <p:tav tm="100000">
                                          <p:val>
                                            <p:fltVal val="-0.12656"/>
                                          </p:val>
                                        </p:tav>
                                      </p:tavLst>
                                    </p:anim>
                                    <p:anim to="" calcmode="lin" valueType="num">
                                      <p:cBhvr>
                                        <p:cTn id="580"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581" presetID="0" presetClass="entr" presetSubtype="0" fill="hold" grpId="6" nodeType="withEffect">
                                  <p:stCondLst>
                                    <p:cond delay="0"/>
                                  </p:stCondLst>
                                  <p:childTnLst>
                                    <p:anim to="" calcmode="lin" valueType="num">
                                      <p:cBhvr>
                                        <p:cTn id="582" dur="500" fill="hold">
                                          <p:stCondLst>
                                            <p:cond delay="0"/>
                                          </p:stCondLst>
                                        </p:cTn>
                                        <p:tgtEl>
                                          <p:spTgt spid="16"/>
                                        </p:tgtEl>
                                        <p:attrNameLst>
                                          <p:attrName>ppt_w</p:attrName>
                                        </p:attrNameLst>
                                      </p:cBhvr>
                                      <p:tavLst>
                                        <p:tav tm="0">
                                          <p:val>
                                            <p:strVal val="ppt_w"/>
                                          </p:val>
                                        </p:tav>
                                        <p:tav tm="100000">
                                          <p:val>
                                            <p:strVal val="#ppt_w*0.4549553"/>
                                          </p:val>
                                        </p:tav>
                                      </p:tavLst>
                                    </p:anim>
                                    <p:anim to="" calcmode="lin" valueType="num">
                                      <p:cBhvr>
                                        <p:cTn id="583" dur="500" fill="hold">
                                          <p:stCondLst>
                                            <p:cond delay="0"/>
                                          </p:stCondLst>
                                        </p:cTn>
                                        <p:tgtEl>
                                          <p:spTgt spid="16"/>
                                        </p:tgtEl>
                                        <p:attrNameLst>
                                          <p:attrName>ppt_h</p:attrName>
                                        </p:attrNameLst>
                                      </p:cBhvr>
                                      <p:tavLst>
                                        <p:tav tm="0">
                                          <p:val>
                                            <p:strVal val="ppt_h"/>
                                          </p:val>
                                        </p:tav>
                                        <p:tav tm="100000">
                                          <p:val>
                                            <p:strVal val="#ppt_h*0.4549553"/>
                                          </p:val>
                                        </p:tav>
                                      </p:tavLst>
                                    </p:anim>
                                    <p:anim to="" calcmode="lin" valueType="num">
                                      <p:cBhvr>
                                        <p:cTn id="584" dur="500" fill="hold">
                                          <p:stCondLst>
                                            <p:cond delay="0"/>
                                          </p:stCondLst>
                                        </p:cTn>
                                        <p:tgtEl>
                                          <p:spTgt spid="16"/>
                                        </p:tgtEl>
                                        <p:attrNameLst>
                                          <p:attrName>ppt_x</p:attrName>
                                        </p:attrNameLst>
                                      </p:cBhvr>
                                      <p:tavLst>
                                        <p:tav tm="0">
                                          <p:val>
                                            <p:strVal val="ppt_x"/>
                                          </p:val>
                                        </p:tav>
                                        <p:tav tm="100000">
                                          <p:val>
                                            <p:fltVal val="0.02842"/>
                                          </p:val>
                                        </p:tav>
                                      </p:tavLst>
                                    </p:anim>
                                    <p:anim to="" calcmode="lin" valueType="num">
                                      <p:cBhvr>
                                        <p:cTn id="585" dur="500" fill="hold">
                                          <p:stCondLst>
                                            <p:cond delay="0"/>
                                          </p:stCondLst>
                                        </p:cTn>
                                        <p:tgtEl>
                                          <p:spTgt spid="16"/>
                                        </p:tgtEl>
                                        <p:attrNameLst>
                                          <p:attrName>ppt_y</p:attrName>
                                        </p:attrNameLst>
                                      </p:cBhvr>
                                      <p:tavLst>
                                        <p:tav tm="0">
                                          <p:val>
                                            <p:strVal val="ppt_y"/>
                                          </p:val>
                                        </p:tav>
                                        <p:tav tm="100000">
                                          <p:val>
                                            <p:fltVal val="-0.03762"/>
                                          </p:val>
                                        </p:tav>
                                      </p:tavLst>
                                    </p:anim>
                                    <p:anim to="" calcmode="lin" valueType="num">
                                      <p:cBhvr>
                                        <p:cTn id="586"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587" presetID="0" presetClass="entr" presetSubtype="0" fill="hold" grpId="7" nodeType="withEffect">
                                  <p:stCondLst>
                                    <p:cond delay="0"/>
                                  </p:stCondLst>
                                  <p:childTnLst>
                                    <p:anim to="" calcmode="lin" valueType="num">
                                      <p:cBhvr>
                                        <p:cTn id="588" dur="500" fill="hold">
                                          <p:stCondLst>
                                            <p:cond delay="0"/>
                                          </p:stCondLst>
                                        </p:cTn>
                                        <p:tgtEl>
                                          <p:spTgt spid="15"/>
                                        </p:tgtEl>
                                        <p:attrNameLst>
                                          <p:attrName>ppt_w</p:attrName>
                                        </p:attrNameLst>
                                      </p:cBhvr>
                                      <p:tavLst>
                                        <p:tav tm="0">
                                          <p:val>
                                            <p:strVal val="ppt_w"/>
                                          </p:val>
                                        </p:tav>
                                        <p:tav tm="100000">
                                          <p:val>
                                            <p:strVal val="#ppt_w*0.5927162"/>
                                          </p:val>
                                        </p:tav>
                                      </p:tavLst>
                                    </p:anim>
                                    <p:anim to="" calcmode="lin" valueType="num">
                                      <p:cBhvr>
                                        <p:cTn id="589" dur="500" fill="hold">
                                          <p:stCondLst>
                                            <p:cond delay="0"/>
                                          </p:stCondLst>
                                        </p:cTn>
                                        <p:tgtEl>
                                          <p:spTgt spid="15"/>
                                        </p:tgtEl>
                                        <p:attrNameLst>
                                          <p:attrName>ppt_h</p:attrName>
                                        </p:attrNameLst>
                                      </p:cBhvr>
                                      <p:tavLst>
                                        <p:tav tm="0">
                                          <p:val>
                                            <p:strVal val="ppt_h"/>
                                          </p:val>
                                        </p:tav>
                                        <p:tav tm="100000">
                                          <p:val>
                                            <p:strVal val="#ppt_h*0.5927162"/>
                                          </p:val>
                                        </p:tav>
                                      </p:tavLst>
                                    </p:anim>
                                    <p:anim to="" calcmode="lin" valueType="num">
                                      <p:cBhvr>
                                        <p:cTn id="590" dur="500" fill="hold">
                                          <p:stCondLst>
                                            <p:cond delay="0"/>
                                          </p:stCondLst>
                                        </p:cTn>
                                        <p:tgtEl>
                                          <p:spTgt spid="15"/>
                                        </p:tgtEl>
                                        <p:attrNameLst>
                                          <p:attrName>ppt_x</p:attrName>
                                        </p:attrNameLst>
                                      </p:cBhvr>
                                      <p:tavLst>
                                        <p:tav tm="0">
                                          <p:val>
                                            <p:strVal val="ppt_x"/>
                                          </p:val>
                                        </p:tav>
                                        <p:tav tm="100000">
                                          <p:val>
                                            <p:fltVal val="-0.03079"/>
                                          </p:val>
                                        </p:tav>
                                      </p:tavLst>
                                    </p:anim>
                                    <p:anim to="" calcmode="lin" valueType="num">
                                      <p:cBhvr>
                                        <p:cTn id="591" dur="500" fill="hold">
                                          <p:stCondLst>
                                            <p:cond delay="0"/>
                                          </p:stCondLst>
                                        </p:cTn>
                                        <p:tgtEl>
                                          <p:spTgt spid="15"/>
                                        </p:tgtEl>
                                        <p:attrNameLst>
                                          <p:attrName>ppt_y</p:attrName>
                                        </p:attrNameLst>
                                      </p:cBhvr>
                                      <p:tavLst>
                                        <p:tav tm="0">
                                          <p:val>
                                            <p:strVal val="ppt_y"/>
                                          </p:val>
                                        </p:tav>
                                        <p:tav tm="100000">
                                          <p:val>
                                            <p:fltVal val="-0.15129"/>
                                          </p:val>
                                        </p:tav>
                                      </p:tavLst>
                                    </p:anim>
                                    <p:anim to="" calcmode="lin" valueType="num">
                                      <p:cBhvr>
                                        <p:cTn id="592"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593" presetID="0" presetClass="entr" presetSubtype="0" fill="hold" grpId="8" nodeType="withEffect">
                                  <p:stCondLst>
                                    <p:cond delay="0"/>
                                  </p:stCondLst>
                                  <p:childTnLst>
                                    <p:anim to="" calcmode="lin" valueType="num">
                                      <p:cBhvr>
                                        <p:cTn id="594" dur="500" fill="hold">
                                          <p:stCondLst>
                                            <p:cond delay="0"/>
                                          </p:stCondLst>
                                        </p:cTn>
                                        <p:tgtEl>
                                          <p:spTgt spid="14"/>
                                        </p:tgtEl>
                                        <p:attrNameLst>
                                          <p:attrName>ppt_w</p:attrName>
                                        </p:attrNameLst>
                                      </p:cBhvr>
                                      <p:tavLst>
                                        <p:tav tm="0">
                                          <p:val>
                                            <p:strVal val="ppt_w"/>
                                          </p:val>
                                        </p:tav>
                                        <p:tav tm="100000">
                                          <p:val>
                                            <p:strVal val="#ppt_w*0.388378"/>
                                          </p:val>
                                        </p:tav>
                                      </p:tavLst>
                                    </p:anim>
                                    <p:anim to="" calcmode="lin" valueType="num">
                                      <p:cBhvr>
                                        <p:cTn id="595" dur="500" fill="hold">
                                          <p:stCondLst>
                                            <p:cond delay="0"/>
                                          </p:stCondLst>
                                        </p:cTn>
                                        <p:tgtEl>
                                          <p:spTgt spid="14"/>
                                        </p:tgtEl>
                                        <p:attrNameLst>
                                          <p:attrName>ppt_h</p:attrName>
                                        </p:attrNameLst>
                                      </p:cBhvr>
                                      <p:tavLst>
                                        <p:tav tm="0">
                                          <p:val>
                                            <p:strVal val="ppt_h"/>
                                          </p:val>
                                        </p:tav>
                                        <p:tav tm="100000">
                                          <p:val>
                                            <p:strVal val="#ppt_h*0.3883781"/>
                                          </p:val>
                                        </p:tav>
                                      </p:tavLst>
                                    </p:anim>
                                    <p:anim to="" calcmode="lin" valueType="num">
                                      <p:cBhvr>
                                        <p:cTn id="596" dur="500" fill="hold">
                                          <p:stCondLst>
                                            <p:cond delay="0"/>
                                          </p:stCondLst>
                                        </p:cTn>
                                        <p:tgtEl>
                                          <p:spTgt spid="14"/>
                                        </p:tgtEl>
                                        <p:attrNameLst>
                                          <p:attrName>ppt_x</p:attrName>
                                        </p:attrNameLst>
                                      </p:cBhvr>
                                      <p:tavLst>
                                        <p:tav tm="0">
                                          <p:val>
                                            <p:strVal val="ppt_x"/>
                                          </p:val>
                                        </p:tav>
                                        <p:tav tm="100000">
                                          <p:val>
                                            <p:fltVal val="-0.02318"/>
                                          </p:val>
                                        </p:tav>
                                      </p:tavLst>
                                    </p:anim>
                                    <p:anim to="" calcmode="lin" valueType="num">
                                      <p:cBhvr>
                                        <p:cTn id="597" dur="500" fill="hold">
                                          <p:stCondLst>
                                            <p:cond delay="0"/>
                                          </p:stCondLst>
                                        </p:cTn>
                                        <p:tgtEl>
                                          <p:spTgt spid="14"/>
                                        </p:tgtEl>
                                        <p:attrNameLst>
                                          <p:attrName>ppt_y</p:attrName>
                                        </p:attrNameLst>
                                      </p:cBhvr>
                                      <p:tavLst>
                                        <p:tav tm="0">
                                          <p:val>
                                            <p:strVal val="ppt_y"/>
                                          </p:val>
                                        </p:tav>
                                        <p:tav tm="100000">
                                          <p:val>
                                            <p:fltVal val="-0.21765"/>
                                          </p:val>
                                        </p:tav>
                                      </p:tavLst>
                                    </p:anim>
                                    <p:anim to="" calcmode="lin" valueType="num">
                                      <p:cBhvr>
                                        <p:cTn id="598"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599" presetID="0" presetClass="entr" presetSubtype="0" fill="hold" grpId="9" nodeType="withEffect">
                                  <p:stCondLst>
                                    <p:cond delay="0"/>
                                  </p:stCondLst>
                                  <p:childTnLst>
                                    <p:anim to="" calcmode="lin" valueType="num">
                                      <p:cBhvr>
                                        <p:cTn id="600" dur="500" fill="hold">
                                          <p:stCondLst>
                                            <p:cond delay="0"/>
                                          </p:stCondLst>
                                        </p:cTn>
                                        <p:tgtEl>
                                          <p:spTgt spid="13"/>
                                        </p:tgtEl>
                                        <p:attrNameLst>
                                          <p:attrName>ppt_w</p:attrName>
                                        </p:attrNameLst>
                                      </p:cBhvr>
                                      <p:tavLst>
                                        <p:tav tm="0">
                                          <p:val>
                                            <p:strVal val="ppt_w"/>
                                          </p:val>
                                        </p:tav>
                                        <p:tav tm="100000">
                                          <p:val>
                                            <p:strVal val="#ppt_w*0.5764463"/>
                                          </p:val>
                                        </p:tav>
                                      </p:tavLst>
                                    </p:anim>
                                    <p:anim to="" calcmode="lin" valueType="num">
                                      <p:cBhvr>
                                        <p:cTn id="601" dur="500" fill="hold">
                                          <p:stCondLst>
                                            <p:cond delay="0"/>
                                          </p:stCondLst>
                                        </p:cTn>
                                        <p:tgtEl>
                                          <p:spTgt spid="13"/>
                                        </p:tgtEl>
                                        <p:attrNameLst>
                                          <p:attrName>ppt_h</p:attrName>
                                        </p:attrNameLst>
                                      </p:cBhvr>
                                      <p:tavLst>
                                        <p:tav tm="0">
                                          <p:val>
                                            <p:strVal val="ppt_h"/>
                                          </p:val>
                                        </p:tav>
                                        <p:tav tm="100000">
                                          <p:val>
                                            <p:strVal val="#ppt_h*0.5764462"/>
                                          </p:val>
                                        </p:tav>
                                      </p:tavLst>
                                    </p:anim>
                                    <p:anim to="" calcmode="lin" valueType="num">
                                      <p:cBhvr>
                                        <p:cTn id="602" dur="500" fill="hold">
                                          <p:stCondLst>
                                            <p:cond delay="0"/>
                                          </p:stCondLst>
                                        </p:cTn>
                                        <p:tgtEl>
                                          <p:spTgt spid="13"/>
                                        </p:tgtEl>
                                        <p:attrNameLst>
                                          <p:attrName>ppt_x</p:attrName>
                                        </p:attrNameLst>
                                      </p:cBhvr>
                                      <p:tavLst>
                                        <p:tav tm="0">
                                          <p:val>
                                            <p:strVal val="ppt_x"/>
                                          </p:val>
                                        </p:tav>
                                        <p:tav tm="100000">
                                          <p:val>
                                            <p:fltVal val="-0.09581"/>
                                          </p:val>
                                        </p:tav>
                                      </p:tavLst>
                                    </p:anim>
                                    <p:anim to="" calcmode="lin" valueType="num">
                                      <p:cBhvr>
                                        <p:cTn id="603" dur="500" fill="hold">
                                          <p:stCondLst>
                                            <p:cond delay="0"/>
                                          </p:stCondLst>
                                        </p:cTn>
                                        <p:tgtEl>
                                          <p:spTgt spid="13"/>
                                        </p:tgtEl>
                                        <p:attrNameLst>
                                          <p:attrName>ppt_y</p:attrName>
                                        </p:attrNameLst>
                                      </p:cBhvr>
                                      <p:tavLst>
                                        <p:tav tm="0">
                                          <p:val>
                                            <p:strVal val="ppt_y"/>
                                          </p:val>
                                        </p:tav>
                                        <p:tav tm="100000">
                                          <p:val>
                                            <p:fltVal val="-0.28036"/>
                                          </p:val>
                                        </p:tav>
                                      </p:tavLst>
                                    </p:anim>
                                    <p:anim to="" calcmode="lin" valueType="num">
                                      <p:cBhvr>
                                        <p:cTn id="604"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605" presetID="0" presetClass="entr" presetSubtype="0" fill="hold" grpId="10" nodeType="withEffect">
                                  <p:stCondLst>
                                    <p:cond delay="0"/>
                                  </p:stCondLst>
                                  <p:childTnLst>
                                    <p:anim to="" calcmode="lin" valueType="num">
                                      <p:cBhvr>
                                        <p:cTn id="606" dur="500" fill="hold">
                                          <p:stCondLst>
                                            <p:cond delay="0"/>
                                          </p:stCondLst>
                                        </p:cTn>
                                        <p:tgtEl>
                                          <p:spTgt spid="12"/>
                                        </p:tgtEl>
                                        <p:attrNameLst>
                                          <p:attrName>ppt_w</p:attrName>
                                        </p:attrNameLst>
                                      </p:cBhvr>
                                      <p:tavLst>
                                        <p:tav tm="0">
                                          <p:val>
                                            <p:strVal val="ppt_w"/>
                                          </p:val>
                                        </p:tav>
                                        <p:tav tm="100000">
                                          <p:val>
                                            <p:strVal val="#ppt_w*0.5764463"/>
                                          </p:val>
                                        </p:tav>
                                      </p:tavLst>
                                    </p:anim>
                                    <p:anim to="" calcmode="lin" valueType="num">
                                      <p:cBhvr>
                                        <p:cTn id="607" dur="500" fill="hold">
                                          <p:stCondLst>
                                            <p:cond delay="0"/>
                                          </p:stCondLst>
                                        </p:cTn>
                                        <p:tgtEl>
                                          <p:spTgt spid="12"/>
                                        </p:tgtEl>
                                        <p:attrNameLst>
                                          <p:attrName>ppt_h</p:attrName>
                                        </p:attrNameLst>
                                      </p:cBhvr>
                                      <p:tavLst>
                                        <p:tav tm="0">
                                          <p:val>
                                            <p:strVal val="ppt_h"/>
                                          </p:val>
                                        </p:tav>
                                        <p:tav tm="100000">
                                          <p:val>
                                            <p:strVal val="#ppt_h*0.5764464"/>
                                          </p:val>
                                        </p:tav>
                                      </p:tavLst>
                                    </p:anim>
                                    <p:anim to="" calcmode="lin" valueType="num">
                                      <p:cBhvr>
                                        <p:cTn id="608" dur="500" fill="hold">
                                          <p:stCondLst>
                                            <p:cond delay="0"/>
                                          </p:stCondLst>
                                        </p:cTn>
                                        <p:tgtEl>
                                          <p:spTgt spid="12"/>
                                        </p:tgtEl>
                                        <p:attrNameLst>
                                          <p:attrName>ppt_x</p:attrName>
                                        </p:attrNameLst>
                                      </p:cBhvr>
                                      <p:tavLst>
                                        <p:tav tm="0">
                                          <p:val>
                                            <p:strVal val="ppt_x"/>
                                          </p:val>
                                        </p:tav>
                                        <p:tav tm="100000">
                                          <p:val>
                                            <p:fltVal val="-0.02075"/>
                                          </p:val>
                                        </p:tav>
                                      </p:tavLst>
                                    </p:anim>
                                    <p:anim to="" calcmode="lin" valueType="num">
                                      <p:cBhvr>
                                        <p:cTn id="609" dur="500" fill="hold">
                                          <p:stCondLst>
                                            <p:cond delay="0"/>
                                          </p:stCondLst>
                                        </p:cTn>
                                        <p:tgtEl>
                                          <p:spTgt spid="12"/>
                                        </p:tgtEl>
                                        <p:attrNameLst>
                                          <p:attrName>ppt_y</p:attrName>
                                        </p:attrNameLst>
                                      </p:cBhvr>
                                      <p:tavLst>
                                        <p:tav tm="0">
                                          <p:val>
                                            <p:strVal val="ppt_y"/>
                                          </p:val>
                                        </p:tav>
                                        <p:tav tm="100000">
                                          <p:val>
                                            <p:fltVal val="-0.35432"/>
                                          </p:val>
                                        </p:tav>
                                      </p:tavLst>
                                    </p:anim>
                                    <p:anim to="" calcmode="lin" valueType="num">
                                      <p:cBhvr>
                                        <p:cTn id="610"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611" presetID="0" presetClass="entr" presetSubtype="0" fill="hold" grpId="11" nodeType="withEffect">
                                  <p:stCondLst>
                                    <p:cond delay="0"/>
                                  </p:stCondLst>
                                  <p:childTnLst>
                                    <p:anim to="" calcmode="lin" valueType="num">
                                      <p:cBhvr>
                                        <p:cTn id="612" dur="500" fill="hold">
                                          <p:stCondLst>
                                            <p:cond delay="0"/>
                                          </p:stCondLst>
                                        </p:cTn>
                                        <p:tgtEl>
                                          <p:spTgt spid="11"/>
                                        </p:tgtEl>
                                        <p:attrNameLst>
                                          <p:attrName>ppt_w</p:attrName>
                                        </p:attrNameLst>
                                      </p:cBhvr>
                                      <p:tavLst>
                                        <p:tav tm="0">
                                          <p:val>
                                            <p:strVal val="ppt_w"/>
                                          </p:val>
                                        </p:tav>
                                        <p:tav tm="100000">
                                          <p:val>
                                            <p:strVal val="#ppt_w*0.8425018"/>
                                          </p:val>
                                        </p:tav>
                                      </p:tavLst>
                                    </p:anim>
                                    <p:anim to="" calcmode="lin" valueType="num">
                                      <p:cBhvr>
                                        <p:cTn id="613" dur="500" fill="hold">
                                          <p:stCondLst>
                                            <p:cond delay="0"/>
                                          </p:stCondLst>
                                        </p:cTn>
                                        <p:tgtEl>
                                          <p:spTgt spid="11"/>
                                        </p:tgtEl>
                                        <p:attrNameLst>
                                          <p:attrName>ppt_h</p:attrName>
                                        </p:attrNameLst>
                                      </p:cBhvr>
                                      <p:tavLst>
                                        <p:tav tm="0">
                                          <p:val>
                                            <p:strVal val="ppt_h"/>
                                          </p:val>
                                        </p:tav>
                                        <p:tav tm="100000">
                                          <p:val>
                                            <p:strVal val="#ppt_h*0.8425016"/>
                                          </p:val>
                                        </p:tav>
                                      </p:tavLst>
                                    </p:anim>
                                    <p:anim to="" calcmode="lin" valueType="num">
                                      <p:cBhvr>
                                        <p:cTn id="614" dur="500" fill="hold">
                                          <p:stCondLst>
                                            <p:cond delay="0"/>
                                          </p:stCondLst>
                                        </p:cTn>
                                        <p:tgtEl>
                                          <p:spTgt spid="11"/>
                                        </p:tgtEl>
                                        <p:attrNameLst>
                                          <p:attrName>ppt_x</p:attrName>
                                        </p:attrNameLst>
                                      </p:cBhvr>
                                      <p:tavLst>
                                        <p:tav tm="0">
                                          <p:val>
                                            <p:strVal val="ppt_x"/>
                                          </p:val>
                                        </p:tav>
                                        <p:tav tm="100000">
                                          <p:val>
                                            <p:fltVal val="-0.09288"/>
                                          </p:val>
                                        </p:tav>
                                      </p:tavLst>
                                    </p:anim>
                                    <p:anim to="" calcmode="lin" valueType="num">
                                      <p:cBhvr>
                                        <p:cTn id="615" dur="500" fill="hold">
                                          <p:stCondLst>
                                            <p:cond delay="0"/>
                                          </p:stCondLst>
                                        </p:cTn>
                                        <p:tgtEl>
                                          <p:spTgt spid="11"/>
                                        </p:tgtEl>
                                        <p:attrNameLst>
                                          <p:attrName>ppt_y</p:attrName>
                                        </p:attrNameLst>
                                      </p:cBhvr>
                                      <p:tavLst>
                                        <p:tav tm="0">
                                          <p:val>
                                            <p:strVal val="ppt_y"/>
                                          </p:val>
                                        </p:tav>
                                        <p:tav tm="100000">
                                          <p:val>
                                            <p:fltVal val="-0.37086"/>
                                          </p:val>
                                        </p:tav>
                                      </p:tavLst>
                                    </p:anim>
                                    <p:anim to="" calcmode="lin" valueType="num">
                                      <p:cBhvr>
                                        <p:cTn id="616"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617" presetID="0" presetClass="entr" presetSubtype="0" fill="hold" grpId="12" nodeType="withEffect">
                                  <p:stCondLst>
                                    <p:cond delay="0"/>
                                  </p:stCondLst>
                                  <p:childTnLst>
                                    <p:anim to="" calcmode="lin" valueType="num">
                                      <p:cBhvr>
                                        <p:cTn id="618" dur="500" fill="hold">
                                          <p:stCondLst>
                                            <p:cond delay="0"/>
                                          </p:stCondLst>
                                        </p:cTn>
                                        <p:tgtEl>
                                          <p:spTgt spid="10"/>
                                        </p:tgtEl>
                                        <p:attrNameLst>
                                          <p:attrName>ppt_w</p:attrName>
                                        </p:attrNameLst>
                                      </p:cBhvr>
                                      <p:tavLst>
                                        <p:tav tm="0">
                                          <p:val>
                                            <p:strVal val="ppt_w"/>
                                          </p:val>
                                        </p:tav>
                                        <p:tav tm="100000">
                                          <p:val>
                                            <p:strVal val="#ppt_w*0.8425016"/>
                                          </p:val>
                                        </p:tav>
                                      </p:tavLst>
                                    </p:anim>
                                    <p:anim to="" calcmode="lin" valueType="num">
                                      <p:cBhvr>
                                        <p:cTn id="619" dur="500" fill="hold">
                                          <p:stCondLst>
                                            <p:cond delay="0"/>
                                          </p:stCondLst>
                                        </p:cTn>
                                        <p:tgtEl>
                                          <p:spTgt spid="10"/>
                                        </p:tgtEl>
                                        <p:attrNameLst>
                                          <p:attrName>ppt_h</p:attrName>
                                        </p:attrNameLst>
                                      </p:cBhvr>
                                      <p:tavLst>
                                        <p:tav tm="0">
                                          <p:val>
                                            <p:strVal val="ppt_h"/>
                                          </p:val>
                                        </p:tav>
                                        <p:tav tm="100000">
                                          <p:val>
                                            <p:strVal val="#ppt_h*0.8425016"/>
                                          </p:val>
                                        </p:tav>
                                      </p:tavLst>
                                    </p:anim>
                                    <p:anim to="" calcmode="lin" valueType="num">
                                      <p:cBhvr>
                                        <p:cTn id="620" dur="500" fill="hold">
                                          <p:stCondLst>
                                            <p:cond delay="0"/>
                                          </p:stCondLst>
                                        </p:cTn>
                                        <p:tgtEl>
                                          <p:spTgt spid="10"/>
                                        </p:tgtEl>
                                        <p:attrNameLst>
                                          <p:attrName>ppt_x</p:attrName>
                                        </p:attrNameLst>
                                      </p:cBhvr>
                                      <p:tavLst>
                                        <p:tav tm="0">
                                          <p:val>
                                            <p:strVal val="ppt_x"/>
                                          </p:val>
                                        </p:tav>
                                        <p:tav tm="100000">
                                          <p:val>
                                            <p:fltVal val="-0.17963"/>
                                          </p:val>
                                        </p:tav>
                                      </p:tavLst>
                                    </p:anim>
                                    <p:anim to="" calcmode="lin" valueType="num">
                                      <p:cBhvr>
                                        <p:cTn id="621" dur="500" fill="hold">
                                          <p:stCondLst>
                                            <p:cond delay="0"/>
                                          </p:stCondLst>
                                        </p:cTn>
                                        <p:tgtEl>
                                          <p:spTgt spid="10"/>
                                        </p:tgtEl>
                                        <p:attrNameLst>
                                          <p:attrName>ppt_y</p:attrName>
                                        </p:attrNameLst>
                                      </p:cBhvr>
                                      <p:tavLst>
                                        <p:tav tm="0">
                                          <p:val>
                                            <p:strVal val="ppt_y"/>
                                          </p:val>
                                        </p:tav>
                                        <p:tav tm="100000">
                                          <p:val>
                                            <p:fltVal val="-0.41192"/>
                                          </p:val>
                                        </p:tav>
                                      </p:tavLst>
                                    </p:anim>
                                    <p:anim to="" calcmode="lin" valueType="num">
                                      <p:cBhvr>
                                        <p:cTn id="622"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623" presetID="0" presetClass="entr" presetSubtype="0" fill="hold" grpId="13" nodeType="withEffect">
                                  <p:stCondLst>
                                    <p:cond delay="0"/>
                                  </p:stCondLst>
                                  <p:childTnLst>
                                    <p:anim to="" calcmode="lin" valueType="num">
                                      <p:cBhvr>
                                        <p:cTn id="624" dur="500" fill="hold">
                                          <p:stCondLst>
                                            <p:cond delay="0"/>
                                          </p:stCondLst>
                                        </p:cTn>
                                        <p:tgtEl>
                                          <p:spTgt spid="7"/>
                                        </p:tgtEl>
                                        <p:attrNameLst>
                                          <p:attrName>ppt_w</p:attrName>
                                        </p:attrNameLst>
                                      </p:cBhvr>
                                      <p:tavLst>
                                        <p:tav tm="0">
                                          <p:val>
                                            <p:strVal val="ppt_w"/>
                                          </p:val>
                                        </p:tav>
                                        <p:tav tm="100000">
                                          <p:val>
                                            <p:strVal val="#ppt_w*0.6100326"/>
                                          </p:val>
                                        </p:tav>
                                      </p:tavLst>
                                    </p:anim>
                                    <p:anim to="" calcmode="lin" valueType="num">
                                      <p:cBhvr>
                                        <p:cTn id="625" dur="500" fill="hold">
                                          <p:stCondLst>
                                            <p:cond delay="0"/>
                                          </p:stCondLst>
                                        </p:cTn>
                                        <p:tgtEl>
                                          <p:spTgt spid="7"/>
                                        </p:tgtEl>
                                        <p:attrNameLst>
                                          <p:attrName>ppt_h</p:attrName>
                                        </p:attrNameLst>
                                      </p:cBhvr>
                                      <p:tavLst>
                                        <p:tav tm="0">
                                          <p:val>
                                            <p:strVal val="ppt_h"/>
                                          </p:val>
                                        </p:tav>
                                        <p:tav tm="100000">
                                          <p:val>
                                            <p:strVal val="#ppt_h*0.6100327"/>
                                          </p:val>
                                        </p:tav>
                                      </p:tavLst>
                                    </p:anim>
                                    <p:anim to="" calcmode="lin" valueType="num">
                                      <p:cBhvr>
                                        <p:cTn id="626" dur="500" fill="hold">
                                          <p:stCondLst>
                                            <p:cond delay="0"/>
                                          </p:stCondLst>
                                        </p:cTn>
                                        <p:tgtEl>
                                          <p:spTgt spid="7"/>
                                        </p:tgtEl>
                                        <p:attrNameLst>
                                          <p:attrName>ppt_x</p:attrName>
                                        </p:attrNameLst>
                                      </p:cBhvr>
                                      <p:tavLst>
                                        <p:tav tm="0">
                                          <p:val>
                                            <p:strVal val="ppt_x"/>
                                          </p:val>
                                        </p:tav>
                                        <p:tav tm="100000">
                                          <p:val>
                                            <p:fltVal val="-0.25484"/>
                                          </p:val>
                                        </p:tav>
                                      </p:tavLst>
                                    </p:anim>
                                    <p:anim to="" calcmode="lin" valueType="num">
                                      <p:cBhvr>
                                        <p:cTn id="627" dur="500" fill="hold">
                                          <p:stCondLst>
                                            <p:cond delay="0"/>
                                          </p:stCondLst>
                                        </p:cTn>
                                        <p:tgtEl>
                                          <p:spTgt spid="7"/>
                                        </p:tgtEl>
                                        <p:attrNameLst>
                                          <p:attrName>ppt_y</p:attrName>
                                        </p:attrNameLst>
                                      </p:cBhvr>
                                      <p:tavLst>
                                        <p:tav tm="0">
                                          <p:val>
                                            <p:strVal val="ppt_y"/>
                                          </p:val>
                                        </p:tav>
                                        <p:tav tm="100000">
                                          <p:val>
                                            <p:fltVal val="-0.77261"/>
                                          </p:val>
                                        </p:tav>
                                      </p:tavLst>
                                    </p:anim>
                                    <p:anim to="" calcmode="lin" valueType="num">
                                      <p:cBhvr>
                                        <p:cTn id="628"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childTnLst>
                          </p:cTn>
                        </p:par>
                      </p:childTnLst>
                    </p:cTn>
                  </p:par>
                  <p:par>
                    <p:cTn id="629" fill="hold">
                      <p:stCondLst>
                        <p:cond delay="indefinite"/>
                      </p:stCondLst>
                      <p:childTnLst>
                        <p:par>
                          <p:cTn id="630" fill="hold">
                            <p:stCondLst>
                              <p:cond delay="0"/>
                            </p:stCondLst>
                            <p:childTnLst>
                              <p:par>
                                <p:cTn id="631" presetID="2" presetClass="entr" presetSubtype="4" fill="hold" grpId="0" nodeType="clickEffect">
                                  <p:stCondLst>
                                    <p:cond delay="0"/>
                                  </p:stCondLst>
                                  <p:childTnLst>
                                    <p:set>
                                      <p:cBhvr>
                                        <p:cTn id="632" dur="1" fill="hold">
                                          <p:stCondLst>
                                            <p:cond delay="0"/>
                                          </p:stCondLst>
                                        </p:cTn>
                                        <p:tgtEl>
                                          <p:spTgt spid="23"/>
                                        </p:tgtEl>
                                        <p:attrNameLst>
                                          <p:attrName>style.visibility</p:attrName>
                                        </p:attrNameLst>
                                      </p:cBhvr>
                                      <p:to>
                                        <p:strVal val="visible"/>
                                      </p:to>
                                    </p:set>
                                    <p:anim calcmode="lin" valueType="num">
                                      <p:cBhvr additive="base">
                                        <p:cTn id="633" dur="500" fill="hold">
                                          <p:stCondLst>
                                            <p:cond delay="0"/>
                                          </p:stCondLst>
                                        </p:cTn>
                                        <p:tgtEl>
                                          <p:spTgt spid="23"/>
                                        </p:tgtEl>
                                        <p:attrNameLst>
                                          <p:attrName>ppt_x</p:attrName>
                                        </p:attrNameLst>
                                      </p:cBhvr>
                                      <p:tavLst>
                                        <p:tav tm="0">
                                          <p:val>
                                            <p:fltVal val="0.25177"/>
                                          </p:val>
                                        </p:tav>
                                        <p:tav tm="100000">
                                          <p:val>
                                            <p:fltVal val="0.25177"/>
                                          </p:val>
                                        </p:tav>
                                      </p:tavLst>
                                    </p:anim>
                                    <p:anim calcmode="lin" valueType="num">
                                      <p:cBhvr additive="base">
                                        <p:cTn id="634" dur="500" fill="hold">
                                          <p:stCondLst>
                                            <p:cond delay="0"/>
                                          </p:stCondLst>
                                        </p:cTn>
                                        <p:tgtEl>
                                          <p:spTgt spid="23"/>
                                        </p:tgtEl>
                                        <p:attrNameLst>
                                          <p:attrName>ppt_y</p:attrName>
                                        </p:attrNameLst>
                                      </p:cBhvr>
                                      <p:tavLst>
                                        <p:tav tm="0">
                                          <p:val>
                                            <p:fltVal val="0.5"/>
                                          </p:val>
                                        </p:tav>
                                        <p:tav tm="100000">
                                          <p:val>
                                            <p:fltVal val="0.5"/>
                                          </p:val>
                                        </p:tav>
                                      </p:tavLst>
                                    </p:anim>
                                    <p:anim to="" calcmode="lin" valueType="num">
                                      <p:cBhvr>
                                        <p:cTn id="635" dur="500" fill="hold">
                                          <p:stCondLst>
                                            <p:cond delay="0"/>
                                          </p:stCondLst>
                                        </p:cTn>
                                        <p:tgtEl>
                                          <p:spTgt spid="23"/>
                                        </p:tgtEl>
                                        <p:attrNameLst>
                                          <p:attrName>ppt_w</p:attrName>
                                        </p:attrNameLst>
                                      </p:cBhvr>
                                      <p:tavLst>
                                        <p:tav tm="0">
                                          <p:val>
                                            <p:intVal val="0"/>
                                          </p:val>
                                        </p:tav>
                                        <p:tav tm="20000">
                                          <p:val>
                                            <p:strVal val="#ppt_w*2*1.306758"/>
                                          </p:val>
                                        </p:tav>
                                        <p:tav tm="40000">
                                          <p:val>
                                            <p:strVal val="#ppt_w*0.6*1.306758"/>
                                          </p:val>
                                        </p:tav>
                                        <p:tav tm="60000">
                                          <p:val>
                                            <p:strVal val="#ppt_w*1.2 *1.306758"/>
                                          </p:val>
                                        </p:tav>
                                        <p:tav tm="100000">
                                          <p:val>
                                            <p:strVal val="#ppt_w*1.306758"/>
                                          </p:val>
                                        </p:tav>
                                      </p:tavLst>
                                    </p:anim>
                                    <p:anim to="" calcmode="lin" valueType="num">
                                      <p:cBhvr>
                                        <p:cTn id="636" dur="500" fill="hold">
                                          <p:stCondLst>
                                            <p:cond delay="0"/>
                                          </p:stCondLst>
                                        </p:cTn>
                                        <p:tgtEl>
                                          <p:spTgt spid="23"/>
                                        </p:tgtEl>
                                        <p:attrNameLst>
                                          <p:attrName>ppt_h</p:attrName>
                                        </p:attrNameLst>
                                      </p:cBhvr>
                                      <p:tavLst>
                                        <p:tav tm="0">
                                          <p:val>
                                            <p:intVal val="0"/>
                                          </p:val>
                                        </p:tav>
                                        <p:tav tm="20000">
                                          <p:val>
                                            <p:strVal val="#ppt_h*2*1.306758"/>
                                          </p:val>
                                        </p:tav>
                                        <p:tav tm="40000">
                                          <p:val>
                                            <p:strVal val="#ppt_h*0.6*1.306758"/>
                                          </p:val>
                                        </p:tav>
                                        <p:tav tm="60000">
                                          <p:val>
                                            <p:strVal val="#ppt_h*1.2*1.306758"/>
                                          </p:val>
                                        </p:tav>
                                        <p:tav tm="100000">
                                          <p:val>
                                            <p:strVal val="#ppt_h*1.306758"/>
                                          </p:val>
                                        </p:tav>
                                      </p:tavLst>
                                    </p:anim>
                                    <p:anim to="" calcmode="lin" valueType="num">
                                      <p:cBhvr>
                                        <p:cTn id="637" dur="500" fill="hold">
                                          <p:stCondLst>
                                            <p:cond delay="0"/>
                                          </p:stCondLst>
                                        </p:cTn>
                                        <p:tgtEl>
                                          <p:spTgt spid="23"/>
                                        </p:tgtEl>
                                        <p:attrNameLst>
                                          <p:attrName>transform.rotation_z</p:attrName>
                                        </p:attrNameLst>
                                      </p:cBhvr>
                                      <p:tavLst>
                                        <p:tav tm="0">
                                          <p:val>
                                            <p:fltVal val="90"/>
                                          </p:val>
                                        </p:tav>
                                        <p:tav tm="100000">
                                          <p:val>
                                            <p:strVal val="#ppt_r"/>
                                          </p:val>
                                        </p:tav>
                                      </p:tavLst>
                                    </p:anim>
                                  </p:childTnLst>
                                </p:cTn>
                              </p:par>
                              <p:par>
                                <p:cTn id="638" presetID="0" presetClass="entr" presetSubtype="0" fill="hold" grpId="1" nodeType="withEffect">
                                  <p:stCondLst>
                                    <p:cond delay="0"/>
                                  </p:stCondLst>
                                  <p:childTnLst>
                                    <p:anim to="" calcmode="lin" valueType="num">
                                      <p:cBhvr>
                                        <p:cTn id="639" dur="500" fill="hold">
                                          <p:stCondLst>
                                            <p:cond delay="0"/>
                                          </p:stCondLst>
                                        </p:cTn>
                                        <p:tgtEl>
                                          <p:spTgt spid="22"/>
                                        </p:tgtEl>
                                        <p:attrNameLst>
                                          <p:attrName>ppt_w</p:attrName>
                                        </p:attrNameLst>
                                      </p:cBhvr>
                                      <p:tavLst>
                                        <p:tav tm="0">
                                          <p:val>
                                            <p:strVal val="ppt_w"/>
                                          </p:val>
                                        </p:tav>
                                        <p:tav tm="100000">
                                          <p:val>
                                            <p:strVal val="#ppt_w*1.646909"/>
                                          </p:val>
                                        </p:tav>
                                      </p:tavLst>
                                    </p:anim>
                                    <p:anim to="" calcmode="lin" valueType="num">
                                      <p:cBhvr>
                                        <p:cTn id="640" dur="500" fill="hold">
                                          <p:stCondLst>
                                            <p:cond delay="0"/>
                                          </p:stCondLst>
                                        </p:cTn>
                                        <p:tgtEl>
                                          <p:spTgt spid="22"/>
                                        </p:tgtEl>
                                        <p:attrNameLst>
                                          <p:attrName>ppt_h</p:attrName>
                                        </p:attrNameLst>
                                      </p:cBhvr>
                                      <p:tavLst>
                                        <p:tav tm="0">
                                          <p:val>
                                            <p:strVal val="ppt_h"/>
                                          </p:val>
                                        </p:tav>
                                        <p:tav tm="100000">
                                          <p:val>
                                            <p:strVal val="#ppt_h*1.646909"/>
                                          </p:val>
                                        </p:tav>
                                      </p:tavLst>
                                    </p:anim>
                                    <p:anim to="" calcmode="lin" valueType="num">
                                      <p:cBhvr>
                                        <p:cTn id="641" dur="500" fill="hold">
                                          <p:stCondLst>
                                            <p:cond delay="0"/>
                                          </p:stCondLst>
                                        </p:cTn>
                                        <p:tgtEl>
                                          <p:spTgt spid="22"/>
                                        </p:tgtEl>
                                        <p:attrNameLst>
                                          <p:attrName>ppt_x</p:attrName>
                                        </p:attrNameLst>
                                      </p:cBhvr>
                                      <p:tavLst>
                                        <p:tav tm="0">
                                          <p:val>
                                            <p:strVal val="ppt_x"/>
                                          </p:val>
                                        </p:tav>
                                        <p:tav tm="100000">
                                          <p:val>
                                            <p:fltVal val="0.46317"/>
                                          </p:val>
                                        </p:tav>
                                      </p:tavLst>
                                    </p:anim>
                                    <p:anim to="" calcmode="lin" valueType="num">
                                      <p:cBhvr>
                                        <p:cTn id="642" dur="500" fill="hold">
                                          <p:stCondLst>
                                            <p:cond delay="0"/>
                                          </p:stCondLst>
                                        </p:cTn>
                                        <p:tgtEl>
                                          <p:spTgt spid="22"/>
                                        </p:tgtEl>
                                        <p:attrNameLst>
                                          <p:attrName>ppt_y</p:attrName>
                                        </p:attrNameLst>
                                      </p:cBhvr>
                                      <p:tavLst>
                                        <p:tav tm="0">
                                          <p:val>
                                            <p:strVal val="ppt_y"/>
                                          </p:val>
                                        </p:tav>
                                        <p:tav tm="100000">
                                          <p:val>
                                            <p:fltVal val="0.55261"/>
                                          </p:val>
                                        </p:tav>
                                      </p:tavLst>
                                    </p:anim>
                                    <p:anim to="" calcmode="lin" valueType="num">
                                      <p:cBhvr>
                                        <p:cTn id="643"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644" presetID="0" presetClass="entr" presetSubtype="0" fill="hold" grpId="2" nodeType="withEffect">
                                  <p:stCondLst>
                                    <p:cond delay="0"/>
                                  </p:stCondLst>
                                  <p:childTnLst>
                                    <p:anim to="" calcmode="lin" valueType="num">
                                      <p:cBhvr>
                                        <p:cTn id="645" dur="500" fill="hold">
                                          <p:stCondLst>
                                            <p:cond delay="0"/>
                                          </p:stCondLst>
                                        </p:cTn>
                                        <p:tgtEl>
                                          <p:spTgt spid="21"/>
                                        </p:tgtEl>
                                        <p:attrNameLst>
                                          <p:attrName>ppt_w</p:attrName>
                                        </p:attrNameLst>
                                      </p:cBhvr>
                                      <p:tavLst>
                                        <p:tav tm="0">
                                          <p:val>
                                            <p:strVal val="ppt_w"/>
                                          </p:val>
                                        </p:tav>
                                        <p:tav tm="100000">
                                          <p:val>
                                            <p:strVal val="#ppt_w*1.495361"/>
                                          </p:val>
                                        </p:tav>
                                      </p:tavLst>
                                    </p:anim>
                                    <p:anim to="" calcmode="lin" valueType="num">
                                      <p:cBhvr>
                                        <p:cTn id="646" dur="500" fill="hold">
                                          <p:stCondLst>
                                            <p:cond delay="0"/>
                                          </p:stCondLst>
                                        </p:cTn>
                                        <p:tgtEl>
                                          <p:spTgt spid="21"/>
                                        </p:tgtEl>
                                        <p:attrNameLst>
                                          <p:attrName>ppt_h</p:attrName>
                                        </p:attrNameLst>
                                      </p:cBhvr>
                                      <p:tavLst>
                                        <p:tav tm="0">
                                          <p:val>
                                            <p:strVal val="ppt_h"/>
                                          </p:val>
                                        </p:tav>
                                        <p:tav tm="100000">
                                          <p:val>
                                            <p:strVal val="#ppt_h*1.495361"/>
                                          </p:val>
                                        </p:tav>
                                      </p:tavLst>
                                    </p:anim>
                                    <p:anim to="" calcmode="lin" valueType="num">
                                      <p:cBhvr>
                                        <p:cTn id="647" dur="500" fill="hold">
                                          <p:stCondLst>
                                            <p:cond delay="0"/>
                                          </p:stCondLst>
                                        </p:cTn>
                                        <p:tgtEl>
                                          <p:spTgt spid="21"/>
                                        </p:tgtEl>
                                        <p:attrNameLst>
                                          <p:attrName>ppt_x</p:attrName>
                                        </p:attrNameLst>
                                      </p:cBhvr>
                                      <p:tavLst>
                                        <p:tav tm="0">
                                          <p:val>
                                            <p:strVal val="ppt_x"/>
                                          </p:val>
                                        </p:tav>
                                        <p:tav tm="100000">
                                          <p:val>
                                            <p:fltVal val="0.57808"/>
                                          </p:val>
                                        </p:tav>
                                      </p:tavLst>
                                    </p:anim>
                                    <p:anim to="" calcmode="lin" valueType="num">
                                      <p:cBhvr>
                                        <p:cTn id="648" dur="500" fill="hold">
                                          <p:stCondLst>
                                            <p:cond delay="0"/>
                                          </p:stCondLst>
                                        </p:cTn>
                                        <p:tgtEl>
                                          <p:spTgt spid="21"/>
                                        </p:tgtEl>
                                        <p:attrNameLst>
                                          <p:attrName>ppt_y</p:attrName>
                                        </p:attrNameLst>
                                      </p:cBhvr>
                                      <p:tavLst>
                                        <p:tav tm="0">
                                          <p:val>
                                            <p:strVal val="ppt_y"/>
                                          </p:val>
                                        </p:tav>
                                        <p:tav tm="100000">
                                          <p:val>
                                            <p:fltVal val="-0.27256"/>
                                          </p:val>
                                        </p:tav>
                                      </p:tavLst>
                                    </p:anim>
                                    <p:anim to="" calcmode="lin" valueType="num">
                                      <p:cBhvr>
                                        <p:cTn id="649"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650" presetID="0" presetClass="entr" presetSubtype="0" fill="hold" grpId="3" nodeType="withEffect">
                                  <p:stCondLst>
                                    <p:cond delay="0"/>
                                  </p:stCondLst>
                                  <p:childTnLst>
                                    <p:anim to="" calcmode="lin" valueType="num">
                                      <p:cBhvr>
                                        <p:cTn id="651" dur="500" fill="hold">
                                          <p:stCondLst>
                                            <p:cond delay="0"/>
                                          </p:stCondLst>
                                        </p:cTn>
                                        <p:tgtEl>
                                          <p:spTgt spid="20"/>
                                        </p:tgtEl>
                                        <p:attrNameLst>
                                          <p:attrName>ppt_w</p:attrName>
                                        </p:attrNameLst>
                                      </p:cBhvr>
                                      <p:tavLst>
                                        <p:tav tm="0">
                                          <p:val>
                                            <p:strVal val="ppt_w"/>
                                          </p:val>
                                        </p:tav>
                                        <p:tav tm="100000">
                                          <p:val>
                                            <p:strVal val="#ppt_w*2.222923"/>
                                          </p:val>
                                        </p:tav>
                                      </p:tavLst>
                                    </p:anim>
                                    <p:anim to="" calcmode="lin" valueType="num">
                                      <p:cBhvr>
                                        <p:cTn id="652" dur="500" fill="hold">
                                          <p:stCondLst>
                                            <p:cond delay="0"/>
                                          </p:stCondLst>
                                        </p:cTn>
                                        <p:tgtEl>
                                          <p:spTgt spid="20"/>
                                        </p:tgtEl>
                                        <p:attrNameLst>
                                          <p:attrName>ppt_h</p:attrName>
                                        </p:attrNameLst>
                                      </p:cBhvr>
                                      <p:tavLst>
                                        <p:tav tm="0">
                                          <p:val>
                                            <p:strVal val="ppt_h"/>
                                          </p:val>
                                        </p:tav>
                                        <p:tav tm="100000">
                                          <p:val>
                                            <p:strVal val="#ppt_h*2.222923"/>
                                          </p:val>
                                        </p:tav>
                                      </p:tavLst>
                                    </p:anim>
                                    <p:anim to="" calcmode="lin" valueType="num">
                                      <p:cBhvr>
                                        <p:cTn id="653" dur="500" fill="hold">
                                          <p:stCondLst>
                                            <p:cond delay="0"/>
                                          </p:stCondLst>
                                        </p:cTn>
                                        <p:tgtEl>
                                          <p:spTgt spid="20"/>
                                        </p:tgtEl>
                                        <p:attrNameLst>
                                          <p:attrName>ppt_x</p:attrName>
                                        </p:attrNameLst>
                                      </p:cBhvr>
                                      <p:tavLst>
                                        <p:tav tm="0">
                                          <p:val>
                                            <p:strVal val="ppt_x"/>
                                          </p:val>
                                        </p:tav>
                                        <p:tav tm="100000">
                                          <p:val>
                                            <p:fltVal val="0.76271"/>
                                          </p:val>
                                        </p:tav>
                                      </p:tavLst>
                                    </p:anim>
                                    <p:anim to="" calcmode="lin" valueType="num">
                                      <p:cBhvr>
                                        <p:cTn id="654" dur="500" fill="hold">
                                          <p:stCondLst>
                                            <p:cond delay="0"/>
                                          </p:stCondLst>
                                        </p:cTn>
                                        <p:tgtEl>
                                          <p:spTgt spid="20"/>
                                        </p:tgtEl>
                                        <p:attrNameLst>
                                          <p:attrName>ppt_y</p:attrName>
                                        </p:attrNameLst>
                                      </p:cBhvr>
                                      <p:tavLst>
                                        <p:tav tm="0">
                                          <p:val>
                                            <p:strVal val="ppt_y"/>
                                          </p:val>
                                        </p:tav>
                                        <p:tav tm="100000">
                                          <p:val>
                                            <p:fltVal val="0.32972"/>
                                          </p:val>
                                        </p:tav>
                                      </p:tavLst>
                                    </p:anim>
                                    <p:anim to="" calcmode="lin" valueType="num">
                                      <p:cBhvr>
                                        <p:cTn id="655"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656" presetID="0" presetClass="entr" presetSubtype="0" fill="hold" grpId="4" nodeType="withEffect">
                                  <p:stCondLst>
                                    <p:cond delay="0"/>
                                  </p:stCondLst>
                                  <p:childTnLst>
                                    <p:anim to="" calcmode="lin" valueType="num">
                                      <p:cBhvr>
                                        <p:cTn id="657" dur="500" fill="hold">
                                          <p:stCondLst>
                                            <p:cond delay="0"/>
                                          </p:stCondLst>
                                        </p:cTn>
                                        <p:tgtEl>
                                          <p:spTgt spid="19"/>
                                        </p:tgtEl>
                                        <p:attrNameLst>
                                          <p:attrName>ppt_w</p:attrName>
                                        </p:attrNameLst>
                                      </p:cBhvr>
                                      <p:tavLst>
                                        <p:tav tm="0">
                                          <p:val>
                                            <p:strVal val="ppt_w"/>
                                          </p:val>
                                        </p:tav>
                                        <p:tav tm="100000">
                                          <p:val>
                                            <p:strVal val="#ppt_w*0.929597"/>
                                          </p:val>
                                        </p:tav>
                                      </p:tavLst>
                                    </p:anim>
                                    <p:anim to="" calcmode="lin" valueType="num">
                                      <p:cBhvr>
                                        <p:cTn id="658" dur="500" fill="hold">
                                          <p:stCondLst>
                                            <p:cond delay="0"/>
                                          </p:stCondLst>
                                        </p:cTn>
                                        <p:tgtEl>
                                          <p:spTgt spid="19"/>
                                        </p:tgtEl>
                                        <p:attrNameLst>
                                          <p:attrName>ppt_h</p:attrName>
                                        </p:attrNameLst>
                                      </p:cBhvr>
                                      <p:tavLst>
                                        <p:tav tm="0">
                                          <p:val>
                                            <p:strVal val="ppt_h"/>
                                          </p:val>
                                        </p:tav>
                                        <p:tav tm="100000">
                                          <p:val>
                                            <p:strVal val="#ppt_h*0.929597"/>
                                          </p:val>
                                        </p:tav>
                                      </p:tavLst>
                                    </p:anim>
                                    <p:anim to="" calcmode="lin" valueType="num">
                                      <p:cBhvr>
                                        <p:cTn id="659" dur="500" fill="hold">
                                          <p:stCondLst>
                                            <p:cond delay="0"/>
                                          </p:stCondLst>
                                        </p:cTn>
                                        <p:tgtEl>
                                          <p:spTgt spid="19"/>
                                        </p:tgtEl>
                                        <p:attrNameLst>
                                          <p:attrName>ppt_x</p:attrName>
                                        </p:attrNameLst>
                                      </p:cBhvr>
                                      <p:tavLst>
                                        <p:tav tm="0">
                                          <p:val>
                                            <p:strVal val="ppt_x"/>
                                          </p:val>
                                        </p:tav>
                                        <p:tav tm="100000">
                                          <p:val>
                                            <p:fltVal val="0.92713"/>
                                          </p:val>
                                        </p:tav>
                                      </p:tavLst>
                                    </p:anim>
                                    <p:anim to="" calcmode="lin" valueType="num">
                                      <p:cBhvr>
                                        <p:cTn id="660" dur="500" fill="hold">
                                          <p:stCondLst>
                                            <p:cond delay="0"/>
                                          </p:stCondLst>
                                        </p:cTn>
                                        <p:tgtEl>
                                          <p:spTgt spid="19"/>
                                        </p:tgtEl>
                                        <p:attrNameLst>
                                          <p:attrName>ppt_y</p:attrName>
                                        </p:attrNameLst>
                                      </p:cBhvr>
                                      <p:tavLst>
                                        <p:tav tm="0">
                                          <p:val>
                                            <p:strVal val="ppt_y"/>
                                          </p:val>
                                        </p:tav>
                                        <p:tav tm="100000">
                                          <p:val>
                                            <p:fltVal val="-0.57977"/>
                                          </p:val>
                                        </p:tav>
                                      </p:tavLst>
                                    </p:anim>
                                    <p:anim to="" calcmode="lin" valueType="num">
                                      <p:cBhvr>
                                        <p:cTn id="661"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662" presetID="0" presetClass="entr" presetSubtype="0" fill="hold" grpId="5" nodeType="withEffect">
                                  <p:stCondLst>
                                    <p:cond delay="0"/>
                                  </p:stCondLst>
                                  <p:childTnLst>
                                    <p:anim to="" calcmode="lin" valueType="num">
                                      <p:cBhvr>
                                        <p:cTn id="663" dur="500" fill="hold">
                                          <p:stCondLst>
                                            <p:cond delay="0"/>
                                          </p:stCondLst>
                                        </p:cTn>
                                        <p:tgtEl>
                                          <p:spTgt spid="18"/>
                                        </p:tgtEl>
                                        <p:attrNameLst>
                                          <p:attrName>ppt_w</p:attrName>
                                        </p:attrNameLst>
                                      </p:cBhvr>
                                      <p:tavLst>
                                        <p:tav tm="0">
                                          <p:val>
                                            <p:strVal val="ppt_w"/>
                                          </p:val>
                                        </p:tav>
                                        <p:tav tm="100000">
                                          <p:val>
                                            <p:strVal val="#ppt_w*0.5945163"/>
                                          </p:val>
                                        </p:tav>
                                      </p:tavLst>
                                    </p:anim>
                                    <p:anim to="" calcmode="lin" valueType="num">
                                      <p:cBhvr>
                                        <p:cTn id="664" dur="500" fill="hold">
                                          <p:stCondLst>
                                            <p:cond delay="0"/>
                                          </p:stCondLst>
                                        </p:cTn>
                                        <p:tgtEl>
                                          <p:spTgt spid="18"/>
                                        </p:tgtEl>
                                        <p:attrNameLst>
                                          <p:attrName>ppt_h</p:attrName>
                                        </p:attrNameLst>
                                      </p:cBhvr>
                                      <p:tavLst>
                                        <p:tav tm="0">
                                          <p:val>
                                            <p:strVal val="ppt_h"/>
                                          </p:val>
                                        </p:tav>
                                        <p:tav tm="100000">
                                          <p:val>
                                            <p:strVal val="#ppt_h*0.5945163"/>
                                          </p:val>
                                        </p:tav>
                                      </p:tavLst>
                                    </p:anim>
                                    <p:anim to="" calcmode="lin" valueType="num">
                                      <p:cBhvr>
                                        <p:cTn id="665" dur="500" fill="hold">
                                          <p:stCondLst>
                                            <p:cond delay="0"/>
                                          </p:stCondLst>
                                        </p:cTn>
                                        <p:tgtEl>
                                          <p:spTgt spid="18"/>
                                        </p:tgtEl>
                                        <p:attrNameLst>
                                          <p:attrName>ppt_x</p:attrName>
                                        </p:attrNameLst>
                                      </p:cBhvr>
                                      <p:tavLst>
                                        <p:tav tm="0">
                                          <p:val>
                                            <p:strVal val="ppt_x"/>
                                          </p:val>
                                        </p:tav>
                                        <p:tav tm="100000">
                                          <p:val>
                                            <p:fltVal val="0.98464"/>
                                          </p:val>
                                        </p:tav>
                                      </p:tavLst>
                                    </p:anim>
                                    <p:anim to="" calcmode="lin" valueType="num">
                                      <p:cBhvr>
                                        <p:cTn id="666" dur="500" fill="hold">
                                          <p:stCondLst>
                                            <p:cond delay="0"/>
                                          </p:stCondLst>
                                        </p:cTn>
                                        <p:tgtEl>
                                          <p:spTgt spid="18"/>
                                        </p:tgtEl>
                                        <p:attrNameLst>
                                          <p:attrName>ppt_y</p:attrName>
                                        </p:attrNameLst>
                                      </p:cBhvr>
                                      <p:tavLst>
                                        <p:tav tm="0">
                                          <p:val>
                                            <p:strVal val="ppt_y"/>
                                          </p:val>
                                        </p:tav>
                                        <p:tav tm="100000">
                                          <p:val>
                                            <p:fltVal val="0.49879"/>
                                          </p:val>
                                        </p:tav>
                                      </p:tavLst>
                                    </p:anim>
                                    <p:anim to="" calcmode="lin" valueType="num">
                                      <p:cBhvr>
                                        <p:cTn id="667"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668" presetID="0" presetClass="entr" presetSubtype="0" fill="hold" grpId="6" nodeType="withEffect">
                                  <p:stCondLst>
                                    <p:cond delay="0"/>
                                  </p:stCondLst>
                                  <p:childTnLst>
                                    <p:anim to="" calcmode="lin" valueType="num">
                                      <p:cBhvr>
                                        <p:cTn id="669" dur="500" fill="hold">
                                          <p:stCondLst>
                                            <p:cond delay="0"/>
                                          </p:stCondLst>
                                        </p:cTn>
                                        <p:tgtEl>
                                          <p:spTgt spid="17"/>
                                        </p:tgtEl>
                                        <p:attrNameLst>
                                          <p:attrName>ppt_w</p:attrName>
                                        </p:attrNameLst>
                                      </p:cBhvr>
                                      <p:tavLst>
                                        <p:tav tm="0">
                                          <p:val>
                                            <p:strVal val="ppt_w"/>
                                          </p:val>
                                        </p:tav>
                                        <p:tav tm="100000">
                                          <p:val>
                                            <p:strVal val="#ppt_w*0.5945162"/>
                                          </p:val>
                                        </p:tav>
                                      </p:tavLst>
                                    </p:anim>
                                    <p:anim to="" calcmode="lin" valueType="num">
                                      <p:cBhvr>
                                        <p:cTn id="670" dur="500" fill="hold">
                                          <p:stCondLst>
                                            <p:cond delay="0"/>
                                          </p:stCondLst>
                                        </p:cTn>
                                        <p:tgtEl>
                                          <p:spTgt spid="17"/>
                                        </p:tgtEl>
                                        <p:attrNameLst>
                                          <p:attrName>ppt_h</p:attrName>
                                        </p:attrNameLst>
                                      </p:cBhvr>
                                      <p:tavLst>
                                        <p:tav tm="0">
                                          <p:val>
                                            <p:strVal val="ppt_h"/>
                                          </p:val>
                                        </p:tav>
                                        <p:tav tm="100000">
                                          <p:val>
                                            <p:strVal val="#ppt_h*0.5945163"/>
                                          </p:val>
                                        </p:tav>
                                      </p:tavLst>
                                    </p:anim>
                                    <p:anim to="" calcmode="lin" valueType="num">
                                      <p:cBhvr>
                                        <p:cTn id="671" dur="500" fill="hold">
                                          <p:stCondLst>
                                            <p:cond delay="0"/>
                                          </p:stCondLst>
                                        </p:cTn>
                                        <p:tgtEl>
                                          <p:spTgt spid="17"/>
                                        </p:tgtEl>
                                        <p:attrNameLst>
                                          <p:attrName>ppt_x</p:attrName>
                                        </p:attrNameLst>
                                      </p:cBhvr>
                                      <p:tavLst>
                                        <p:tav tm="0">
                                          <p:val>
                                            <p:strVal val="ppt_x"/>
                                          </p:val>
                                        </p:tav>
                                        <p:tav tm="100000">
                                          <p:val>
                                            <p:fltVal val="1.12211"/>
                                          </p:val>
                                        </p:tav>
                                      </p:tavLst>
                                    </p:anim>
                                    <p:anim to="" calcmode="lin" valueType="num">
                                      <p:cBhvr>
                                        <p:cTn id="672" dur="500" fill="hold">
                                          <p:stCondLst>
                                            <p:cond delay="0"/>
                                          </p:stCondLst>
                                        </p:cTn>
                                        <p:tgtEl>
                                          <p:spTgt spid="17"/>
                                        </p:tgtEl>
                                        <p:attrNameLst>
                                          <p:attrName>ppt_y</p:attrName>
                                        </p:attrNameLst>
                                      </p:cBhvr>
                                      <p:tavLst>
                                        <p:tav tm="0">
                                          <p:val>
                                            <p:strVal val="ppt_y"/>
                                          </p:val>
                                        </p:tav>
                                        <p:tav tm="100000">
                                          <p:val>
                                            <p:fltVal val="0.32166"/>
                                          </p:val>
                                        </p:tav>
                                      </p:tavLst>
                                    </p:anim>
                                    <p:anim to="" calcmode="lin" valueType="num">
                                      <p:cBhvr>
                                        <p:cTn id="673"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674" presetID="0" presetClass="entr" presetSubtype="0" fill="hold" grpId="7" nodeType="withEffect">
                                  <p:stCondLst>
                                    <p:cond delay="0"/>
                                  </p:stCondLst>
                                  <p:childTnLst>
                                    <p:anim to="" calcmode="lin" valueType="num">
                                      <p:cBhvr>
                                        <p:cTn id="675" dur="500" fill="hold">
                                          <p:stCondLst>
                                            <p:cond delay="0"/>
                                          </p:stCondLst>
                                        </p:cTn>
                                        <p:tgtEl>
                                          <p:spTgt spid="16"/>
                                        </p:tgtEl>
                                        <p:attrNameLst>
                                          <p:attrName>ppt_w</p:attrName>
                                        </p:attrNameLst>
                                      </p:cBhvr>
                                      <p:tavLst>
                                        <p:tav tm="0">
                                          <p:val>
                                            <p:strVal val="ppt_w"/>
                                          </p:val>
                                        </p:tav>
                                        <p:tav tm="100000">
                                          <p:val>
                                            <p:strVal val="#ppt_w*0.5945163"/>
                                          </p:val>
                                        </p:tav>
                                      </p:tavLst>
                                    </p:anim>
                                    <p:anim to="" calcmode="lin" valueType="num">
                                      <p:cBhvr>
                                        <p:cTn id="676" dur="500" fill="hold">
                                          <p:stCondLst>
                                            <p:cond delay="0"/>
                                          </p:stCondLst>
                                        </p:cTn>
                                        <p:tgtEl>
                                          <p:spTgt spid="16"/>
                                        </p:tgtEl>
                                        <p:attrNameLst>
                                          <p:attrName>ppt_h</p:attrName>
                                        </p:attrNameLst>
                                      </p:cBhvr>
                                      <p:tavLst>
                                        <p:tav tm="0">
                                          <p:val>
                                            <p:strVal val="ppt_h"/>
                                          </p:val>
                                        </p:tav>
                                        <p:tav tm="100000">
                                          <p:val>
                                            <p:strVal val="#ppt_h*0.5945162"/>
                                          </p:val>
                                        </p:tav>
                                      </p:tavLst>
                                    </p:anim>
                                    <p:anim to="" calcmode="lin" valueType="num">
                                      <p:cBhvr>
                                        <p:cTn id="677" dur="500" fill="hold">
                                          <p:stCondLst>
                                            <p:cond delay="0"/>
                                          </p:stCondLst>
                                        </p:cTn>
                                        <p:tgtEl>
                                          <p:spTgt spid="16"/>
                                        </p:tgtEl>
                                        <p:attrNameLst>
                                          <p:attrName>ppt_x</p:attrName>
                                        </p:attrNameLst>
                                      </p:cBhvr>
                                      <p:tavLst>
                                        <p:tav tm="0">
                                          <p:val>
                                            <p:strVal val="ppt_x"/>
                                          </p:val>
                                        </p:tav>
                                        <p:tav tm="100000">
                                          <p:val>
                                            <p:fltVal val="1.03495"/>
                                          </p:val>
                                        </p:tav>
                                      </p:tavLst>
                                    </p:anim>
                                    <p:anim to="" calcmode="lin" valueType="num">
                                      <p:cBhvr>
                                        <p:cTn id="678" dur="500" fill="hold">
                                          <p:stCondLst>
                                            <p:cond delay="0"/>
                                          </p:stCondLst>
                                        </p:cTn>
                                        <p:tgtEl>
                                          <p:spTgt spid="16"/>
                                        </p:tgtEl>
                                        <p:attrNameLst>
                                          <p:attrName>ppt_y</p:attrName>
                                        </p:attrNameLst>
                                      </p:cBhvr>
                                      <p:tavLst>
                                        <p:tav tm="0">
                                          <p:val>
                                            <p:strVal val="ppt_y"/>
                                          </p:val>
                                        </p:tav>
                                        <p:tav tm="100000">
                                          <p:val>
                                            <p:fltVal val="0.27611"/>
                                          </p:val>
                                        </p:tav>
                                      </p:tavLst>
                                    </p:anim>
                                    <p:anim to="" calcmode="lin" valueType="num">
                                      <p:cBhvr>
                                        <p:cTn id="679"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680" presetID="0" presetClass="entr" presetSubtype="0" fill="hold" grpId="8" nodeType="withEffect">
                                  <p:stCondLst>
                                    <p:cond delay="0"/>
                                  </p:stCondLst>
                                  <p:childTnLst>
                                    <p:anim to="" calcmode="lin" valueType="num">
                                      <p:cBhvr>
                                        <p:cTn id="681" dur="500" fill="hold">
                                          <p:stCondLst>
                                            <p:cond delay="0"/>
                                          </p:stCondLst>
                                        </p:cTn>
                                        <p:tgtEl>
                                          <p:spTgt spid="15"/>
                                        </p:tgtEl>
                                        <p:attrNameLst>
                                          <p:attrName>ppt_w</p:attrName>
                                        </p:attrNameLst>
                                      </p:cBhvr>
                                      <p:tavLst>
                                        <p:tav tm="0">
                                          <p:val>
                                            <p:strVal val="ppt_w"/>
                                          </p:val>
                                        </p:tav>
                                        <p:tav tm="100000">
                                          <p:val>
                                            <p:strVal val="#ppt_w*0.7745363"/>
                                          </p:val>
                                        </p:tav>
                                      </p:tavLst>
                                    </p:anim>
                                    <p:anim to="" calcmode="lin" valueType="num">
                                      <p:cBhvr>
                                        <p:cTn id="682" dur="500" fill="hold">
                                          <p:stCondLst>
                                            <p:cond delay="0"/>
                                          </p:stCondLst>
                                        </p:cTn>
                                        <p:tgtEl>
                                          <p:spTgt spid="15"/>
                                        </p:tgtEl>
                                        <p:attrNameLst>
                                          <p:attrName>ppt_h</p:attrName>
                                        </p:attrNameLst>
                                      </p:cBhvr>
                                      <p:tavLst>
                                        <p:tav tm="0">
                                          <p:val>
                                            <p:strVal val="ppt_h"/>
                                          </p:val>
                                        </p:tav>
                                        <p:tav tm="100000">
                                          <p:val>
                                            <p:strVal val="#ppt_h*0.7745364"/>
                                          </p:val>
                                        </p:tav>
                                      </p:tavLst>
                                    </p:anim>
                                    <p:anim to="" calcmode="lin" valueType="num">
                                      <p:cBhvr>
                                        <p:cTn id="683" dur="500" fill="hold">
                                          <p:stCondLst>
                                            <p:cond delay="0"/>
                                          </p:stCondLst>
                                        </p:cTn>
                                        <p:tgtEl>
                                          <p:spTgt spid="15"/>
                                        </p:tgtEl>
                                        <p:attrNameLst>
                                          <p:attrName>ppt_x</p:attrName>
                                        </p:attrNameLst>
                                      </p:cBhvr>
                                      <p:tavLst>
                                        <p:tav tm="0">
                                          <p:val>
                                            <p:strVal val="ppt_x"/>
                                          </p:val>
                                        </p:tav>
                                        <p:tav tm="100000">
                                          <p:val>
                                            <p:fltVal val="1.10846"/>
                                          </p:val>
                                        </p:tav>
                                      </p:tavLst>
                                    </p:anim>
                                    <p:anim to="" calcmode="lin" valueType="num">
                                      <p:cBhvr>
                                        <p:cTn id="684" dur="500" fill="hold">
                                          <p:stCondLst>
                                            <p:cond delay="0"/>
                                          </p:stCondLst>
                                        </p:cTn>
                                        <p:tgtEl>
                                          <p:spTgt spid="15"/>
                                        </p:tgtEl>
                                        <p:attrNameLst>
                                          <p:attrName>ppt_y</p:attrName>
                                        </p:attrNameLst>
                                      </p:cBhvr>
                                      <p:tavLst>
                                        <p:tav tm="0">
                                          <p:val>
                                            <p:strVal val="ppt_y"/>
                                          </p:val>
                                        </p:tav>
                                        <p:tav tm="100000">
                                          <p:val>
                                            <p:fltVal val="0.27403"/>
                                          </p:val>
                                        </p:tav>
                                      </p:tavLst>
                                    </p:anim>
                                    <p:anim to="" calcmode="lin" valueType="num">
                                      <p:cBhvr>
                                        <p:cTn id="685"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686" presetID="0" presetClass="entr" presetSubtype="0" fill="hold" grpId="9" nodeType="withEffect">
                                  <p:stCondLst>
                                    <p:cond delay="0"/>
                                  </p:stCondLst>
                                  <p:childTnLst>
                                    <p:anim to="" calcmode="lin" valueType="num">
                                      <p:cBhvr>
                                        <p:cTn id="687" dur="500" fill="hold">
                                          <p:stCondLst>
                                            <p:cond delay="0"/>
                                          </p:stCondLst>
                                        </p:cTn>
                                        <p:tgtEl>
                                          <p:spTgt spid="14"/>
                                        </p:tgtEl>
                                        <p:attrNameLst>
                                          <p:attrName>ppt_w</p:attrName>
                                        </p:attrNameLst>
                                      </p:cBhvr>
                                      <p:tavLst>
                                        <p:tav tm="0">
                                          <p:val>
                                            <p:strVal val="ppt_w"/>
                                          </p:val>
                                        </p:tav>
                                        <p:tav tm="100000">
                                          <p:val>
                                            <p:strVal val="#ppt_w*0.5075159"/>
                                          </p:val>
                                        </p:tav>
                                      </p:tavLst>
                                    </p:anim>
                                    <p:anim to="" calcmode="lin" valueType="num">
                                      <p:cBhvr>
                                        <p:cTn id="688" dur="500" fill="hold">
                                          <p:stCondLst>
                                            <p:cond delay="0"/>
                                          </p:stCondLst>
                                        </p:cTn>
                                        <p:tgtEl>
                                          <p:spTgt spid="14"/>
                                        </p:tgtEl>
                                        <p:attrNameLst>
                                          <p:attrName>ppt_h</p:attrName>
                                        </p:attrNameLst>
                                      </p:cBhvr>
                                      <p:tavLst>
                                        <p:tav tm="0">
                                          <p:val>
                                            <p:strVal val="ppt_h"/>
                                          </p:val>
                                        </p:tav>
                                        <p:tav tm="100000">
                                          <p:val>
                                            <p:strVal val="#ppt_h*0.507516"/>
                                          </p:val>
                                        </p:tav>
                                      </p:tavLst>
                                    </p:anim>
                                    <p:anim to="" calcmode="lin" valueType="num">
                                      <p:cBhvr>
                                        <p:cTn id="689" dur="500" fill="hold">
                                          <p:stCondLst>
                                            <p:cond delay="0"/>
                                          </p:stCondLst>
                                        </p:cTn>
                                        <p:tgtEl>
                                          <p:spTgt spid="14"/>
                                        </p:tgtEl>
                                        <p:attrNameLst>
                                          <p:attrName>ppt_x</p:attrName>
                                        </p:attrNameLst>
                                      </p:cBhvr>
                                      <p:tavLst>
                                        <p:tav tm="0">
                                          <p:val>
                                            <p:strVal val="ppt_x"/>
                                          </p:val>
                                        </p:tav>
                                        <p:tav tm="100000">
                                          <p:val>
                                            <p:fltVal val="1.17349"/>
                                          </p:val>
                                        </p:tav>
                                      </p:tavLst>
                                    </p:anim>
                                    <p:anim to="" calcmode="lin" valueType="num">
                                      <p:cBhvr>
                                        <p:cTn id="690" dur="500" fill="hold">
                                          <p:stCondLst>
                                            <p:cond delay="0"/>
                                          </p:stCondLst>
                                        </p:cTn>
                                        <p:tgtEl>
                                          <p:spTgt spid="14"/>
                                        </p:tgtEl>
                                        <p:attrNameLst>
                                          <p:attrName>ppt_y</p:attrName>
                                        </p:attrNameLst>
                                      </p:cBhvr>
                                      <p:tavLst>
                                        <p:tav tm="0">
                                          <p:val>
                                            <p:strVal val="ppt_y"/>
                                          </p:val>
                                        </p:tav>
                                        <p:tav tm="100000">
                                          <p:val>
                                            <p:fltVal val="0.28729"/>
                                          </p:val>
                                        </p:tav>
                                      </p:tavLst>
                                    </p:anim>
                                    <p:anim to="" calcmode="lin" valueType="num">
                                      <p:cBhvr>
                                        <p:cTn id="691"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692" presetID="0" presetClass="entr" presetSubtype="0" fill="hold" grpId="10" nodeType="withEffect">
                                  <p:stCondLst>
                                    <p:cond delay="0"/>
                                  </p:stCondLst>
                                  <p:childTnLst>
                                    <p:anim to="" calcmode="lin" valueType="num">
                                      <p:cBhvr>
                                        <p:cTn id="693" dur="500" fill="hold">
                                          <p:stCondLst>
                                            <p:cond delay="0"/>
                                          </p:stCondLst>
                                        </p:cTn>
                                        <p:tgtEl>
                                          <p:spTgt spid="13"/>
                                        </p:tgtEl>
                                        <p:attrNameLst>
                                          <p:attrName>ppt_w</p:attrName>
                                        </p:attrNameLst>
                                      </p:cBhvr>
                                      <p:tavLst>
                                        <p:tav tm="0">
                                          <p:val>
                                            <p:strVal val="ppt_w"/>
                                          </p:val>
                                        </p:tav>
                                        <p:tav tm="100000">
                                          <p:val>
                                            <p:strVal val="#ppt_w*0.7532756"/>
                                          </p:val>
                                        </p:tav>
                                      </p:tavLst>
                                    </p:anim>
                                    <p:anim to="" calcmode="lin" valueType="num">
                                      <p:cBhvr>
                                        <p:cTn id="694" dur="500" fill="hold">
                                          <p:stCondLst>
                                            <p:cond delay="0"/>
                                          </p:stCondLst>
                                        </p:cTn>
                                        <p:tgtEl>
                                          <p:spTgt spid="13"/>
                                        </p:tgtEl>
                                        <p:attrNameLst>
                                          <p:attrName>ppt_h</p:attrName>
                                        </p:attrNameLst>
                                      </p:cBhvr>
                                      <p:tavLst>
                                        <p:tav tm="0">
                                          <p:val>
                                            <p:strVal val="ppt_h"/>
                                          </p:val>
                                        </p:tav>
                                        <p:tav tm="100000">
                                          <p:val>
                                            <p:strVal val="#ppt_h*0.7532755"/>
                                          </p:val>
                                        </p:tav>
                                      </p:tavLst>
                                    </p:anim>
                                    <p:anim to="" calcmode="lin" valueType="num">
                                      <p:cBhvr>
                                        <p:cTn id="695" dur="500" fill="hold">
                                          <p:stCondLst>
                                            <p:cond delay="0"/>
                                          </p:stCondLst>
                                        </p:cTn>
                                        <p:tgtEl>
                                          <p:spTgt spid="13"/>
                                        </p:tgtEl>
                                        <p:attrNameLst>
                                          <p:attrName>ppt_x</p:attrName>
                                        </p:attrNameLst>
                                      </p:cBhvr>
                                      <p:tavLst>
                                        <p:tav tm="0">
                                          <p:val>
                                            <p:strVal val="ppt_x"/>
                                          </p:val>
                                        </p:tav>
                                        <p:tav tm="100000">
                                          <p:val>
                                            <p:fltVal val="1.23495"/>
                                          </p:val>
                                        </p:tav>
                                      </p:tavLst>
                                    </p:anim>
                                    <p:anim to="" calcmode="lin" valueType="num">
                                      <p:cBhvr>
                                        <p:cTn id="696" dur="500" fill="hold">
                                          <p:stCondLst>
                                            <p:cond delay="0"/>
                                          </p:stCondLst>
                                        </p:cTn>
                                        <p:tgtEl>
                                          <p:spTgt spid="13"/>
                                        </p:tgtEl>
                                        <p:attrNameLst>
                                          <p:attrName>ppt_y</p:attrName>
                                        </p:attrNameLst>
                                      </p:cBhvr>
                                      <p:tavLst>
                                        <p:tav tm="0">
                                          <p:val>
                                            <p:strVal val="ppt_y"/>
                                          </p:val>
                                        </p:tav>
                                        <p:tav tm="100000">
                                          <p:val>
                                            <p:fltVal val="0.16074"/>
                                          </p:val>
                                        </p:tav>
                                      </p:tavLst>
                                    </p:anim>
                                    <p:anim to="" calcmode="lin" valueType="num">
                                      <p:cBhvr>
                                        <p:cTn id="697"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698" presetID="0" presetClass="entr" presetSubtype="0" fill="hold" grpId="11" nodeType="withEffect">
                                  <p:stCondLst>
                                    <p:cond delay="0"/>
                                  </p:stCondLst>
                                  <p:childTnLst>
                                    <p:anim to="" calcmode="lin" valueType="num">
                                      <p:cBhvr>
                                        <p:cTn id="699" dur="500" fill="hold">
                                          <p:stCondLst>
                                            <p:cond delay="0"/>
                                          </p:stCondLst>
                                        </p:cTn>
                                        <p:tgtEl>
                                          <p:spTgt spid="12"/>
                                        </p:tgtEl>
                                        <p:attrNameLst>
                                          <p:attrName>ppt_w</p:attrName>
                                        </p:attrNameLst>
                                      </p:cBhvr>
                                      <p:tavLst>
                                        <p:tav tm="0">
                                          <p:val>
                                            <p:strVal val="ppt_w"/>
                                          </p:val>
                                        </p:tav>
                                        <p:tav tm="100000">
                                          <p:val>
                                            <p:strVal val="#ppt_w*0.7532756"/>
                                          </p:val>
                                        </p:tav>
                                      </p:tavLst>
                                    </p:anim>
                                    <p:anim to="" calcmode="lin" valueType="num">
                                      <p:cBhvr>
                                        <p:cTn id="700" dur="500" fill="hold">
                                          <p:stCondLst>
                                            <p:cond delay="0"/>
                                          </p:stCondLst>
                                        </p:cTn>
                                        <p:tgtEl>
                                          <p:spTgt spid="12"/>
                                        </p:tgtEl>
                                        <p:attrNameLst>
                                          <p:attrName>ppt_h</p:attrName>
                                        </p:attrNameLst>
                                      </p:cBhvr>
                                      <p:tavLst>
                                        <p:tav tm="0">
                                          <p:val>
                                            <p:strVal val="ppt_h"/>
                                          </p:val>
                                        </p:tav>
                                        <p:tav tm="100000">
                                          <p:val>
                                            <p:strVal val="#ppt_h*0.7532756"/>
                                          </p:val>
                                        </p:tav>
                                      </p:tavLst>
                                    </p:anim>
                                    <p:anim to="" calcmode="lin" valueType="num">
                                      <p:cBhvr>
                                        <p:cTn id="701" dur="500" fill="hold">
                                          <p:stCondLst>
                                            <p:cond delay="0"/>
                                          </p:stCondLst>
                                        </p:cTn>
                                        <p:tgtEl>
                                          <p:spTgt spid="12"/>
                                        </p:tgtEl>
                                        <p:attrNameLst>
                                          <p:attrName>ppt_x</p:attrName>
                                        </p:attrNameLst>
                                      </p:cBhvr>
                                      <p:tavLst>
                                        <p:tav tm="0">
                                          <p:val>
                                            <p:strVal val="ppt_x"/>
                                          </p:val>
                                        </p:tav>
                                        <p:tav tm="100000">
                                          <p:val>
                                            <p:fltVal val="1.30744"/>
                                          </p:val>
                                        </p:tav>
                                      </p:tavLst>
                                    </p:anim>
                                    <p:anim to="" calcmode="lin" valueType="num">
                                      <p:cBhvr>
                                        <p:cTn id="702" dur="500" fill="hold">
                                          <p:stCondLst>
                                            <p:cond delay="0"/>
                                          </p:stCondLst>
                                        </p:cTn>
                                        <p:tgtEl>
                                          <p:spTgt spid="12"/>
                                        </p:tgtEl>
                                        <p:attrNameLst>
                                          <p:attrName>ppt_y</p:attrName>
                                        </p:attrNameLst>
                                      </p:cBhvr>
                                      <p:tavLst>
                                        <p:tav tm="0">
                                          <p:val>
                                            <p:strVal val="ppt_y"/>
                                          </p:val>
                                        </p:tav>
                                        <p:tav tm="100000">
                                          <p:val>
                                            <p:fltVal val="0.29151"/>
                                          </p:val>
                                        </p:tav>
                                      </p:tavLst>
                                    </p:anim>
                                    <p:anim to="" calcmode="lin" valueType="num">
                                      <p:cBhvr>
                                        <p:cTn id="703"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704" presetID="0" presetClass="entr" presetSubtype="0" fill="hold" grpId="12" nodeType="withEffect">
                                  <p:stCondLst>
                                    <p:cond delay="0"/>
                                  </p:stCondLst>
                                  <p:childTnLst>
                                    <p:anim to="" calcmode="lin" valueType="num">
                                      <p:cBhvr>
                                        <p:cTn id="705" dur="500" fill="hold">
                                          <p:stCondLst>
                                            <p:cond delay="0"/>
                                          </p:stCondLst>
                                        </p:cTn>
                                        <p:tgtEl>
                                          <p:spTgt spid="11"/>
                                        </p:tgtEl>
                                        <p:attrNameLst>
                                          <p:attrName>ppt_w</p:attrName>
                                        </p:attrNameLst>
                                      </p:cBhvr>
                                      <p:tavLst>
                                        <p:tav tm="0">
                                          <p:val>
                                            <p:strVal val="ppt_w"/>
                                          </p:val>
                                        </p:tav>
                                        <p:tav tm="100000">
                                          <p:val>
                                            <p:strVal val="#ppt_w*1.100945"/>
                                          </p:val>
                                        </p:tav>
                                      </p:tavLst>
                                    </p:anim>
                                    <p:anim to="" calcmode="lin" valueType="num">
                                      <p:cBhvr>
                                        <p:cTn id="706" dur="500" fill="hold">
                                          <p:stCondLst>
                                            <p:cond delay="0"/>
                                          </p:stCondLst>
                                        </p:cTn>
                                        <p:tgtEl>
                                          <p:spTgt spid="11"/>
                                        </p:tgtEl>
                                        <p:attrNameLst>
                                          <p:attrName>ppt_h</p:attrName>
                                        </p:attrNameLst>
                                      </p:cBhvr>
                                      <p:tavLst>
                                        <p:tav tm="0">
                                          <p:val>
                                            <p:strVal val="ppt_h"/>
                                          </p:val>
                                        </p:tav>
                                        <p:tav tm="100000">
                                          <p:val>
                                            <p:strVal val="#ppt_h*1.100945"/>
                                          </p:val>
                                        </p:tav>
                                      </p:tavLst>
                                    </p:anim>
                                    <p:anim to="" calcmode="lin" valueType="num">
                                      <p:cBhvr>
                                        <p:cTn id="707" dur="500" fill="hold">
                                          <p:stCondLst>
                                            <p:cond delay="0"/>
                                          </p:stCondLst>
                                        </p:cTn>
                                        <p:tgtEl>
                                          <p:spTgt spid="11"/>
                                        </p:tgtEl>
                                        <p:attrNameLst>
                                          <p:attrName>ppt_x</p:attrName>
                                        </p:attrNameLst>
                                      </p:cBhvr>
                                      <p:tavLst>
                                        <p:tav tm="0">
                                          <p:val>
                                            <p:strVal val="ppt_x"/>
                                          </p:val>
                                        </p:tav>
                                        <p:tav tm="100000">
                                          <p:val>
                                            <p:fltVal val="1.3845"/>
                                          </p:val>
                                        </p:tav>
                                      </p:tavLst>
                                    </p:anim>
                                    <p:anim to="" calcmode="lin" valueType="num">
                                      <p:cBhvr>
                                        <p:cTn id="708" dur="500" fill="hold">
                                          <p:stCondLst>
                                            <p:cond delay="0"/>
                                          </p:stCondLst>
                                        </p:cTn>
                                        <p:tgtEl>
                                          <p:spTgt spid="11"/>
                                        </p:tgtEl>
                                        <p:attrNameLst>
                                          <p:attrName>ppt_y</p:attrName>
                                        </p:attrNameLst>
                                      </p:cBhvr>
                                      <p:tavLst>
                                        <p:tav tm="0">
                                          <p:val>
                                            <p:strVal val="ppt_y"/>
                                          </p:val>
                                        </p:tav>
                                        <p:tav tm="100000">
                                          <p:val>
                                            <p:fltVal val="0.26018"/>
                                          </p:val>
                                        </p:tav>
                                      </p:tavLst>
                                    </p:anim>
                                    <p:anim to="" calcmode="lin" valueType="num">
                                      <p:cBhvr>
                                        <p:cTn id="709"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710" presetID="0" presetClass="entr" presetSubtype="0" fill="hold" grpId="13" nodeType="withEffect">
                                  <p:stCondLst>
                                    <p:cond delay="0"/>
                                  </p:stCondLst>
                                  <p:childTnLst>
                                    <p:anim to="" calcmode="lin" valueType="num">
                                      <p:cBhvr>
                                        <p:cTn id="711" dur="500" fill="hold">
                                          <p:stCondLst>
                                            <p:cond delay="0"/>
                                          </p:stCondLst>
                                        </p:cTn>
                                        <p:tgtEl>
                                          <p:spTgt spid="10"/>
                                        </p:tgtEl>
                                        <p:attrNameLst>
                                          <p:attrName>ppt_w</p:attrName>
                                        </p:attrNameLst>
                                      </p:cBhvr>
                                      <p:tavLst>
                                        <p:tav tm="0">
                                          <p:val>
                                            <p:strVal val="ppt_w"/>
                                          </p:val>
                                        </p:tav>
                                        <p:tav tm="100000">
                                          <p:val>
                                            <p:strVal val="#ppt_w*1.100945"/>
                                          </p:val>
                                        </p:tav>
                                      </p:tavLst>
                                    </p:anim>
                                    <p:anim to="" calcmode="lin" valueType="num">
                                      <p:cBhvr>
                                        <p:cTn id="712" dur="500" fill="hold">
                                          <p:stCondLst>
                                            <p:cond delay="0"/>
                                          </p:stCondLst>
                                        </p:cTn>
                                        <p:tgtEl>
                                          <p:spTgt spid="10"/>
                                        </p:tgtEl>
                                        <p:attrNameLst>
                                          <p:attrName>ppt_h</p:attrName>
                                        </p:attrNameLst>
                                      </p:cBhvr>
                                      <p:tavLst>
                                        <p:tav tm="0">
                                          <p:val>
                                            <p:strVal val="ppt_h"/>
                                          </p:val>
                                        </p:tav>
                                        <p:tav tm="100000">
                                          <p:val>
                                            <p:strVal val="#ppt_h*1.100945"/>
                                          </p:val>
                                        </p:tav>
                                      </p:tavLst>
                                    </p:anim>
                                    <p:anim to="" calcmode="lin" valueType="num">
                                      <p:cBhvr>
                                        <p:cTn id="713" dur="500" fill="hold">
                                          <p:stCondLst>
                                            <p:cond delay="0"/>
                                          </p:stCondLst>
                                        </p:cTn>
                                        <p:tgtEl>
                                          <p:spTgt spid="10"/>
                                        </p:tgtEl>
                                        <p:attrNameLst>
                                          <p:attrName>ppt_x</p:attrName>
                                        </p:attrNameLst>
                                      </p:cBhvr>
                                      <p:tavLst>
                                        <p:tav tm="0">
                                          <p:val>
                                            <p:strVal val="ppt_x"/>
                                          </p:val>
                                        </p:tav>
                                        <p:tav tm="100000">
                                          <p:val>
                                            <p:fltVal val="1.42473"/>
                                          </p:val>
                                        </p:tav>
                                      </p:tavLst>
                                    </p:anim>
                                    <p:anim to="" calcmode="lin" valueType="num">
                                      <p:cBhvr>
                                        <p:cTn id="714" dur="500" fill="hold">
                                          <p:stCondLst>
                                            <p:cond delay="0"/>
                                          </p:stCondLst>
                                        </p:cTn>
                                        <p:tgtEl>
                                          <p:spTgt spid="10"/>
                                        </p:tgtEl>
                                        <p:attrNameLst>
                                          <p:attrName>ppt_y</p:attrName>
                                        </p:attrNameLst>
                                      </p:cBhvr>
                                      <p:tavLst>
                                        <p:tav tm="0">
                                          <p:val>
                                            <p:strVal val="ppt_y"/>
                                          </p:val>
                                        </p:tav>
                                        <p:tav tm="100000">
                                          <p:val>
                                            <p:fltVal val="0.10194"/>
                                          </p:val>
                                        </p:tav>
                                      </p:tavLst>
                                    </p:anim>
                                    <p:anim to="" calcmode="lin" valueType="num">
                                      <p:cBhvr>
                                        <p:cTn id="715"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716" presetID="0" presetClass="entr" presetSubtype="0" fill="hold" grpId="14" nodeType="withEffect">
                                  <p:stCondLst>
                                    <p:cond delay="0"/>
                                  </p:stCondLst>
                                  <p:childTnLst>
                                    <p:anim to="" calcmode="lin" valueType="num">
                                      <p:cBhvr>
                                        <p:cTn id="717" dur="500" fill="hold">
                                          <p:stCondLst>
                                            <p:cond delay="0"/>
                                          </p:stCondLst>
                                        </p:cTn>
                                        <p:tgtEl>
                                          <p:spTgt spid="7"/>
                                        </p:tgtEl>
                                        <p:attrNameLst>
                                          <p:attrName>ppt_w</p:attrName>
                                        </p:attrNameLst>
                                      </p:cBhvr>
                                      <p:tavLst>
                                        <p:tav tm="0">
                                          <p:val>
                                            <p:strVal val="ppt_w"/>
                                          </p:val>
                                        </p:tav>
                                        <p:tav tm="100000">
                                          <p:val>
                                            <p:strVal val="#ppt_w*0.7971647"/>
                                          </p:val>
                                        </p:tav>
                                      </p:tavLst>
                                    </p:anim>
                                    <p:anim to="" calcmode="lin" valueType="num">
                                      <p:cBhvr>
                                        <p:cTn id="718" dur="500" fill="hold">
                                          <p:stCondLst>
                                            <p:cond delay="0"/>
                                          </p:stCondLst>
                                        </p:cTn>
                                        <p:tgtEl>
                                          <p:spTgt spid="7"/>
                                        </p:tgtEl>
                                        <p:attrNameLst>
                                          <p:attrName>ppt_h</p:attrName>
                                        </p:attrNameLst>
                                      </p:cBhvr>
                                      <p:tavLst>
                                        <p:tav tm="0">
                                          <p:val>
                                            <p:strVal val="ppt_h"/>
                                          </p:val>
                                        </p:tav>
                                        <p:tav tm="100000">
                                          <p:val>
                                            <p:strVal val="#ppt_h*0.7971648"/>
                                          </p:val>
                                        </p:tav>
                                      </p:tavLst>
                                    </p:anim>
                                    <p:anim to="" calcmode="lin" valueType="num">
                                      <p:cBhvr>
                                        <p:cTn id="719" dur="500" fill="hold">
                                          <p:stCondLst>
                                            <p:cond delay="0"/>
                                          </p:stCondLst>
                                        </p:cTn>
                                        <p:tgtEl>
                                          <p:spTgt spid="7"/>
                                        </p:tgtEl>
                                        <p:attrNameLst>
                                          <p:attrName>ppt_x</p:attrName>
                                        </p:attrNameLst>
                                      </p:cBhvr>
                                      <p:tavLst>
                                        <p:tav tm="0">
                                          <p:val>
                                            <p:strVal val="ppt_x"/>
                                          </p:val>
                                        </p:tav>
                                        <p:tav tm="100000">
                                          <p:val>
                                            <p:fltVal val="1.77824"/>
                                          </p:val>
                                        </p:tav>
                                      </p:tavLst>
                                    </p:anim>
                                    <p:anim to="" calcmode="lin" valueType="num">
                                      <p:cBhvr>
                                        <p:cTn id="720" dur="500" fill="hold">
                                          <p:stCondLst>
                                            <p:cond delay="0"/>
                                          </p:stCondLst>
                                        </p:cTn>
                                        <p:tgtEl>
                                          <p:spTgt spid="7"/>
                                        </p:tgtEl>
                                        <p:attrNameLst>
                                          <p:attrName>ppt_y</p:attrName>
                                        </p:attrNameLst>
                                      </p:cBhvr>
                                      <p:tavLst>
                                        <p:tav tm="0">
                                          <p:val>
                                            <p:strVal val="ppt_y"/>
                                          </p:val>
                                        </p:tav>
                                        <p:tav tm="100000">
                                          <p:val>
                                            <p:fltVal val="0.01839"/>
                                          </p:val>
                                        </p:tav>
                                      </p:tavLst>
                                    </p:anim>
                                    <p:anim to="" calcmode="lin" valueType="num">
                                      <p:cBhvr>
                                        <p:cTn id="721"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10" grpId="0"/>
      <p:bldP spid="10" grpId="1"/>
      <p:bldP spid="10" grpId="2"/>
      <p:bldP spid="10" grpId="3"/>
      <p:bldP spid="10" grpId="4"/>
      <p:bldP spid="10" grpId="5"/>
      <p:bldP spid="10" grpId="6"/>
      <p:bldP spid="10" grpId="7"/>
      <p:bldP spid="10" grpId="8"/>
      <p:bldP spid="10" grpId="9"/>
      <p:bldP spid="10" grpId="10"/>
      <p:bldP spid="10" grpId="11"/>
      <p:bldP spid="10" grpId="12"/>
      <p:bldP spid="10" grpId="13"/>
      <p:bldP spid="11" grpId="0"/>
      <p:bldP spid="11" grpId="1"/>
      <p:bldP spid="11" grpId="2"/>
      <p:bldP spid="11" grpId="3"/>
      <p:bldP spid="11" grpId="4"/>
      <p:bldP spid="11" grpId="5"/>
      <p:bldP spid="11" grpId="6"/>
      <p:bldP spid="11" grpId="7"/>
      <p:bldP spid="11" grpId="8"/>
      <p:bldP spid="11" grpId="9"/>
      <p:bldP spid="11" grpId="10"/>
      <p:bldP spid="11" grpId="11"/>
      <p:bldP spid="11" grpId="12"/>
      <p:bldP spid="12" grpId="0"/>
      <p:bldP spid="12" grpId="1"/>
      <p:bldP spid="12" grpId="2"/>
      <p:bldP spid="12" grpId="3"/>
      <p:bldP spid="12" grpId="4"/>
      <p:bldP spid="12" grpId="5"/>
      <p:bldP spid="12" grpId="6"/>
      <p:bldP spid="12" grpId="7"/>
      <p:bldP spid="12" grpId="8"/>
      <p:bldP spid="12" grpId="9"/>
      <p:bldP spid="12" grpId="10"/>
      <p:bldP spid="12" grpId="11"/>
      <p:bldP spid="13" grpId="0"/>
      <p:bldP spid="13" grpId="1"/>
      <p:bldP spid="13" grpId="2"/>
      <p:bldP spid="13" grpId="3"/>
      <p:bldP spid="13" grpId="4"/>
      <p:bldP spid="13" grpId="5"/>
      <p:bldP spid="13" grpId="6"/>
      <p:bldP spid="13" grpId="7"/>
      <p:bldP spid="13" grpId="8"/>
      <p:bldP spid="13" grpId="9"/>
      <p:bldP spid="13" grpId="10"/>
      <p:bldP spid="14" grpId="0"/>
      <p:bldP spid="14" grpId="1"/>
      <p:bldP spid="14" grpId="2"/>
      <p:bldP spid="14" grpId="3"/>
      <p:bldP spid="14" grpId="4"/>
      <p:bldP spid="14" grpId="5"/>
      <p:bldP spid="14" grpId="6"/>
      <p:bldP spid="14" grpId="7"/>
      <p:bldP spid="14" grpId="8"/>
      <p:bldP spid="14" grpId="9"/>
      <p:bldP spid="15" grpId="0"/>
      <p:bldP spid="15" grpId="1"/>
      <p:bldP spid="15" grpId="2"/>
      <p:bldP spid="15" grpId="3"/>
      <p:bldP spid="15" grpId="4"/>
      <p:bldP spid="15" grpId="5"/>
      <p:bldP spid="15" grpId="6"/>
      <p:bldP spid="15" grpId="7"/>
      <p:bldP spid="15" grpId="8"/>
      <p:bldP spid="16" grpId="0"/>
      <p:bldP spid="16" grpId="1"/>
      <p:bldP spid="16" grpId="2"/>
      <p:bldP spid="16" grpId="3"/>
      <p:bldP spid="16" grpId="4"/>
      <p:bldP spid="16" grpId="5"/>
      <p:bldP spid="16" grpId="6"/>
      <p:bldP spid="16" grpId="7"/>
      <p:bldP spid="17" grpId="0"/>
      <p:bldP spid="17" grpId="1"/>
      <p:bldP spid="17" grpId="2"/>
      <p:bldP spid="17" grpId="3"/>
      <p:bldP spid="17" grpId="4"/>
      <p:bldP spid="17" grpId="5"/>
      <p:bldP spid="17" grpId="6"/>
      <p:bldP spid="18" grpId="0"/>
      <p:bldP spid="18" grpId="1"/>
      <p:bldP spid="18" grpId="2"/>
      <p:bldP spid="18" grpId="3"/>
      <p:bldP spid="18" grpId="4"/>
      <p:bldP spid="18" grpId="5"/>
      <p:bldP spid="19" grpId="0"/>
      <p:bldP spid="19" grpId="1"/>
      <p:bldP spid="19" grpId="2"/>
      <p:bldP spid="19" grpId="3"/>
      <p:bldP spid="19" grpId="4"/>
      <p:bldP spid="20" grpId="0"/>
      <p:bldP spid="20" grpId="1"/>
      <p:bldP spid="20" grpId="2"/>
      <p:bldP spid="20" grpId="3"/>
      <p:bldP spid="21" grpId="0"/>
      <p:bldP spid="21" grpId="1"/>
      <p:bldP spid="21" grpId="2"/>
      <p:bldP spid="22" grpId="0"/>
      <p:bldP spid="22" grpId="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15" name="页脚占位符 14"/>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14" name="灯片编号占位符 13"/>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12</a:t>
            </a:fld>
            <a:endParaRPr spc="-4" dirty="0"/>
          </a:p>
        </p:txBody>
      </p:sp>
      <p:sp>
        <p:nvSpPr>
          <p:cNvPr id="2" name="object 2"/>
          <p:cNvSpPr txBox="1">
            <a:spLocks noGrp="1"/>
          </p:cNvSpPr>
          <p:nvPr>
            <p:ph type="title"/>
          </p:nvPr>
        </p:nvSpPr>
        <p:spPr>
          <a:xfrm>
            <a:off x="194466" y="12293"/>
            <a:ext cx="6020068" cy="1118413"/>
          </a:xfrm>
          <a:prstGeom prst="rect">
            <a:avLst/>
          </a:prstGeom>
        </p:spPr>
        <p:txBody>
          <a:bodyPr vert="horz" wrap="square" lIns="0" tIns="10317" rIns="0" bIns="0" rtlCol="0" anchor="ctr">
            <a:spAutoFit/>
          </a:bodyPr>
          <a:lstStyle/>
          <a:p>
            <a:pPr marL="10795">
              <a:lnSpc>
                <a:spcPct val="100000"/>
              </a:lnSpc>
              <a:spcBef>
                <a:spcPts val="80"/>
              </a:spcBef>
            </a:pPr>
            <a:r>
              <a:rPr spc="-4" dirty="0">
                <a:latin typeface="Arial" panose="020B0604020202020204"/>
                <a:cs typeface="Arial" panose="020B0604020202020204"/>
              </a:rPr>
              <a:t>Logit</a:t>
            </a:r>
            <a:r>
              <a:rPr lang="zh-CN" altLang="en-US" spc="-4" dirty="0">
                <a:latin typeface="Arial" panose="020B0604020202020204"/>
                <a:cs typeface="Arial" panose="020B0604020202020204"/>
              </a:rPr>
              <a:t>和</a:t>
            </a:r>
            <a:r>
              <a:rPr lang="en-US" altLang="zh-CN" spc="-4" dirty="0" err="1">
                <a:latin typeface="Arial" panose="020B0604020202020204"/>
                <a:cs typeface="Arial" panose="020B0604020202020204"/>
              </a:rPr>
              <a:t>probit</a:t>
            </a:r>
            <a:r>
              <a:rPr lang="zh-CN" altLang="en-US" spc="-4" dirty="0">
                <a:latin typeface="Arial" panose="020B0604020202020204"/>
                <a:cs typeface="Arial" panose="020B0604020202020204"/>
              </a:rPr>
              <a:t>区别</a:t>
            </a:r>
            <a:r>
              <a:rPr lang="en-US" altLang="zh-CN" spc="-4" dirty="0">
                <a:latin typeface="Arial" panose="020B0604020202020204"/>
                <a:cs typeface="Arial" panose="020B0604020202020204"/>
              </a:rPr>
              <a:t>1</a:t>
            </a:r>
            <a:r>
              <a:rPr lang="zh-CN" altLang="en-US" spc="-4" dirty="0">
                <a:latin typeface="Arial" panose="020B0604020202020204"/>
                <a:cs typeface="Arial" panose="020B0604020202020204"/>
              </a:rPr>
              <a:t>：</a:t>
            </a:r>
            <a:br>
              <a:rPr lang="en-US" altLang="zh-CN" spc="-4" dirty="0">
                <a:latin typeface="Arial" panose="020B0604020202020204"/>
                <a:cs typeface="Arial" panose="020B0604020202020204"/>
              </a:rPr>
            </a:br>
            <a:r>
              <a:rPr lang="zh-CN" altLang="en-US" spc="-4" dirty="0">
                <a:latin typeface="Arial" panose="020B0604020202020204"/>
                <a:cs typeface="Arial" panose="020B0604020202020204"/>
              </a:rPr>
              <a:t>分布函数不同</a:t>
            </a:r>
            <a:endParaRPr spc="-4" dirty="0">
              <a:latin typeface="Arial" panose="020B0604020202020204"/>
              <a:cs typeface="Arial" panose="020B0604020202020204"/>
            </a:endParaRPr>
          </a:p>
        </p:txBody>
      </p:sp>
      <p:sp>
        <p:nvSpPr>
          <p:cNvPr id="11" name="文本占位符 10"/>
          <p:cNvSpPr>
            <a:spLocks noGrp="1"/>
          </p:cNvSpPr>
          <p:nvPr>
            <p:ph type="body" sz="quarter" idx="13"/>
          </p:nvPr>
        </p:nvSpPr>
        <p:spPr/>
        <p:txBody>
          <a:bodyPr/>
          <a:lstStyle/>
          <a:p>
            <a:endParaRPr lang="zh-CN" altLang="en-US" dirty="0"/>
          </a:p>
        </p:txBody>
      </p:sp>
      <p:sp>
        <p:nvSpPr>
          <p:cNvPr id="3" name="object 3"/>
          <p:cNvSpPr txBox="1"/>
          <p:nvPr/>
        </p:nvSpPr>
        <p:spPr>
          <a:xfrm>
            <a:off x="1120851" y="1786248"/>
            <a:ext cx="6501797" cy="1030936"/>
          </a:xfrm>
          <a:prstGeom prst="rect">
            <a:avLst/>
          </a:prstGeom>
        </p:spPr>
        <p:txBody>
          <a:bodyPr vert="horz" wrap="square" lIns="0" tIns="97739" rIns="0" bIns="0" rtlCol="0">
            <a:spAutoFit/>
          </a:bodyPr>
          <a:lstStyle/>
          <a:p>
            <a:pPr marL="304165" indent="-293370">
              <a:spcBef>
                <a:spcPts val="770"/>
              </a:spcBef>
              <a:buFont typeface="Arial" panose="020B0604020202020204"/>
              <a:buChar char="•"/>
              <a:tabLst>
                <a:tab pos="303530" algn="l"/>
                <a:tab pos="304165" algn="l"/>
              </a:tabLst>
            </a:pPr>
            <a:r>
              <a:rPr sz="2735" spc="-4" dirty="0">
                <a:latin typeface="宋体" panose="02010600030101010101" pitchFamily="2" charset="-122"/>
                <a:cs typeface="宋体" panose="02010600030101010101" pitchFamily="2" charset="-122"/>
              </a:rPr>
              <a:t>如</a:t>
            </a:r>
            <a:r>
              <a:rPr sz="2735" spc="-9" dirty="0">
                <a:latin typeface="宋体" panose="02010600030101010101" pitchFamily="2" charset="-122"/>
                <a:cs typeface="宋体" panose="02010600030101010101" pitchFamily="2" charset="-122"/>
              </a:rPr>
              <a:t>果</a:t>
            </a:r>
            <a:r>
              <a:rPr sz="2735" spc="-4" dirty="0">
                <a:latin typeface="宋体" panose="02010600030101010101" pitchFamily="2" charset="-122"/>
                <a:cs typeface="宋体" panose="02010600030101010101" pitchFamily="2" charset="-122"/>
              </a:rPr>
              <a:t>连接</a:t>
            </a:r>
            <a:r>
              <a:rPr sz="2735" spc="-9" dirty="0">
                <a:latin typeface="宋体" panose="02010600030101010101" pitchFamily="2" charset="-122"/>
                <a:cs typeface="宋体" panose="02010600030101010101" pitchFamily="2" charset="-122"/>
              </a:rPr>
              <a:t>函</a:t>
            </a:r>
            <a:r>
              <a:rPr sz="2735" spc="-4" dirty="0">
                <a:latin typeface="宋体" panose="02010600030101010101" pitchFamily="2" charset="-122"/>
                <a:cs typeface="宋体" panose="02010600030101010101" pitchFamily="2" charset="-122"/>
              </a:rPr>
              <a:t>数</a:t>
            </a:r>
            <a:r>
              <a:rPr sz="2735" spc="-414" dirty="0">
                <a:latin typeface="宋体" panose="02010600030101010101" pitchFamily="2" charset="-122"/>
                <a:cs typeface="宋体" panose="02010600030101010101" pitchFamily="2" charset="-122"/>
              </a:rPr>
              <a:t> </a:t>
            </a:r>
            <a:r>
              <a:rPr sz="4040" i="1" baseline="6000" dirty="0">
                <a:latin typeface="Times New Roman" panose="02020603050405020304"/>
                <a:cs typeface="Times New Roman" panose="02020603050405020304"/>
              </a:rPr>
              <a:t>F</a:t>
            </a:r>
            <a:r>
              <a:rPr sz="4040" i="1" spc="-583" baseline="6000" dirty="0">
                <a:latin typeface="Times New Roman" panose="02020603050405020304"/>
                <a:cs typeface="Times New Roman" panose="02020603050405020304"/>
              </a:rPr>
              <a:t> </a:t>
            </a:r>
            <a:r>
              <a:rPr sz="4040" baseline="6000" dirty="0">
                <a:latin typeface="Times New Roman" panose="02020603050405020304"/>
                <a:cs typeface="Times New Roman" panose="02020603050405020304"/>
              </a:rPr>
              <a:t>(</a:t>
            </a:r>
            <a:r>
              <a:rPr sz="4040" spc="-596" baseline="6000" dirty="0">
                <a:latin typeface="Times New Roman" panose="02020603050405020304"/>
                <a:cs typeface="Times New Roman" panose="02020603050405020304"/>
              </a:rPr>
              <a:t> </a:t>
            </a:r>
            <a:r>
              <a:rPr sz="4040" b="1" i="1" spc="64" baseline="6000" dirty="0">
                <a:latin typeface="Times New Roman" panose="02020603050405020304"/>
                <a:cs typeface="Times New Roman" panose="02020603050405020304"/>
              </a:rPr>
              <a:t>x</a:t>
            </a:r>
            <a:r>
              <a:rPr sz="4040" spc="64" baseline="6000" dirty="0">
                <a:latin typeface="Times New Roman" panose="02020603050405020304"/>
                <a:cs typeface="Times New Roman" panose="02020603050405020304"/>
              </a:rPr>
              <a:t>,</a:t>
            </a:r>
            <a:r>
              <a:rPr sz="4040" spc="-70" baseline="6000" dirty="0">
                <a:latin typeface="Times New Roman" panose="02020603050405020304"/>
                <a:cs typeface="Times New Roman" panose="02020603050405020304"/>
              </a:rPr>
              <a:t> </a:t>
            </a:r>
            <a:r>
              <a:rPr sz="4235" b="1" i="1" spc="-109" baseline="6000" dirty="0">
                <a:latin typeface="Symbol" panose="05050102010706020507"/>
                <a:cs typeface="Symbol" panose="05050102010706020507"/>
              </a:rPr>
              <a:t></a:t>
            </a:r>
            <a:r>
              <a:rPr sz="4235" b="1" i="1" spc="-391" baseline="6000" dirty="0">
                <a:latin typeface="Times New Roman" panose="02020603050405020304"/>
                <a:cs typeface="Times New Roman" panose="02020603050405020304"/>
              </a:rPr>
              <a:t> </a:t>
            </a:r>
            <a:r>
              <a:rPr sz="4040" baseline="6000" dirty="0">
                <a:latin typeface="Times New Roman" panose="02020603050405020304"/>
                <a:cs typeface="Times New Roman" panose="02020603050405020304"/>
              </a:rPr>
              <a:t>)</a:t>
            </a:r>
            <a:r>
              <a:rPr sz="4040" spc="371" baseline="6000" dirty="0">
                <a:latin typeface="Times New Roman" panose="02020603050405020304"/>
                <a:cs typeface="Times New Roman" panose="02020603050405020304"/>
              </a:rPr>
              <a:t> </a:t>
            </a:r>
            <a:r>
              <a:rPr sz="2735" spc="-4" dirty="0">
                <a:latin typeface="宋体" panose="02010600030101010101" pitchFamily="2" charset="-122"/>
                <a:cs typeface="宋体" panose="02010600030101010101" pitchFamily="2" charset="-122"/>
              </a:rPr>
              <a:t>为“逻辑分布”</a:t>
            </a:r>
            <a:endParaRPr sz="2735" dirty="0">
              <a:latin typeface="宋体" panose="02010600030101010101" pitchFamily="2" charset="-122"/>
              <a:cs typeface="宋体" panose="02010600030101010101" pitchFamily="2" charset="-122"/>
            </a:endParaRPr>
          </a:p>
          <a:p>
            <a:pPr marL="299085">
              <a:spcBef>
                <a:spcPts val="640"/>
              </a:spcBef>
            </a:pPr>
            <a:r>
              <a:rPr sz="2735" spc="-9" dirty="0">
                <a:latin typeface="Arial" panose="020B0604020202020204"/>
                <a:cs typeface="Arial" panose="020B0604020202020204"/>
              </a:rPr>
              <a:t>(logistic</a:t>
            </a:r>
            <a:r>
              <a:rPr sz="2735" spc="26" dirty="0">
                <a:latin typeface="Arial" panose="020B0604020202020204"/>
                <a:cs typeface="Arial" panose="020B0604020202020204"/>
              </a:rPr>
              <a:t> </a:t>
            </a:r>
            <a:r>
              <a:rPr sz="2735" spc="-9" dirty="0">
                <a:latin typeface="Arial" panose="020B0604020202020204"/>
                <a:cs typeface="Arial" panose="020B0604020202020204"/>
              </a:rPr>
              <a:t>distribution)</a:t>
            </a:r>
            <a:r>
              <a:rPr sz="2735" spc="-4" dirty="0">
                <a:latin typeface="宋体" panose="02010600030101010101" pitchFamily="2" charset="-122"/>
                <a:cs typeface="宋体" panose="02010600030101010101" pitchFamily="2" charset="-122"/>
              </a:rPr>
              <a:t>的累积分布函数，则</a:t>
            </a:r>
            <a:endParaRPr sz="2735" dirty="0">
              <a:latin typeface="宋体" panose="02010600030101010101" pitchFamily="2" charset="-122"/>
              <a:cs typeface="宋体" panose="02010600030101010101" pitchFamily="2" charset="-122"/>
            </a:endParaRPr>
          </a:p>
        </p:txBody>
      </p:sp>
      <p:sp>
        <p:nvSpPr>
          <p:cNvPr id="5" name="object 5"/>
          <p:cNvSpPr/>
          <p:nvPr/>
        </p:nvSpPr>
        <p:spPr>
          <a:xfrm>
            <a:off x="6252563" y="3759031"/>
            <a:ext cx="1826085" cy="0"/>
          </a:xfrm>
          <a:custGeom>
            <a:avLst/>
            <a:gdLst/>
            <a:ahLst/>
            <a:cxnLst/>
            <a:rect l="l" t="t" r="r" b="b"/>
            <a:pathLst>
              <a:path w="2135504">
                <a:moveTo>
                  <a:pt x="0" y="0"/>
                </a:moveTo>
                <a:lnTo>
                  <a:pt x="2135124" y="0"/>
                </a:lnTo>
              </a:path>
            </a:pathLst>
          </a:custGeom>
          <a:ln w="20866">
            <a:solidFill>
              <a:srgbClr val="000000"/>
            </a:solidFill>
          </a:ln>
        </p:spPr>
        <p:txBody>
          <a:bodyPr wrap="square" lIns="0" tIns="0" rIns="0" bIns="0" rtlCol="0"/>
          <a:lstStyle/>
          <a:p>
            <a:endParaRPr sz="1540"/>
          </a:p>
        </p:txBody>
      </p:sp>
      <p:sp>
        <p:nvSpPr>
          <p:cNvPr id="6" name="object 6"/>
          <p:cNvSpPr txBox="1"/>
          <p:nvPr/>
        </p:nvSpPr>
        <p:spPr>
          <a:xfrm>
            <a:off x="6483449" y="3227184"/>
            <a:ext cx="1366170" cy="475379"/>
          </a:xfrm>
          <a:prstGeom prst="rect">
            <a:avLst/>
          </a:prstGeom>
        </p:spPr>
        <p:txBody>
          <a:bodyPr vert="horz" wrap="square" lIns="0" tIns="14661" rIns="0" bIns="0" rtlCol="0">
            <a:spAutoFit/>
          </a:bodyPr>
          <a:lstStyle/>
          <a:p>
            <a:pPr marL="10795">
              <a:spcBef>
                <a:spcPts val="115"/>
              </a:spcBef>
            </a:pPr>
            <a:r>
              <a:rPr sz="2865" spc="-9" dirty="0">
                <a:latin typeface="Times New Roman" panose="02020603050405020304"/>
                <a:cs typeface="Times New Roman" panose="02020603050405020304"/>
              </a:rPr>
              <a:t>exp(</a:t>
            </a:r>
            <a:r>
              <a:rPr sz="2865" spc="-432" dirty="0">
                <a:latin typeface="Times New Roman" panose="02020603050405020304"/>
                <a:cs typeface="Times New Roman" panose="02020603050405020304"/>
              </a:rPr>
              <a:t> </a:t>
            </a:r>
            <a:r>
              <a:rPr sz="2865" b="1" i="1" spc="-17" dirty="0">
                <a:latin typeface="Times New Roman" panose="02020603050405020304"/>
                <a:cs typeface="Times New Roman" panose="02020603050405020304"/>
              </a:rPr>
              <a:t>x</a:t>
            </a:r>
            <a:r>
              <a:rPr sz="4295" spc="-26" baseline="3000" dirty="0">
                <a:latin typeface="Symbol" panose="05050102010706020507"/>
                <a:cs typeface="Symbol" panose="05050102010706020507"/>
              </a:rPr>
              <a:t></a:t>
            </a:r>
            <a:r>
              <a:rPr sz="2995" b="1" i="1" spc="-17" dirty="0">
                <a:latin typeface="Symbol" panose="05050102010706020507"/>
                <a:cs typeface="Symbol" panose="05050102010706020507"/>
              </a:rPr>
              <a:t></a:t>
            </a:r>
            <a:r>
              <a:rPr sz="2995" b="1" i="1" spc="-282" dirty="0">
                <a:latin typeface="Times New Roman" panose="02020603050405020304"/>
                <a:cs typeface="Times New Roman" panose="02020603050405020304"/>
              </a:rPr>
              <a:t> </a:t>
            </a:r>
            <a:r>
              <a:rPr sz="2865" spc="-4" dirty="0">
                <a:latin typeface="Times New Roman" panose="02020603050405020304"/>
                <a:cs typeface="Times New Roman" panose="02020603050405020304"/>
              </a:rPr>
              <a:t>)</a:t>
            </a:r>
            <a:endParaRPr sz="2865" dirty="0">
              <a:latin typeface="Times New Roman" panose="02020603050405020304"/>
              <a:cs typeface="Times New Roman" panose="02020603050405020304"/>
            </a:endParaRPr>
          </a:p>
        </p:txBody>
      </p:sp>
      <p:sp>
        <p:nvSpPr>
          <p:cNvPr id="7" name="object 7"/>
          <p:cNvSpPr txBox="1"/>
          <p:nvPr/>
        </p:nvSpPr>
        <p:spPr>
          <a:xfrm>
            <a:off x="1267459" y="3454589"/>
            <a:ext cx="4903226" cy="475379"/>
          </a:xfrm>
          <a:prstGeom prst="rect">
            <a:avLst/>
          </a:prstGeom>
        </p:spPr>
        <p:txBody>
          <a:bodyPr vert="horz" wrap="square" lIns="0" tIns="14661" rIns="0" bIns="0" rtlCol="0">
            <a:spAutoFit/>
          </a:bodyPr>
          <a:lstStyle/>
          <a:p>
            <a:pPr marL="10795">
              <a:spcBef>
                <a:spcPts val="115"/>
              </a:spcBef>
            </a:pPr>
            <a:r>
              <a:rPr sz="2865" spc="4" dirty="0">
                <a:latin typeface="Times New Roman" panose="02020603050405020304"/>
                <a:cs typeface="Times New Roman" panose="02020603050405020304"/>
              </a:rPr>
              <a:t>P(</a:t>
            </a:r>
            <a:r>
              <a:rPr sz="2865" spc="-371" dirty="0">
                <a:latin typeface="Times New Roman" panose="02020603050405020304"/>
                <a:cs typeface="Times New Roman" panose="02020603050405020304"/>
              </a:rPr>
              <a:t> </a:t>
            </a:r>
            <a:r>
              <a:rPr sz="2865" i="1" spc="-4" dirty="0">
                <a:latin typeface="Times New Roman" panose="02020603050405020304"/>
                <a:cs typeface="Times New Roman" panose="02020603050405020304"/>
              </a:rPr>
              <a:t>y</a:t>
            </a:r>
            <a:r>
              <a:rPr sz="2865" i="1" spc="43" dirty="0">
                <a:latin typeface="Times New Roman" panose="02020603050405020304"/>
                <a:cs typeface="Times New Roman" panose="02020603050405020304"/>
              </a:rPr>
              <a:t> </a:t>
            </a:r>
            <a:r>
              <a:rPr sz="2865" spc="-4" dirty="0">
                <a:latin typeface="Symbol" panose="05050102010706020507"/>
                <a:cs typeface="Symbol" panose="05050102010706020507"/>
              </a:rPr>
              <a:t></a:t>
            </a:r>
            <a:r>
              <a:rPr sz="2865" spc="-350" dirty="0">
                <a:latin typeface="Times New Roman" panose="02020603050405020304"/>
                <a:cs typeface="Times New Roman" panose="02020603050405020304"/>
              </a:rPr>
              <a:t> </a:t>
            </a:r>
            <a:r>
              <a:rPr sz="2865" spc="111" dirty="0">
                <a:latin typeface="Times New Roman" panose="02020603050405020304"/>
                <a:cs typeface="Times New Roman" panose="02020603050405020304"/>
              </a:rPr>
              <a:t>1|</a:t>
            </a:r>
            <a:r>
              <a:rPr sz="2865" spc="64" dirty="0">
                <a:latin typeface="Times New Roman" panose="02020603050405020304"/>
                <a:cs typeface="Times New Roman" panose="02020603050405020304"/>
              </a:rPr>
              <a:t> </a:t>
            </a:r>
            <a:r>
              <a:rPr sz="2865" b="1" i="1" spc="64" dirty="0">
                <a:latin typeface="Times New Roman" panose="02020603050405020304"/>
                <a:cs typeface="Times New Roman" panose="02020603050405020304"/>
              </a:rPr>
              <a:t>x</a:t>
            </a:r>
            <a:r>
              <a:rPr sz="2865" spc="64" dirty="0">
                <a:latin typeface="Times New Roman" panose="02020603050405020304"/>
                <a:cs typeface="Times New Roman" panose="02020603050405020304"/>
              </a:rPr>
              <a:t>)</a:t>
            </a:r>
            <a:r>
              <a:rPr sz="2865" spc="-43" dirty="0">
                <a:latin typeface="Times New Roman" panose="02020603050405020304"/>
                <a:cs typeface="Times New Roman" panose="02020603050405020304"/>
              </a:rPr>
              <a:t> </a:t>
            </a:r>
            <a:r>
              <a:rPr sz="2865" spc="-4" dirty="0">
                <a:latin typeface="Symbol" panose="05050102010706020507"/>
                <a:cs typeface="Symbol" panose="05050102010706020507"/>
              </a:rPr>
              <a:t></a:t>
            </a:r>
            <a:r>
              <a:rPr sz="2865" spc="51" dirty="0">
                <a:latin typeface="Times New Roman" panose="02020603050405020304"/>
                <a:cs typeface="Times New Roman" panose="02020603050405020304"/>
              </a:rPr>
              <a:t> </a:t>
            </a:r>
            <a:r>
              <a:rPr sz="2865" i="1" spc="-4" dirty="0">
                <a:latin typeface="Times New Roman" panose="02020603050405020304"/>
                <a:cs typeface="Times New Roman" panose="02020603050405020304"/>
              </a:rPr>
              <a:t>F</a:t>
            </a:r>
            <a:r>
              <a:rPr sz="2865" i="1" spc="-406" dirty="0">
                <a:latin typeface="Times New Roman" panose="02020603050405020304"/>
                <a:cs typeface="Times New Roman" panose="02020603050405020304"/>
              </a:rPr>
              <a:t> </a:t>
            </a:r>
            <a:r>
              <a:rPr sz="2865" spc="-4" dirty="0">
                <a:latin typeface="Times New Roman" panose="02020603050405020304"/>
                <a:cs typeface="Times New Roman" panose="02020603050405020304"/>
              </a:rPr>
              <a:t>(</a:t>
            </a:r>
            <a:r>
              <a:rPr sz="2865" spc="-414" dirty="0">
                <a:latin typeface="Times New Roman" panose="02020603050405020304"/>
                <a:cs typeface="Times New Roman" panose="02020603050405020304"/>
              </a:rPr>
              <a:t> </a:t>
            </a:r>
            <a:r>
              <a:rPr sz="2865" b="1" i="1" spc="43" dirty="0">
                <a:latin typeface="Times New Roman" panose="02020603050405020304"/>
                <a:cs typeface="Times New Roman" panose="02020603050405020304"/>
              </a:rPr>
              <a:t>x</a:t>
            </a:r>
            <a:r>
              <a:rPr sz="2865" spc="43" dirty="0">
                <a:latin typeface="Times New Roman" panose="02020603050405020304"/>
                <a:cs typeface="Times New Roman" panose="02020603050405020304"/>
              </a:rPr>
              <a:t>,</a:t>
            </a:r>
            <a:r>
              <a:rPr sz="2865" spc="-30" dirty="0">
                <a:latin typeface="Times New Roman" panose="02020603050405020304"/>
                <a:cs typeface="Times New Roman" panose="02020603050405020304"/>
              </a:rPr>
              <a:t> </a:t>
            </a:r>
            <a:r>
              <a:rPr sz="2995" b="1" i="1" spc="-77" dirty="0">
                <a:latin typeface="Symbol" panose="05050102010706020507"/>
                <a:cs typeface="Symbol" panose="05050102010706020507"/>
              </a:rPr>
              <a:t></a:t>
            </a:r>
            <a:r>
              <a:rPr sz="2995" b="1" i="1" spc="-261" dirty="0">
                <a:latin typeface="Times New Roman" panose="02020603050405020304"/>
                <a:cs typeface="Times New Roman" panose="02020603050405020304"/>
              </a:rPr>
              <a:t> </a:t>
            </a:r>
            <a:r>
              <a:rPr sz="2865" spc="-4" dirty="0">
                <a:latin typeface="Times New Roman" panose="02020603050405020304"/>
                <a:cs typeface="Times New Roman" panose="02020603050405020304"/>
              </a:rPr>
              <a:t>)</a:t>
            </a:r>
            <a:r>
              <a:rPr sz="2865" spc="-38" dirty="0">
                <a:latin typeface="Times New Roman" panose="02020603050405020304"/>
                <a:cs typeface="Times New Roman" panose="02020603050405020304"/>
              </a:rPr>
              <a:t> </a:t>
            </a:r>
            <a:r>
              <a:rPr sz="2865" spc="-4" dirty="0">
                <a:latin typeface="Symbol" panose="05050102010706020507"/>
                <a:cs typeface="Symbol" panose="05050102010706020507"/>
              </a:rPr>
              <a:t></a:t>
            </a:r>
            <a:r>
              <a:rPr sz="2865" spc="-34" dirty="0">
                <a:latin typeface="Times New Roman" panose="02020603050405020304"/>
                <a:cs typeface="Times New Roman" panose="02020603050405020304"/>
              </a:rPr>
              <a:t> </a:t>
            </a:r>
            <a:r>
              <a:rPr sz="2865" spc="43" dirty="0">
                <a:latin typeface="Symbol" panose="05050102010706020507"/>
                <a:cs typeface="Symbol" panose="05050102010706020507"/>
              </a:rPr>
              <a:t></a:t>
            </a:r>
            <a:r>
              <a:rPr sz="2865" spc="43" dirty="0">
                <a:latin typeface="Times New Roman" panose="02020603050405020304"/>
                <a:cs typeface="Times New Roman" panose="02020603050405020304"/>
              </a:rPr>
              <a:t>(</a:t>
            </a:r>
            <a:r>
              <a:rPr sz="2865" spc="-414" dirty="0">
                <a:latin typeface="Times New Roman" panose="02020603050405020304"/>
                <a:cs typeface="Times New Roman" panose="02020603050405020304"/>
              </a:rPr>
              <a:t> </a:t>
            </a:r>
            <a:r>
              <a:rPr sz="2865" b="1" i="1" spc="-17" dirty="0">
                <a:latin typeface="Times New Roman" panose="02020603050405020304"/>
                <a:cs typeface="Times New Roman" panose="02020603050405020304"/>
              </a:rPr>
              <a:t>x</a:t>
            </a:r>
            <a:r>
              <a:rPr sz="4295" spc="-26" baseline="3000" dirty="0">
                <a:latin typeface="Symbol" panose="05050102010706020507"/>
                <a:cs typeface="Symbol" panose="05050102010706020507"/>
              </a:rPr>
              <a:t></a:t>
            </a:r>
            <a:r>
              <a:rPr sz="2995" b="1" i="1" spc="-17" dirty="0">
                <a:latin typeface="Symbol" panose="05050102010706020507"/>
                <a:cs typeface="Symbol" panose="05050102010706020507"/>
              </a:rPr>
              <a:t></a:t>
            </a:r>
            <a:r>
              <a:rPr sz="2995" b="1" i="1" spc="-261" dirty="0">
                <a:latin typeface="Times New Roman" panose="02020603050405020304"/>
                <a:cs typeface="Times New Roman" panose="02020603050405020304"/>
              </a:rPr>
              <a:t> </a:t>
            </a:r>
            <a:r>
              <a:rPr sz="2865" spc="-4" dirty="0">
                <a:latin typeface="Times New Roman" panose="02020603050405020304"/>
                <a:cs typeface="Times New Roman" panose="02020603050405020304"/>
              </a:rPr>
              <a:t>)</a:t>
            </a:r>
            <a:r>
              <a:rPr sz="2865" spc="-43" dirty="0">
                <a:latin typeface="Times New Roman" panose="02020603050405020304"/>
                <a:cs typeface="Times New Roman" panose="02020603050405020304"/>
              </a:rPr>
              <a:t> </a:t>
            </a:r>
            <a:r>
              <a:rPr sz="2865" spc="-4" dirty="0">
                <a:latin typeface="Symbol" panose="05050102010706020507"/>
                <a:cs typeface="Symbol" panose="05050102010706020507"/>
              </a:rPr>
              <a:t></a:t>
            </a:r>
            <a:endParaRPr sz="2865" dirty="0">
              <a:latin typeface="Symbol" panose="05050102010706020507"/>
              <a:cs typeface="Symbol" panose="05050102010706020507"/>
            </a:endParaRPr>
          </a:p>
        </p:txBody>
      </p:sp>
      <p:sp>
        <p:nvSpPr>
          <p:cNvPr id="8" name="object 8"/>
          <p:cNvSpPr txBox="1"/>
          <p:nvPr/>
        </p:nvSpPr>
        <p:spPr>
          <a:xfrm>
            <a:off x="6224767" y="3736724"/>
            <a:ext cx="1848891" cy="475379"/>
          </a:xfrm>
          <a:prstGeom prst="rect">
            <a:avLst/>
          </a:prstGeom>
        </p:spPr>
        <p:txBody>
          <a:bodyPr vert="horz" wrap="square" lIns="0" tIns="14661" rIns="0" bIns="0" rtlCol="0">
            <a:spAutoFit/>
          </a:bodyPr>
          <a:lstStyle/>
          <a:p>
            <a:pPr marL="10795">
              <a:spcBef>
                <a:spcPts val="115"/>
              </a:spcBef>
            </a:pPr>
            <a:r>
              <a:rPr sz="2865" spc="-4" dirty="0">
                <a:latin typeface="Times New Roman" panose="02020603050405020304"/>
                <a:cs typeface="Times New Roman" panose="02020603050405020304"/>
              </a:rPr>
              <a:t>1</a:t>
            </a:r>
            <a:r>
              <a:rPr sz="2865" spc="-457" dirty="0">
                <a:latin typeface="Times New Roman" panose="02020603050405020304"/>
                <a:cs typeface="Times New Roman" panose="02020603050405020304"/>
              </a:rPr>
              <a:t> </a:t>
            </a:r>
            <a:r>
              <a:rPr sz="2865" spc="-4" dirty="0">
                <a:latin typeface="Symbol" panose="05050102010706020507"/>
                <a:cs typeface="Symbol" panose="05050102010706020507"/>
              </a:rPr>
              <a:t></a:t>
            </a:r>
            <a:r>
              <a:rPr sz="2865" spc="-196" dirty="0">
                <a:latin typeface="Times New Roman" panose="02020603050405020304"/>
                <a:cs typeface="Times New Roman" panose="02020603050405020304"/>
              </a:rPr>
              <a:t> </a:t>
            </a:r>
            <a:r>
              <a:rPr sz="2865" spc="-9" dirty="0">
                <a:latin typeface="Times New Roman" panose="02020603050405020304"/>
                <a:cs typeface="Times New Roman" panose="02020603050405020304"/>
              </a:rPr>
              <a:t>exp(</a:t>
            </a:r>
            <a:r>
              <a:rPr sz="2865" spc="-423" dirty="0">
                <a:latin typeface="Times New Roman" panose="02020603050405020304"/>
                <a:cs typeface="Times New Roman" panose="02020603050405020304"/>
              </a:rPr>
              <a:t> </a:t>
            </a:r>
            <a:r>
              <a:rPr sz="2865" b="1" i="1" spc="-17" dirty="0">
                <a:latin typeface="Times New Roman" panose="02020603050405020304"/>
                <a:cs typeface="Times New Roman" panose="02020603050405020304"/>
              </a:rPr>
              <a:t>x</a:t>
            </a:r>
            <a:r>
              <a:rPr sz="4295" spc="-26" baseline="3000" dirty="0">
                <a:latin typeface="Symbol" panose="05050102010706020507"/>
                <a:cs typeface="Symbol" panose="05050102010706020507"/>
              </a:rPr>
              <a:t></a:t>
            </a:r>
            <a:r>
              <a:rPr sz="2995" b="1" i="1" spc="-17" dirty="0">
                <a:latin typeface="Symbol" panose="05050102010706020507"/>
                <a:cs typeface="Symbol" panose="05050102010706020507"/>
              </a:rPr>
              <a:t></a:t>
            </a:r>
            <a:r>
              <a:rPr sz="2995" b="1" i="1" spc="-274" dirty="0">
                <a:latin typeface="Times New Roman" panose="02020603050405020304"/>
                <a:cs typeface="Times New Roman" panose="02020603050405020304"/>
              </a:rPr>
              <a:t> </a:t>
            </a:r>
            <a:r>
              <a:rPr sz="2865" spc="-4" dirty="0">
                <a:latin typeface="Times New Roman" panose="02020603050405020304"/>
                <a:cs typeface="Times New Roman" panose="02020603050405020304"/>
              </a:rPr>
              <a:t>)</a:t>
            </a:r>
            <a:endParaRPr sz="2865" dirty="0">
              <a:latin typeface="Times New Roman" panose="02020603050405020304"/>
              <a:cs typeface="Times New Roman" panose="02020603050405020304"/>
            </a:endParaRPr>
          </a:p>
        </p:txBody>
      </p:sp>
      <p:sp>
        <p:nvSpPr>
          <p:cNvPr id="9" name="object 9"/>
          <p:cNvSpPr/>
          <p:nvPr/>
        </p:nvSpPr>
        <p:spPr>
          <a:xfrm>
            <a:off x="662570" y="4158457"/>
            <a:ext cx="7819097" cy="734126"/>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sz="1540"/>
          </a:p>
        </p:txBody>
      </p:sp>
      <p:sp>
        <p:nvSpPr>
          <p:cNvPr id="10" name="object 10"/>
          <p:cNvSpPr txBox="1"/>
          <p:nvPr/>
        </p:nvSpPr>
        <p:spPr>
          <a:xfrm>
            <a:off x="1120851" y="4887152"/>
            <a:ext cx="3845476" cy="431430"/>
          </a:xfrm>
          <a:prstGeom prst="rect">
            <a:avLst/>
          </a:prstGeom>
        </p:spPr>
        <p:txBody>
          <a:bodyPr vert="horz" wrap="square" lIns="0" tIns="10317" rIns="0" bIns="0" rtlCol="0">
            <a:spAutoFit/>
          </a:bodyPr>
          <a:lstStyle/>
          <a:p>
            <a:pPr marL="304165" indent="-293370">
              <a:spcBef>
                <a:spcPts val="80"/>
              </a:spcBef>
              <a:buFont typeface="Arial" panose="020B0604020202020204"/>
              <a:buChar char="•"/>
              <a:tabLst>
                <a:tab pos="303530" algn="l"/>
                <a:tab pos="304165" algn="l"/>
              </a:tabLst>
            </a:pPr>
            <a:r>
              <a:rPr sz="2735" spc="-4" dirty="0" err="1">
                <a:latin typeface="宋体" panose="02010600030101010101" pitchFamily="2" charset="-122"/>
                <a:cs typeface="宋体" panose="02010600030101010101" pitchFamily="2" charset="-122"/>
              </a:rPr>
              <a:t>此模型称为“</a:t>
            </a:r>
            <a:r>
              <a:rPr sz="2735" spc="-9" dirty="0" err="1">
                <a:latin typeface="Arial" panose="020B0604020202020204"/>
                <a:cs typeface="Arial" panose="020B0604020202020204"/>
              </a:rPr>
              <a:t>Logi</a:t>
            </a:r>
            <a:r>
              <a:rPr sz="2735" spc="-4" dirty="0" err="1">
                <a:latin typeface="Arial" panose="020B0604020202020204"/>
                <a:cs typeface="Arial" panose="020B0604020202020204"/>
              </a:rPr>
              <a:t>t</a:t>
            </a:r>
            <a:r>
              <a:rPr sz="2735" spc="-4" dirty="0">
                <a:latin typeface="宋体" panose="02010600030101010101" pitchFamily="2" charset="-122"/>
                <a:cs typeface="宋体" panose="02010600030101010101" pitchFamily="2" charset="-122"/>
              </a:rPr>
              <a:t>”</a:t>
            </a:r>
            <a:endParaRPr sz="2735" dirty="0">
              <a:latin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17" name="页脚占位符 16"/>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16" name="灯片编号占位符 15"/>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13</a:t>
            </a:fld>
            <a:endParaRPr spc="-4" dirty="0"/>
          </a:p>
        </p:txBody>
      </p:sp>
      <p:sp>
        <p:nvSpPr>
          <p:cNvPr id="2" name="object 2"/>
          <p:cNvSpPr txBox="1">
            <a:spLocks noGrp="1"/>
          </p:cNvSpPr>
          <p:nvPr>
            <p:ph type="title"/>
          </p:nvPr>
        </p:nvSpPr>
        <p:spPr>
          <a:prstGeom prst="rect">
            <a:avLst/>
          </a:prstGeom>
        </p:spPr>
        <p:txBody>
          <a:bodyPr vert="horz" wrap="square" lIns="0" tIns="10317" rIns="0" bIns="0" rtlCol="0" anchor="ctr">
            <a:spAutoFit/>
          </a:bodyPr>
          <a:lstStyle/>
          <a:p>
            <a:pPr marL="10795">
              <a:lnSpc>
                <a:spcPct val="100000"/>
              </a:lnSpc>
              <a:spcBef>
                <a:spcPts val="80"/>
              </a:spcBef>
            </a:pPr>
            <a:r>
              <a:rPr spc="-4" dirty="0">
                <a:latin typeface="Arial" panose="020B0604020202020204"/>
                <a:cs typeface="Arial" panose="020B0604020202020204"/>
              </a:rPr>
              <a:t>Probit</a:t>
            </a:r>
          </a:p>
        </p:txBody>
      </p:sp>
      <p:sp>
        <p:nvSpPr>
          <p:cNvPr id="13" name="文本占位符 12"/>
          <p:cNvSpPr>
            <a:spLocks noGrp="1"/>
          </p:cNvSpPr>
          <p:nvPr>
            <p:ph type="body" sz="quarter" idx="13"/>
          </p:nvPr>
        </p:nvSpPr>
        <p:spPr/>
        <p:txBody>
          <a:bodyPr/>
          <a:lstStyle/>
          <a:p>
            <a:endParaRPr lang="zh-CN" altLang="en-US" dirty="0"/>
          </a:p>
        </p:txBody>
      </p:sp>
      <p:sp>
        <p:nvSpPr>
          <p:cNvPr id="3" name="object 3"/>
          <p:cNvSpPr txBox="1"/>
          <p:nvPr/>
        </p:nvSpPr>
        <p:spPr>
          <a:xfrm>
            <a:off x="1120851" y="1870377"/>
            <a:ext cx="6778180" cy="838763"/>
          </a:xfrm>
          <a:prstGeom prst="rect">
            <a:avLst/>
          </a:prstGeom>
        </p:spPr>
        <p:txBody>
          <a:bodyPr vert="horz" wrap="square" lIns="0" tIns="38552" rIns="0" bIns="0" rtlCol="0">
            <a:spAutoFit/>
          </a:bodyPr>
          <a:lstStyle/>
          <a:p>
            <a:pPr marL="304165" marR="4445" indent="-293370">
              <a:lnSpc>
                <a:spcPts val="3285"/>
              </a:lnSpc>
              <a:spcBef>
                <a:spcPts val="305"/>
              </a:spcBef>
              <a:buFont typeface="Arial" panose="020B0604020202020204"/>
              <a:buChar char="•"/>
              <a:tabLst>
                <a:tab pos="303530" algn="l"/>
                <a:tab pos="304165" algn="l"/>
              </a:tabLst>
            </a:pPr>
            <a:r>
              <a:rPr sz="2735" spc="-4" dirty="0">
                <a:latin typeface="宋体" panose="02010600030101010101" pitchFamily="2" charset="-122"/>
                <a:cs typeface="宋体" panose="02010600030101010101" pitchFamily="2" charset="-122"/>
              </a:rPr>
              <a:t>如</a:t>
            </a:r>
            <a:r>
              <a:rPr sz="2735" spc="-9" dirty="0">
                <a:latin typeface="宋体" panose="02010600030101010101" pitchFamily="2" charset="-122"/>
                <a:cs typeface="宋体" panose="02010600030101010101" pitchFamily="2" charset="-122"/>
              </a:rPr>
              <a:t>果</a:t>
            </a:r>
            <a:r>
              <a:rPr sz="2735" spc="-4" dirty="0">
                <a:latin typeface="宋体" panose="02010600030101010101" pitchFamily="2" charset="-122"/>
                <a:cs typeface="宋体" panose="02010600030101010101" pitchFamily="2" charset="-122"/>
              </a:rPr>
              <a:t>连接</a:t>
            </a:r>
            <a:r>
              <a:rPr sz="2735" spc="-9" dirty="0">
                <a:latin typeface="宋体" panose="02010600030101010101" pitchFamily="2" charset="-122"/>
                <a:cs typeface="宋体" panose="02010600030101010101" pitchFamily="2" charset="-122"/>
              </a:rPr>
              <a:t>函</a:t>
            </a:r>
            <a:r>
              <a:rPr sz="2735" spc="-4" dirty="0">
                <a:latin typeface="宋体" panose="02010600030101010101" pitchFamily="2" charset="-122"/>
                <a:cs typeface="宋体" panose="02010600030101010101" pitchFamily="2" charset="-122"/>
              </a:rPr>
              <a:t>数</a:t>
            </a:r>
            <a:r>
              <a:rPr sz="2735" spc="-414" dirty="0">
                <a:latin typeface="宋体" panose="02010600030101010101" pitchFamily="2" charset="-122"/>
                <a:cs typeface="宋体" panose="02010600030101010101" pitchFamily="2" charset="-122"/>
              </a:rPr>
              <a:t> </a:t>
            </a:r>
            <a:r>
              <a:rPr sz="4040" i="1" baseline="6000" dirty="0">
                <a:latin typeface="Times New Roman" panose="02020603050405020304"/>
                <a:cs typeface="Times New Roman" panose="02020603050405020304"/>
              </a:rPr>
              <a:t>F</a:t>
            </a:r>
            <a:r>
              <a:rPr sz="4040" i="1" spc="-590" baseline="6000" dirty="0">
                <a:latin typeface="Times New Roman" panose="02020603050405020304"/>
                <a:cs typeface="Times New Roman" panose="02020603050405020304"/>
              </a:rPr>
              <a:t> </a:t>
            </a:r>
            <a:r>
              <a:rPr sz="4040" baseline="6000" dirty="0">
                <a:latin typeface="Times New Roman" panose="02020603050405020304"/>
                <a:cs typeface="Times New Roman" panose="02020603050405020304"/>
              </a:rPr>
              <a:t>(</a:t>
            </a:r>
            <a:r>
              <a:rPr sz="4040" spc="-603" baseline="6000" dirty="0">
                <a:latin typeface="Times New Roman" panose="02020603050405020304"/>
                <a:cs typeface="Times New Roman" panose="02020603050405020304"/>
              </a:rPr>
              <a:t> </a:t>
            </a:r>
            <a:r>
              <a:rPr sz="4040" b="1" i="1" spc="64" baseline="6000" dirty="0">
                <a:latin typeface="Times New Roman" panose="02020603050405020304"/>
                <a:cs typeface="Times New Roman" panose="02020603050405020304"/>
              </a:rPr>
              <a:t>x</a:t>
            </a:r>
            <a:r>
              <a:rPr sz="4040" spc="64" baseline="6000" dirty="0">
                <a:latin typeface="Times New Roman" panose="02020603050405020304"/>
                <a:cs typeface="Times New Roman" panose="02020603050405020304"/>
              </a:rPr>
              <a:t>,</a:t>
            </a:r>
            <a:r>
              <a:rPr sz="4040" spc="-70" baseline="6000" dirty="0">
                <a:latin typeface="Times New Roman" panose="02020603050405020304"/>
                <a:cs typeface="Times New Roman" panose="02020603050405020304"/>
              </a:rPr>
              <a:t> </a:t>
            </a:r>
            <a:r>
              <a:rPr sz="4235" b="1" i="1" spc="-109" baseline="6000" dirty="0">
                <a:latin typeface="Symbol" panose="05050102010706020507"/>
                <a:cs typeface="Symbol" panose="05050102010706020507"/>
              </a:rPr>
              <a:t></a:t>
            </a:r>
            <a:r>
              <a:rPr sz="4235" b="1" i="1" spc="-391" baseline="6000" dirty="0">
                <a:latin typeface="Times New Roman" panose="02020603050405020304"/>
                <a:cs typeface="Times New Roman" panose="02020603050405020304"/>
              </a:rPr>
              <a:t> </a:t>
            </a:r>
            <a:r>
              <a:rPr sz="4040" spc="288" baseline="6000" dirty="0">
                <a:latin typeface="Times New Roman" panose="02020603050405020304"/>
                <a:cs typeface="Times New Roman" panose="02020603050405020304"/>
              </a:rPr>
              <a:t>)</a:t>
            </a:r>
            <a:r>
              <a:rPr sz="2735" spc="-4" dirty="0">
                <a:latin typeface="宋体" panose="02010600030101010101" pitchFamily="2" charset="-122"/>
                <a:cs typeface="宋体" panose="02010600030101010101" pitchFamily="2" charset="-122"/>
              </a:rPr>
              <a:t>为标准正态</a:t>
            </a:r>
            <a:r>
              <a:rPr sz="2735" spc="-9" dirty="0">
                <a:latin typeface="宋体" panose="02010600030101010101" pitchFamily="2" charset="-122"/>
                <a:cs typeface="宋体" panose="02010600030101010101" pitchFamily="2" charset="-122"/>
              </a:rPr>
              <a:t>的</a:t>
            </a:r>
            <a:r>
              <a:rPr sz="2735" spc="-4" dirty="0">
                <a:latin typeface="宋体" panose="02010600030101010101" pitchFamily="2" charset="-122"/>
                <a:cs typeface="宋体" panose="02010600030101010101" pitchFamily="2" charset="-122"/>
              </a:rPr>
              <a:t>累积分 布函数，则</a:t>
            </a:r>
            <a:endParaRPr sz="2735">
              <a:latin typeface="宋体" panose="02010600030101010101" pitchFamily="2" charset="-122"/>
              <a:cs typeface="宋体" panose="02010600030101010101" pitchFamily="2" charset="-122"/>
            </a:endParaRPr>
          </a:p>
        </p:txBody>
      </p:sp>
      <p:sp>
        <p:nvSpPr>
          <p:cNvPr id="4" name="object 4"/>
          <p:cNvSpPr/>
          <p:nvPr/>
        </p:nvSpPr>
        <p:spPr>
          <a:xfrm>
            <a:off x="662570" y="2692375"/>
            <a:ext cx="7819097" cy="734126"/>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sz="1540"/>
          </a:p>
        </p:txBody>
      </p:sp>
      <p:sp>
        <p:nvSpPr>
          <p:cNvPr id="5" name="object 5"/>
          <p:cNvSpPr txBox="1"/>
          <p:nvPr/>
        </p:nvSpPr>
        <p:spPr>
          <a:xfrm>
            <a:off x="7010586" y="3385986"/>
            <a:ext cx="934491" cy="478145"/>
          </a:xfrm>
          <a:prstGeom prst="rect">
            <a:avLst/>
          </a:prstGeom>
        </p:spPr>
        <p:txBody>
          <a:bodyPr vert="horz" wrap="square" lIns="0" tIns="10860" rIns="0" bIns="0" rtlCol="0">
            <a:spAutoFit/>
          </a:bodyPr>
          <a:lstStyle/>
          <a:p>
            <a:pPr marL="10795">
              <a:spcBef>
                <a:spcPts val="85"/>
              </a:spcBef>
            </a:pPr>
            <a:r>
              <a:rPr sz="3035" i="1" spc="77" dirty="0">
                <a:latin typeface="Symbol" panose="05050102010706020507"/>
                <a:cs typeface="Symbol" panose="05050102010706020507"/>
              </a:rPr>
              <a:t></a:t>
            </a:r>
            <a:r>
              <a:rPr sz="2865" spc="77" dirty="0">
                <a:latin typeface="Times New Roman" panose="02020603050405020304"/>
                <a:cs typeface="Times New Roman" panose="02020603050405020304"/>
              </a:rPr>
              <a:t>(</a:t>
            </a:r>
            <a:r>
              <a:rPr sz="2865" i="1" spc="77" dirty="0">
                <a:latin typeface="Times New Roman" panose="02020603050405020304"/>
                <a:cs typeface="Times New Roman" panose="02020603050405020304"/>
              </a:rPr>
              <a:t>t</a:t>
            </a:r>
            <a:r>
              <a:rPr sz="2865" spc="77" dirty="0">
                <a:latin typeface="Times New Roman" panose="02020603050405020304"/>
                <a:cs typeface="Times New Roman" panose="02020603050405020304"/>
              </a:rPr>
              <a:t>)</a:t>
            </a:r>
            <a:r>
              <a:rPr sz="2865" spc="-453" dirty="0">
                <a:latin typeface="Times New Roman" panose="02020603050405020304"/>
                <a:cs typeface="Times New Roman" panose="02020603050405020304"/>
              </a:rPr>
              <a:t> </a:t>
            </a:r>
            <a:r>
              <a:rPr sz="2865" i="1" dirty="0">
                <a:latin typeface="Times New Roman" panose="02020603050405020304"/>
                <a:cs typeface="Times New Roman" panose="02020603050405020304"/>
              </a:rPr>
              <a:t>dt</a:t>
            </a:r>
            <a:endParaRPr sz="2865">
              <a:latin typeface="Times New Roman" panose="02020603050405020304"/>
              <a:cs typeface="Times New Roman" panose="02020603050405020304"/>
            </a:endParaRPr>
          </a:p>
        </p:txBody>
      </p:sp>
      <p:sp>
        <p:nvSpPr>
          <p:cNvPr id="6" name="object 6"/>
          <p:cNvSpPr txBox="1"/>
          <p:nvPr/>
        </p:nvSpPr>
        <p:spPr>
          <a:xfrm>
            <a:off x="6591613" y="3752300"/>
            <a:ext cx="316022" cy="284010"/>
          </a:xfrm>
          <a:prstGeom prst="rect">
            <a:avLst/>
          </a:prstGeom>
        </p:spPr>
        <p:txBody>
          <a:bodyPr vert="horz" wrap="square" lIns="0" tIns="14118" rIns="0" bIns="0" rtlCol="0">
            <a:spAutoFit/>
          </a:bodyPr>
          <a:lstStyle/>
          <a:p>
            <a:pPr marL="10795">
              <a:spcBef>
                <a:spcPts val="110"/>
              </a:spcBef>
            </a:pPr>
            <a:r>
              <a:rPr sz="1755" spc="43" dirty="0">
                <a:latin typeface="Symbol" panose="05050102010706020507"/>
                <a:cs typeface="Symbol" panose="05050102010706020507"/>
              </a:rPr>
              <a:t></a:t>
            </a:r>
            <a:endParaRPr sz="1755">
              <a:latin typeface="Symbol" panose="05050102010706020507"/>
              <a:cs typeface="Symbol" panose="05050102010706020507"/>
            </a:endParaRPr>
          </a:p>
        </p:txBody>
      </p:sp>
      <p:sp>
        <p:nvSpPr>
          <p:cNvPr id="7" name="object 7"/>
          <p:cNvSpPr txBox="1"/>
          <p:nvPr/>
        </p:nvSpPr>
        <p:spPr>
          <a:xfrm>
            <a:off x="5546460" y="3384583"/>
            <a:ext cx="112400" cy="452953"/>
          </a:xfrm>
          <a:prstGeom prst="rect">
            <a:avLst/>
          </a:prstGeom>
        </p:spPr>
        <p:txBody>
          <a:bodyPr vert="horz" wrap="square" lIns="0" tIns="11946" rIns="0" bIns="0" rtlCol="0">
            <a:spAutoFit/>
          </a:bodyPr>
          <a:lstStyle/>
          <a:p>
            <a:pPr marL="10795">
              <a:spcBef>
                <a:spcPts val="95"/>
              </a:spcBef>
            </a:pPr>
            <a:r>
              <a:rPr sz="2865" dirty="0">
                <a:latin typeface="Symbol" panose="05050102010706020507"/>
                <a:cs typeface="Symbol" panose="05050102010706020507"/>
              </a:rPr>
              <a:t></a:t>
            </a:r>
            <a:endParaRPr sz="2865">
              <a:latin typeface="Symbol" panose="05050102010706020507"/>
              <a:cs typeface="Symbol" panose="05050102010706020507"/>
            </a:endParaRPr>
          </a:p>
        </p:txBody>
      </p:sp>
      <p:sp>
        <p:nvSpPr>
          <p:cNvPr id="8" name="object 8"/>
          <p:cNvSpPr txBox="1"/>
          <p:nvPr/>
        </p:nvSpPr>
        <p:spPr>
          <a:xfrm>
            <a:off x="6392226" y="3349833"/>
            <a:ext cx="174301" cy="684240"/>
          </a:xfrm>
          <a:prstGeom prst="rect">
            <a:avLst/>
          </a:prstGeom>
        </p:spPr>
        <p:txBody>
          <a:bodyPr vert="horz" wrap="square" lIns="0" tIns="13032" rIns="0" bIns="0" rtlCol="0">
            <a:spAutoFit/>
          </a:bodyPr>
          <a:lstStyle/>
          <a:p>
            <a:pPr marL="10795">
              <a:spcBef>
                <a:spcPts val="105"/>
              </a:spcBef>
            </a:pPr>
            <a:r>
              <a:rPr sz="4360" dirty="0">
                <a:latin typeface="Symbol" panose="05050102010706020507"/>
                <a:cs typeface="Symbol" panose="05050102010706020507"/>
              </a:rPr>
              <a:t></a:t>
            </a:r>
            <a:endParaRPr sz="4360">
              <a:latin typeface="Symbol" panose="05050102010706020507"/>
              <a:cs typeface="Symbol" panose="05050102010706020507"/>
            </a:endParaRPr>
          </a:p>
        </p:txBody>
      </p:sp>
      <p:sp>
        <p:nvSpPr>
          <p:cNvPr id="9" name="object 9"/>
          <p:cNvSpPr txBox="1"/>
          <p:nvPr/>
        </p:nvSpPr>
        <p:spPr>
          <a:xfrm>
            <a:off x="6664591" y="3269471"/>
            <a:ext cx="134662" cy="284010"/>
          </a:xfrm>
          <a:prstGeom prst="rect">
            <a:avLst/>
          </a:prstGeom>
        </p:spPr>
        <p:txBody>
          <a:bodyPr vert="horz" wrap="square" lIns="0" tIns="14118" rIns="0" bIns="0" rtlCol="0">
            <a:spAutoFit/>
          </a:bodyPr>
          <a:lstStyle/>
          <a:p>
            <a:pPr marL="10795">
              <a:spcBef>
                <a:spcPts val="110"/>
              </a:spcBef>
            </a:pPr>
            <a:r>
              <a:rPr sz="1755" b="1" i="1" spc="4" dirty="0">
                <a:latin typeface="Times New Roman" panose="02020603050405020304"/>
                <a:cs typeface="Times New Roman" panose="02020603050405020304"/>
              </a:rPr>
              <a:t>x</a:t>
            </a:r>
            <a:endParaRPr sz="1755">
              <a:latin typeface="Times New Roman" panose="02020603050405020304"/>
              <a:cs typeface="Times New Roman" panose="02020603050405020304"/>
            </a:endParaRPr>
          </a:p>
        </p:txBody>
      </p:sp>
      <p:sp>
        <p:nvSpPr>
          <p:cNvPr id="10" name="object 10"/>
          <p:cNvSpPr txBox="1"/>
          <p:nvPr/>
        </p:nvSpPr>
        <p:spPr>
          <a:xfrm>
            <a:off x="1397777" y="3406737"/>
            <a:ext cx="1888529" cy="452953"/>
          </a:xfrm>
          <a:prstGeom prst="rect">
            <a:avLst/>
          </a:prstGeom>
        </p:spPr>
        <p:txBody>
          <a:bodyPr vert="horz" wrap="square" lIns="0" tIns="11946" rIns="0" bIns="0" rtlCol="0">
            <a:spAutoFit/>
          </a:bodyPr>
          <a:lstStyle/>
          <a:p>
            <a:pPr marL="10795">
              <a:spcBef>
                <a:spcPts val="95"/>
              </a:spcBef>
            </a:pPr>
            <a:r>
              <a:rPr sz="2865" spc="4" dirty="0">
                <a:latin typeface="Times New Roman" panose="02020603050405020304"/>
                <a:cs typeface="Times New Roman" panose="02020603050405020304"/>
              </a:rPr>
              <a:t>P(</a:t>
            </a:r>
            <a:r>
              <a:rPr sz="2865" spc="-385" dirty="0">
                <a:latin typeface="Times New Roman" panose="02020603050405020304"/>
                <a:cs typeface="Times New Roman" panose="02020603050405020304"/>
              </a:rPr>
              <a:t> </a:t>
            </a:r>
            <a:r>
              <a:rPr sz="2865" i="1" dirty="0">
                <a:latin typeface="Times New Roman" panose="02020603050405020304"/>
                <a:cs typeface="Times New Roman" panose="02020603050405020304"/>
              </a:rPr>
              <a:t>y</a:t>
            </a:r>
            <a:r>
              <a:rPr sz="2865" i="1" spc="21" dirty="0">
                <a:latin typeface="Times New Roman" panose="02020603050405020304"/>
                <a:cs typeface="Times New Roman" panose="02020603050405020304"/>
              </a:rPr>
              <a:t> </a:t>
            </a:r>
            <a:r>
              <a:rPr sz="2865" dirty="0">
                <a:latin typeface="Symbol" panose="05050102010706020507"/>
                <a:cs typeface="Symbol" panose="05050102010706020507"/>
              </a:rPr>
              <a:t></a:t>
            </a:r>
            <a:r>
              <a:rPr sz="2865" spc="-363" dirty="0">
                <a:latin typeface="Times New Roman" panose="02020603050405020304"/>
                <a:cs typeface="Times New Roman" panose="02020603050405020304"/>
              </a:rPr>
              <a:t> </a:t>
            </a:r>
            <a:r>
              <a:rPr sz="2865" spc="115" dirty="0">
                <a:latin typeface="Times New Roman" panose="02020603050405020304"/>
                <a:cs typeface="Times New Roman" panose="02020603050405020304"/>
              </a:rPr>
              <a:t>1|</a:t>
            </a:r>
            <a:r>
              <a:rPr sz="2865" spc="43" dirty="0">
                <a:latin typeface="Times New Roman" panose="02020603050405020304"/>
                <a:cs typeface="Times New Roman" panose="02020603050405020304"/>
              </a:rPr>
              <a:t> </a:t>
            </a:r>
            <a:r>
              <a:rPr sz="2865" b="1" i="1" spc="64" dirty="0">
                <a:latin typeface="Times New Roman" panose="02020603050405020304"/>
                <a:cs typeface="Times New Roman" panose="02020603050405020304"/>
              </a:rPr>
              <a:t>x</a:t>
            </a:r>
            <a:r>
              <a:rPr sz="2865" spc="64" dirty="0">
                <a:latin typeface="Times New Roman" panose="02020603050405020304"/>
                <a:cs typeface="Times New Roman" panose="02020603050405020304"/>
              </a:rPr>
              <a:t>)</a:t>
            </a:r>
            <a:r>
              <a:rPr sz="2865" spc="-64" dirty="0">
                <a:latin typeface="Times New Roman" panose="02020603050405020304"/>
                <a:cs typeface="Times New Roman" panose="02020603050405020304"/>
              </a:rPr>
              <a:t> </a:t>
            </a:r>
            <a:r>
              <a:rPr sz="2865" dirty="0">
                <a:latin typeface="Symbol" panose="05050102010706020507"/>
                <a:cs typeface="Symbol" panose="05050102010706020507"/>
              </a:rPr>
              <a:t></a:t>
            </a:r>
            <a:endParaRPr sz="2865">
              <a:latin typeface="Symbol" panose="05050102010706020507"/>
              <a:cs typeface="Symbol" panose="05050102010706020507"/>
            </a:endParaRPr>
          </a:p>
        </p:txBody>
      </p:sp>
      <p:sp>
        <p:nvSpPr>
          <p:cNvPr id="11" name="object 11"/>
          <p:cNvSpPr txBox="1"/>
          <p:nvPr/>
        </p:nvSpPr>
        <p:spPr>
          <a:xfrm>
            <a:off x="3361075" y="3385986"/>
            <a:ext cx="2961483" cy="478145"/>
          </a:xfrm>
          <a:prstGeom prst="rect">
            <a:avLst/>
          </a:prstGeom>
        </p:spPr>
        <p:txBody>
          <a:bodyPr vert="horz" wrap="square" lIns="0" tIns="10860" rIns="0" bIns="0" rtlCol="0">
            <a:spAutoFit/>
          </a:bodyPr>
          <a:lstStyle/>
          <a:p>
            <a:pPr marL="10795">
              <a:spcBef>
                <a:spcPts val="85"/>
              </a:spcBef>
            </a:pPr>
            <a:r>
              <a:rPr sz="2865" i="1" dirty="0">
                <a:latin typeface="Times New Roman" panose="02020603050405020304"/>
                <a:cs typeface="Times New Roman" panose="02020603050405020304"/>
              </a:rPr>
              <a:t>F</a:t>
            </a:r>
            <a:r>
              <a:rPr sz="2865" i="1" spc="-419" dirty="0">
                <a:latin typeface="Times New Roman" panose="02020603050405020304"/>
                <a:cs typeface="Times New Roman" panose="02020603050405020304"/>
              </a:rPr>
              <a:t> </a:t>
            </a:r>
            <a:r>
              <a:rPr sz="2865" dirty="0">
                <a:latin typeface="Times New Roman" panose="02020603050405020304"/>
                <a:cs typeface="Times New Roman" panose="02020603050405020304"/>
              </a:rPr>
              <a:t>(</a:t>
            </a:r>
            <a:r>
              <a:rPr sz="2865" spc="-419" dirty="0">
                <a:latin typeface="Times New Roman" panose="02020603050405020304"/>
                <a:cs typeface="Times New Roman" panose="02020603050405020304"/>
              </a:rPr>
              <a:t> </a:t>
            </a:r>
            <a:r>
              <a:rPr sz="2865" b="1" i="1" spc="43" dirty="0">
                <a:latin typeface="Times New Roman" panose="02020603050405020304"/>
                <a:cs typeface="Times New Roman" panose="02020603050405020304"/>
              </a:rPr>
              <a:t>x</a:t>
            </a:r>
            <a:r>
              <a:rPr sz="2865" spc="43" dirty="0">
                <a:latin typeface="Times New Roman" panose="02020603050405020304"/>
                <a:cs typeface="Times New Roman" panose="02020603050405020304"/>
              </a:rPr>
              <a:t>,</a:t>
            </a:r>
            <a:r>
              <a:rPr sz="2865" spc="-38" dirty="0">
                <a:latin typeface="Times New Roman" panose="02020603050405020304"/>
                <a:cs typeface="Times New Roman" panose="02020603050405020304"/>
              </a:rPr>
              <a:t> </a:t>
            </a:r>
            <a:r>
              <a:rPr sz="3035" b="1" i="1" spc="-94" dirty="0">
                <a:latin typeface="Symbol" panose="05050102010706020507"/>
                <a:cs typeface="Symbol" panose="05050102010706020507"/>
              </a:rPr>
              <a:t></a:t>
            </a:r>
            <a:r>
              <a:rPr sz="3035" b="1" i="1" spc="-282" dirty="0">
                <a:latin typeface="Times New Roman" panose="02020603050405020304"/>
                <a:cs typeface="Times New Roman" panose="02020603050405020304"/>
              </a:rPr>
              <a:t> </a:t>
            </a:r>
            <a:r>
              <a:rPr sz="2865" dirty="0">
                <a:latin typeface="Times New Roman" panose="02020603050405020304"/>
                <a:cs typeface="Times New Roman" panose="02020603050405020304"/>
              </a:rPr>
              <a:t>)</a:t>
            </a:r>
            <a:r>
              <a:rPr sz="2865" spc="-56" dirty="0">
                <a:latin typeface="Times New Roman" panose="02020603050405020304"/>
                <a:cs typeface="Times New Roman" panose="02020603050405020304"/>
              </a:rPr>
              <a:t> </a:t>
            </a:r>
            <a:r>
              <a:rPr sz="2865" dirty="0">
                <a:latin typeface="Symbol" panose="05050102010706020507"/>
                <a:cs typeface="Symbol" panose="05050102010706020507"/>
              </a:rPr>
              <a:t></a:t>
            </a:r>
            <a:r>
              <a:rPr sz="2865" spc="-97" dirty="0">
                <a:latin typeface="Times New Roman" panose="02020603050405020304"/>
                <a:cs typeface="Times New Roman" panose="02020603050405020304"/>
              </a:rPr>
              <a:t> </a:t>
            </a:r>
            <a:r>
              <a:rPr sz="2865" spc="43" dirty="0">
                <a:latin typeface="Symbol" panose="05050102010706020507"/>
                <a:cs typeface="Symbol" panose="05050102010706020507"/>
              </a:rPr>
              <a:t></a:t>
            </a:r>
            <a:r>
              <a:rPr sz="2865" spc="43" dirty="0">
                <a:latin typeface="Times New Roman" panose="02020603050405020304"/>
                <a:cs typeface="Times New Roman" panose="02020603050405020304"/>
              </a:rPr>
              <a:t>(</a:t>
            </a:r>
            <a:r>
              <a:rPr sz="2865" spc="-428" dirty="0">
                <a:latin typeface="Times New Roman" panose="02020603050405020304"/>
                <a:cs typeface="Times New Roman" panose="02020603050405020304"/>
              </a:rPr>
              <a:t> </a:t>
            </a:r>
            <a:r>
              <a:rPr sz="2865" b="1" i="1" dirty="0">
                <a:latin typeface="Times New Roman" panose="02020603050405020304"/>
                <a:cs typeface="Times New Roman" panose="02020603050405020304"/>
              </a:rPr>
              <a:t>x</a:t>
            </a:r>
            <a:r>
              <a:rPr sz="2865" b="1" i="1" spc="13" dirty="0">
                <a:latin typeface="Times New Roman" panose="02020603050405020304"/>
                <a:cs typeface="Times New Roman" panose="02020603050405020304"/>
              </a:rPr>
              <a:t> </a:t>
            </a:r>
            <a:r>
              <a:rPr sz="3035" b="1" i="1" spc="-94" dirty="0">
                <a:latin typeface="Symbol" panose="05050102010706020507"/>
                <a:cs typeface="Symbol" panose="05050102010706020507"/>
              </a:rPr>
              <a:t></a:t>
            </a:r>
            <a:r>
              <a:rPr sz="3035" b="1" i="1" spc="-282" dirty="0">
                <a:latin typeface="Times New Roman" panose="02020603050405020304"/>
                <a:cs typeface="Times New Roman" panose="02020603050405020304"/>
              </a:rPr>
              <a:t> </a:t>
            </a:r>
            <a:r>
              <a:rPr sz="2865" dirty="0">
                <a:latin typeface="Times New Roman" panose="02020603050405020304"/>
                <a:cs typeface="Times New Roman" panose="02020603050405020304"/>
              </a:rPr>
              <a:t>)</a:t>
            </a:r>
            <a:r>
              <a:rPr sz="2865" spc="-47" dirty="0">
                <a:latin typeface="Times New Roman" panose="02020603050405020304"/>
                <a:cs typeface="Times New Roman" panose="02020603050405020304"/>
              </a:rPr>
              <a:t> </a:t>
            </a:r>
            <a:r>
              <a:rPr sz="2865" dirty="0">
                <a:latin typeface="Symbol" panose="05050102010706020507"/>
                <a:cs typeface="Symbol" panose="05050102010706020507"/>
              </a:rPr>
              <a:t></a:t>
            </a:r>
            <a:endParaRPr sz="2865">
              <a:latin typeface="Symbol" panose="05050102010706020507"/>
              <a:cs typeface="Symbol" panose="05050102010706020507"/>
            </a:endParaRPr>
          </a:p>
        </p:txBody>
      </p:sp>
      <p:sp>
        <p:nvSpPr>
          <p:cNvPr id="12" name="object 12"/>
          <p:cNvSpPr txBox="1"/>
          <p:nvPr/>
        </p:nvSpPr>
        <p:spPr>
          <a:xfrm>
            <a:off x="1120851" y="4803748"/>
            <a:ext cx="4000229" cy="431302"/>
          </a:xfrm>
          <a:prstGeom prst="rect">
            <a:avLst/>
          </a:prstGeom>
        </p:spPr>
        <p:txBody>
          <a:bodyPr vert="horz" wrap="square" lIns="0" tIns="10317" rIns="0" bIns="0" rtlCol="0">
            <a:spAutoFit/>
          </a:bodyPr>
          <a:lstStyle/>
          <a:p>
            <a:pPr marL="304165" indent="-293370">
              <a:spcBef>
                <a:spcPts val="80"/>
              </a:spcBef>
              <a:buFont typeface="Arial" panose="020B0604020202020204"/>
              <a:buChar char="•"/>
              <a:tabLst>
                <a:tab pos="303530" algn="l"/>
                <a:tab pos="303530" algn="l"/>
              </a:tabLst>
            </a:pPr>
            <a:r>
              <a:rPr sz="2735" spc="-4" dirty="0" err="1">
                <a:latin typeface="宋体" panose="02010600030101010101" pitchFamily="2" charset="-122"/>
                <a:cs typeface="宋体" panose="02010600030101010101" pitchFamily="2" charset="-122"/>
              </a:rPr>
              <a:t>此模型称为“</a:t>
            </a:r>
            <a:r>
              <a:rPr sz="2735" spc="-4" dirty="0" err="1">
                <a:latin typeface="Arial" panose="020B0604020202020204"/>
                <a:cs typeface="Arial" panose="020B0604020202020204"/>
              </a:rPr>
              <a:t>Probit</a:t>
            </a:r>
            <a:r>
              <a:rPr sz="2735" spc="-4" dirty="0">
                <a:latin typeface="宋体" panose="02010600030101010101" pitchFamily="2" charset="-122"/>
                <a:cs typeface="宋体" panose="02010600030101010101" pitchFamily="2" charset="-122"/>
              </a:rPr>
              <a:t>”</a:t>
            </a:r>
            <a:endParaRPr lang="en-US" altLang="zh-CN" sz="2735" spc="-4" dirty="0">
              <a:latin typeface="宋体" panose="02010600030101010101" pitchFamily="2" charset="-122"/>
              <a:cs typeface="宋体" panose="02010600030101010101" pitchFamily="2" charset="-122"/>
            </a:endParaRPr>
          </a:p>
        </p:txBody>
      </p:sp>
      <p:sp>
        <p:nvSpPr>
          <p:cNvPr id="15" name="文本框 14">
            <a:extLst>
              <a:ext uri="{FF2B5EF4-FFF2-40B4-BE49-F238E27FC236}">
                <a16:creationId xmlns:a16="http://schemas.microsoft.com/office/drawing/2014/main" id="{C95B9AAE-DE17-4CA8-8604-7F8CC46FC70E}"/>
              </a:ext>
            </a:extLst>
          </p:cNvPr>
          <p:cNvSpPr txBox="1"/>
          <p:nvPr>
            <p:custDataLst>
              <p:tags r:id="rId1"/>
            </p:custDataLst>
          </p:nvPr>
        </p:nvSpPr>
        <p:spPr>
          <a:xfrm>
            <a:off x="9144000" y="0"/>
            <a:ext cx="6113463" cy="1073023"/>
          </a:xfrm>
          <a:prstGeom prst="rect">
            <a:avLst/>
          </a:prstGeom>
          <a:noFill/>
        </p:spPr>
        <p:txBody>
          <a:bodyPr vert="horz" lIns="0" tIns="0" rIns="0" bIns="0" rtlCol="0">
            <a:normAutofit/>
          </a:bodyPr>
          <a:lstStyle/>
          <a:p>
            <a:r>
              <a:rPr lang="en-AU" altLang="zh-CN" sz="7041">
                <a:latin typeface="Microsoft YaHei" panose="020B0503020204020204" pitchFamily="34" charset="-122"/>
                <a:ea typeface="Microsoft YaHei" panose="020B0503020204020204" pitchFamily="34" charset="-122"/>
              </a:rPr>
              <a:t>Luce</a:t>
            </a:r>
            <a:r>
              <a:rPr lang="zh-CN" altLang="en-AU" sz="7041">
                <a:latin typeface="Microsoft YaHei" panose="020B0503020204020204" pitchFamily="34" charset="-122"/>
                <a:ea typeface="Microsoft YaHei" panose="020B0503020204020204" pitchFamily="34" charset="-122"/>
              </a:rPr>
              <a:t>（</a:t>
            </a:r>
            <a:r>
              <a:rPr lang="en-AU" altLang="zh-CN" sz="7041">
                <a:latin typeface="Microsoft YaHei" panose="020B0503020204020204" pitchFamily="34" charset="-122"/>
                <a:ea typeface="Microsoft YaHei" panose="020B0503020204020204" pitchFamily="34" charset="-122"/>
              </a:rPr>
              <a:t>1959</a:t>
            </a:r>
            <a:r>
              <a:rPr lang="zh-CN" altLang="en-AU" sz="7041">
                <a:latin typeface="Microsoft YaHei" panose="020B0503020204020204" pitchFamily="34" charset="-122"/>
                <a:ea typeface="Microsoft YaHei" panose="020B0503020204020204" pitchFamily="34" charset="-122"/>
              </a:rPr>
              <a:t>）</a:t>
            </a:r>
            <a:endParaRPr lang="en-AU" altLang="zh-CN" sz="7041"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stCondLst>
                                            <p:cond delay="0"/>
                                          </p:stCondLst>
                                        </p:cTn>
                                        <p:tgtEl>
                                          <p:spTgt spid="15"/>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15"/>
                                        </p:tgtEl>
                                        <p:attrNameLst>
                                          <p:attrName>ppt_y</p:attrName>
                                        </p:attrNameLst>
                                      </p:cBhvr>
                                      <p:tavLst>
                                        <p:tav tm="0" fmla="0.5-(#ppt_h*1.09)/2*((1.5-1.5*$)^3-(1.5-1.5*$)^2)*8/9">
                                          <p:val>
                                            <p:intVal val="0"/>
                                          </p:val>
                                        </p:tav>
                                        <p:tav tm="100000">
                                          <p:val>
                                            <p:fltVal val="1"/>
                                          </p:val>
                                        </p:tav>
                                      </p:tavLst>
                                    </p:anim>
                                    <p:anim to="" calcmode="lin" valueType="num">
                                      <p:cBhvr>
                                        <p:cTn id="9" dur="500" fill="hold">
                                          <p:stCondLst>
                                            <p:cond delay="0"/>
                                          </p:stCondLst>
                                        </p:cTn>
                                        <p:tgtEl>
                                          <p:spTgt spid="15"/>
                                        </p:tgtEl>
                                        <p:attrNameLst>
                                          <p:attrName>ppt_w</p:attrName>
                                        </p:attrNameLst>
                                      </p:cBhvr>
                                      <p:tavLst>
                                        <p:tav tm="0">
                                          <p:val>
                                            <p:strVal val="#ppt_w"/>
                                          </p:val>
                                        </p:tav>
                                        <p:tav tm="100000">
                                          <p:val>
                                            <p:strVal val="#ppt_w*1.09301"/>
                                          </p:val>
                                        </p:tav>
                                      </p:tavLst>
                                    </p:anim>
                                    <p:anim to="" calcmode="lin" valueType="num">
                                      <p:cBhvr>
                                        <p:cTn id="10" dur="500" fill="hold">
                                          <p:stCondLst>
                                            <p:cond delay="0"/>
                                          </p:stCondLst>
                                        </p:cTn>
                                        <p:tgtEl>
                                          <p:spTgt spid="15"/>
                                        </p:tgtEl>
                                        <p:attrNameLst>
                                          <p:attrName>ppt_h</p:attrName>
                                        </p:attrNameLst>
                                      </p:cBhvr>
                                      <p:tavLst>
                                        <p:tav tm="0" fmla="(#ppt_h*1.09)-(#ppt_h*1.09)*((1.5-1.5*$)^3-(1.5-1.5*$)^2)">
                                          <p:val>
                                            <p:in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44E0B-A7D8-4EC7-A3CA-29E1AC221CFC}"/>
              </a:ext>
            </a:extLst>
          </p:cNvPr>
          <p:cNvSpPr>
            <a:spLocks noGrp="1"/>
          </p:cNvSpPr>
          <p:nvPr>
            <p:ph type="title"/>
          </p:nvPr>
        </p:nvSpPr>
        <p:spPr/>
        <p:txBody>
          <a:bodyPr>
            <a:normAutofit fontScale="90000"/>
          </a:bodyPr>
          <a:lstStyle/>
          <a:p>
            <a:r>
              <a:rPr lang="en-US" altLang="zh-CN" spc="-4" dirty="0">
                <a:latin typeface="Arial" panose="020B0604020202020204"/>
                <a:cs typeface="Arial" panose="020B0604020202020204"/>
              </a:rPr>
              <a:t>Logit</a:t>
            </a:r>
            <a:r>
              <a:rPr lang="zh-CN" altLang="en-US" spc="-4" dirty="0">
                <a:latin typeface="Arial" panose="020B0604020202020204"/>
                <a:cs typeface="Arial" panose="020B0604020202020204"/>
              </a:rPr>
              <a:t>和</a:t>
            </a:r>
            <a:r>
              <a:rPr lang="en-US" altLang="zh-CN" spc="-4" dirty="0" err="1">
                <a:latin typeface="Arial" panose="020B0604020202020204"/>
                <a:cs typeface="Arial" panose="020B0604020202020204"/>
              </a:rPr>
              <a:t>probit</a:t>
            </a:r>
            <a:r>
              <a:rPr lang="zh-CN" altLang="en-US" spc="-4" dirty="0">
                <a:latin typeface="Arial" panose="020B0604020202020204"/>
                <a:cs typeface="Arial" panose="020B0604020202020204"/>
              </a:rPr>
              <a:t>区别</a:t>
            </a:r>
            <a:r>
              <a:rPr lang="en-US" altLang="zh-CN" spc="-4" dirty="0">
                <a:latin typeface="Arial" panose="020B0604020202020204"/>
                <a:cs typeface="Arial" panose="020B0604020202020204"/>
              </a:rPr>
              <a:t>2</a:t>
            </a:r>
            <a:r>
              <a:rPr lang="zh-CN" altLang="en-US" spc="-4" dirty="0">
                <a:latin typeface="Arial" panose="020B0604020202020204"/>
                <a:cs typeface="Arial" panose="020B0604020202020204"/>
              </a:rPr>
              <a:t>：</a:t>
            </a:r>
            <a:br>
              <a:rPr lang="en-US" altLang="zh-CN" spc="-4" dirty="0">
                <a:latin typeface="Arial" panose="020B0604020202020204"/>
                <a:cs typeface="Arial" panose="020B0604020202020204"/>
              </a:rPr>
            </a:br>
            <a:r>
              <a:rPr lang="zh-CN" altLang="en-US" spc="-4" dirty="0">
                <a:latin typeface="Arial" panose="020B0604020202020204"/>
                <a:cs typeface="Arial" panose="020B0604020202020204"/>
              </a:rPr>
              <a:t>系数解释不同</a:t>
            </a:r>
            <a:endParaRPr lang="zh-CN" altLang="en-US" dirty="0"/>
          </a:p>
        </p:txBody>
      </p:sp>
      <p:sp>
        <p:nvSpPr>
          <p:cNvPr id="3" name="文本占位符 2">
            <a:extLst>
              <a:ext uri="{FF2B5EF4-FFF2-40B4-BE49-F238E27FC236}">
                <a16:creationId xmlns:a16="http://schemas.microsoft.com/office/drawing/2014/main" id="{9583A7E1-194A-4B09-B736-DCA85C56D914}"/>
              </a:ext>
            </a:extLst>
          </p:cNvPr>
          <p:cNvSpPr>
            <a:spLocks noGrp="1"/>
          </p:cNvSpPr>
          <p:nvPr>
            <p:ph type="body" sz="quarter" idx="13"/>
          </p:nvPr>
        </p:nvSpPr>
        <p:spPr/>
        <p:txBody>
          <a:bodyPr/>
          <a:lstStyle/>
          <a:p>
            <a:endParaRPr lang="zh-CN" altLang="en-US" dirty="0"/>
          </a:p>
        </p:txBody>
      </p:sp>
      <p:sp>
        <p:nvSpPr>
          <p:cNvPr id="4" name="文本框 3">
            <a:extLst>
              <a:ext uri="{FF2B5EF4-FFF2-40B4-BE49-F238E27FC236}">
                <a16:creationId xmlns:a16="http://schemas.microsoft.com/office/drawing/2014/main" id="{5C670C2D-2C1D-4AA2-9200-B316D6CD0038}"/>
              </a:ext>
            </a:extLst>
          </p:cNvPr>
          <p:cNvSpPr txBox="1"/>
          <p:nvPr>
            <p:custDataLst>
              <p:tags r:id="rId1"/>
            </p:custDataLst>
          </p:nvPr>
        </p:nvSpPr>
        <p:spPr>
          <a:xfrm>
            <a:off x="9144000" y="0"/>
            <a:ext cx="2501900" cy="1102932"/>
          </a:xfrm>
          <a:prstGeom prst="rect">
            <a:avLst/>
          </a:prstGeom>
          <a:noFill/>
        </p:spPr>
        <p:txBody>
          <a:bodyPr vert="horz" lIns="0" tIns="0" rIns="0" bIns="0" rtlCol="0">
            <a:normAutofit/>
          </a:bodyPr>
          <a:lstStyle/>
          <a:p>
            <a:r>
              <a:rPr lang="en-AU" altLang="zh-CN" sz="7237">
                <a:latin typeface="Microsoft YaHei" panose="020B0503020204020204" pitchFamily="34" charset="-122"/>
                <a:ea typeface="Microsoft YaHei" panose="020B0503020204020204" pitchFamily="34" charset="-122"/>
              </a:rPr>
              <a:t>Logit</a:t>
            </a:r>
            <a:endParaRPr lang="en-AU" altLang="zh-CN" sz="7237"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889851B7-E23C-49B6-92EC-8F2EF747ED1F}"/>
              </a:ext>
            </a:extLst>
          </p:cNvPr>
          <p:cNvSpPr txBox="1"/>
          <p:nvPr>
            <p:custDataLst>
              <p:tags r:id="rId2"/>
            </p:custDataLst>
          </p:nvPr>
        </p:nvSpPr>
        <p:spPr>
          <a:xfrm>
            <a:off x="9144000" y="1102932"/>
            <a:ext cx="5673725" cy="1096074"/>
          </a:xfrm>
          <a:prstGeom prst="rect">
            <a:avLst/>
          </a:prstGeom>
          <a:noFill/>
        </p:spPr>
        <p:txBody>
          <a:bodyPr vert="horz" lIns="0" tIns="0" rIns="0" bIns="0" rtlCol="0">
            <a:normAutofit/>
          </a:bodyPr>
          <a:lstStyle/>
          <a:p>
            <a:r>
              <a:rPr lang="en-AU" altLang="zh-CN" sz="7192">
                <a:latin typeface="Microsoft YaHei" panose="020B0503020204020204" pitchFamily="34" charset="-122"/>
                <a:ea typeface="Microsoft YaHei" panose="020B0503020204020204" pitchFamily="34" charset="-122"/>
              </a:rPr>
              <a:t>X</a:t>
            </a:r>
            <a:r>
              <a:rPr lang="zh-CN" altLang="en-AU" sz="7192">
                <a:latin typeface="Microsoft YaHei" panose="020B0503020204020204" pitchFamily="34" charset="-122"/>
                <a:ea typeface="Microsoft YaHei" panose="020B0503020204020204" pitchFamily="34" charset="-122"/>
              </a:rPr>
              <a:t>对</a:t>
            </a:r>
            <a:r>
              <a:rPr lang="en-AU" altLang="zh-CN" sz="7192">
                <a:latin typeface="Microsoft YaHei" panose="020B0503020204020204" pitchFamily="34" charset="-122"/>
                <a:ea typeface="Microsoft YaHei" panose="020B0503020204020204" pitchFamily="34" charset="-122"/>
              </a:rPr>
              <a:t>ln(p/1-p)</a:t>
            </a:r>
            <a:endParaRPr lang="en-AU" altLang="zh-CN" sz="7192"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DF18C620-95F8-4232-8A6C-C4EBBE99571B}"/>
              </a:ext>
            </a:extLst>
          </p:cNvPr>
          <p:cNvSpPr txBox="1"/>
          <p:nvPr>
            <p:custDataLst>
              <p:tags r:id="rId3"/>
            </p:custDataLst>
          </p:nvPr>
        </p:nvSpPr>
        <p:spPr>
          <a:xfrm>
            <a:off x="9144000" y="2199006"/>
            <a:ext cx="2890711" cy="1087374"/>
          </a:xfrm>
          <a:prstGeom prst="rect">
            <a:avLst/>
          </a:prstGeom>
          <a:noFill/>
        </p:spPr>
        <p:txBody>
          <a:bodyPr vert="horz" lIns="0" tIns="0" rIns="0" bIns="0" rtlCol="0">
            <a:normAutofit/>
          </a:bodyPr>
          <a:lstStyle/>
          <a:p>
            <a:r>
              <a:rPr lang="en-AU" altLang="zh-CN" sz="7135">
                <a:latin typeface="Microsoft YaHei" panose="020B0503020204020204" pitchFamily="34" charset="-122"/>
                <a:ea typeface="Microsoft YaHei" panose="020B0503020204020204" pitchFamily="34" charset="-122"/>
              </a:rPr>
              <a:t>Probit</a:t>
            </a:r>
            <a:endParaRPr lang="en-AU" altLang="zh-CN" sz="7135" dirty="0">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686DE820-B981-47E5-81D9-5C8337629E34}"/>
              </a:ext>
            </a:extLst>
          </p:cNvPr>
          <p:cNvSpPr txBox="1"/>
          <p:nvPr>
            <p:custDataLst>
              <p:tags r:id="rId4"/>
            </p:custDataLst>
          </p:nvPr>
        </p:nvSpPr>
        <p:spPr>
          <a:xfrm>
            <a:off x="9144000" y="3286380"/>
            <a:ext cx="10507663" cy="797497"/>
          </a:xfrm>
          <a:prstGeom prst="rect">
            <a:avLst/>
          </a:prstGeom>
          <a:noFill/>
        </p:spPr>
        <p:txBody>
          <a:bodyPr vert="horz" lIns="0" tIns="0" rIns="0" bIns="0" rtlCol="0">
            <a:normAutofit/>
          </a:bodyPr>
          <a:lstStyle/>
          <a:p>
            <a:r>
              <a:rPr lang="en-AU" altLang="zh-CN" sz="5233">
                <a:latin typeface="Microsoft YaHei" panose="020B0503020204020204" pitchFamily="34" charset="-122"/>
                <a:ea typeface="Microsoft YaHei" panose="020B0503020204020204" pitchFamily="34" charset="-122"/>
              </a:rPr>
              <a:t>x</a:t>
            </a:r>
            <a:r>
              <a:rPr lang="zh-CN" altLang="en-AU" sz="5233">
                <a:latin typeface="Microsoft YaHei" panose="020B0503020204020204" pitchFamily="34" charset="-122"/>
                <a:ea typeface="Microsoft YaHei" panose="020B0503020204020204" pitchFamily="34" charset="-122"/>
              </a:rPr>
              <a:t>对累积标准正态分布函数的逆作用</a:t>
            </a:r>
            <a:endParaRPr lang="en-AU" altLang="zh-CN" sz="5233"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7343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stCondLst>
                                            <p:cond delay="0"/>
                                          </p:stCondLst>
                                        </p:cTn>
                                        <p:tgtEl>
                                          <p:spTgt spid="4"/>
                                        </p:tgtEl>
                                        <p:attrNameLst>
                                          <p:attrName>ppt_x</p:attrName>
                                        </p:attrNameLst>
                                      </p:cBhvr>
                                      <p:tavLst>
                                        <p:tav tm="0">
                                          <p:val>
                                            <p:fltVal val="0.23681"/>
                                          </p:val>
                                        </p:tav>
                                        <p:tav tm="100000">
                                          <p:val>
                                            <p:fltVal val="0.23681"/>
                                          </p:val>
                                        </p:tav>
                                      </p:tavLst>
                                    </p:anim>
                                    <p:anim calcmode="lin" valueType="num">
                                      <p:cBhvr additive="base">
                                        <p:cTn id="8" dur="500" fill="hold">
                                          <p:stCondLst>
                                            <p:cond delay="0"/>
                                          </p:stCondLst>
                                        </p:cTn>
                                        <p:tgtEl>
                                          <p:spTgt spid="4"/>
                                        </p:tgtEl>
                                        <p:attrNameLst>
                                          <p:attrName>ppt_y</p:attrName>
                                        </p:attrNameLst>
                                      </p:cBhvr>
                                      <p:tavLst>
                                        <p:tav tm="0" fmla="0.5-(#ppt_h*1.00)/2*((1.5-1.5*$)^3-(1.5-1.5*$)^2)*8/9">
                                          <p:val>
                                            <p:intVal val="0"/>
                                          </p:val>
                                        </p:tav>
                                        <p:tav tm="100000">
                                          <p:val>
                                            <p:fltVal val="1"/>
                                          </p:val>
                                        </p:tav>
                                      </p:tavLst>
                                    </p:anim>
                                    <p:anim to="" calcmode="lin" valueType="num">
                                      <p:cBhvr>
                                        <p:cTn id="9" dur="500" fill="hold">
                                          <p:stCondLst>
                                            <p:cond delay="0"/>
                                          </p:stCondLst>
                                        </p:cTn>
                                        <p:tgtEl>
                                          <p:spTgt spid="4"/>
                                        </p:tgtEl>
                                        <p:attrNameLst>
                                          <p:attrName>ppt_w</p:attrName>
                                        </p:attrNameLst>
                                      </p:cBhvr>
                                      <p:tavLst>
                                        <p:tav tm="0">
                                          <p:val>
                                            <p:strVal val="#ppt_w"/>
                                          </p:val>
                                        </p:tav>
                                        <p:tav tm="100000">
                                          <p:val>
                                            <p:strVal val="#ppt_w*1"/>
                                          </p:val>
                                        </p:tav>
                                      </p:tavLst>
                                    </p:anim>
                                    <p:anim to="" calcmode="lin" valueType="num">
                                      <p:cBhvr>
                                        <p:cTn id="10" dur="500" fill="hold">
                                          <p:stCondLst>
                                            <p:cond delay="0"/>
                                          </p:stCondLst>
                                        </p:cTn>
                                        <p:tgtEl>
                                          <p:spTgt spid="4"/>
                                        </p:tgtEl>
                                        <p:attrNameLst>
                                          <p:attrName>ppt_h</p:attrName>
                                        </p:attrNameLst>
                                      </p:cBhvr>
                                      <p:tavLst>
                                        <p:tav tm="0" fmla="(#ppt_h*1.00)-(#ppt_h*1.00)*((1.5-1.5*$)^3-(1.5-1.5*$)^2)">
                                          <p:val>
                                            <p:in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stCondLst>
                                            <p:cond delay="0"/>
                                          </p:stCondLst>
                                        </p:cTn>
                                        <p:tgtEl>
                                          <p:spTgt spid="5"/>
                                        </p:tgtEl>
                                        <p:attrNameLst>
                                          <p:attrName>ppt_x</p:attrName>
                                        </p:attrNameLst>
                                      </p:cBhvr>
                                      <p:tavLst>
                                        <p:tav tm="0">
                                          <p:val>
                                            <p:fltVal val="0.41024"/>
                                          </p:val>
                                        </p:tav>
                                        <p:tav tm="100000">
                                          <p:val>
                                            <p:fltVal val="0.41024"/>
                                          </p:val>
                                        </p:tav>
                                      </p:tavLst>
                                    </p:anim>
                                    <p:anim calcmode="lin" valueType="num">
                                      <p:cBhvr additive="base">
                                        <p:cTn id="16" dur="500" fill="hold">
                                          <p:stCondLst>
                                            <p:cond delay="0"/>
                                          </p:stCondLst>
                                        </p:cTn>
                                        <p:tgtEl>
                                          <p:spTgt spid="5"/>
                                        </p:tgtEl>
                                        <p:attrNameLst>
                                          <p:attrName>ppt_y</p:attrName>
                                        </p:attrNameLst>
                                      </p:cBhvr>
                                      <p:tavLst>
                                        <p:tav tm="0">
                                          <p:val>
                                            <p:fltVal val="0.5"/>
                                          </p:val>
                                        </p:tav>
                                        <p:tav tm="100000">
                                          <p:val>
                                            <p:fltVal val="0.5"/>
                                          </p:val>
                                        </p:tav>
                                      </p:tavLst>
                                    </p:anim>
                                    <p:anim to="" calcmode="lin" valueType="num">
                                      <p:cBhvr>
                                        <p:cTn id="17" dur="500" fill="hold">
                                          <p:stCondLst>
                                            <p:cond delay="0"/>
                                          </p:stCondLst>
                                        </p:cTn>
                                        <p:tgtEl>
                                          <p:spTgt spid="5"/>
                                        </p:tgtEl>
                                        <p:attrNameLst>
                                          <p:attrName>ppt_w</p:attrName>
                                        </p:attrNameLst>
                                      </p:cBhvr>
                                      <p:tavLst>
                                        <p:tav tm="0">
                                          <p:val>
                                            <p:strVal val="#ppt_w*2"/>
                                          </p:val>
                                        </p:tav>
                                        <p:tav tm="100000">
                                          <p:val>
                                            <p:strVal val="#ppt_w*1"/>
                                          </p:val>
                                        </p:tav>
                                      </p:tavLst>
                                    </p:anim>
                                    <p:anim to="" calcmode="lin" valueType="num">
                                      <p:cBhvr>
                                        <p:cTn id="18" dur="500" fill="hold">
                                          <p:stCondLst>
                                            <p:cond delay="0"/>
                                          </p:stCondLst>
                                        </p:cTn>
                                        <p:tgtEl>
                                          <p:spTgt spid="5"/>
                                        </p:tgtEl>
                                        <p:attrNameLst>
                                          <p:attrName>ppt_h</p:attrName>
                                        </p:attrNameLst>
                                      </p:cBhvr>
                                      <p:tavLst>
                                        <p:tav tm="0">
                                          <p:val>
                                            <p:strVal val="#ppt_h*2"/>
                                          </p:val>
                                        </p:tav>
                                        <p:tav tm="100000">
                                          <p:val>
                                            <p:strVal val="#ppt_h*1"/>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4"/>
                                        </p:tgtEl>
                                        <p:attrNameLst>
                                          <p:attrName>ppt_x</p:attrName>
                                        </p:attrNameLst>
                                      </p:cBhvr>
                                      <p:tavLst>
                                        <p:tav tm="0">
                                          <p:val>
                                            <p:strVal val="ppt_x"/>
                                          </p:val>
                                        </p:tav>
                                        <p:tav tm="100000">
                                          <p:val>
                                            <p:fltVal val="0.23681"/>
                                          </p:val>
                                        </p:tav>
                                      </p:tavLst>
                                    </p:anim>
                                    <p:anim to="" calcmode="lin" valueType="num">
                                      <p:cBhvr>
                                        <p:cTn id="21" dur="500" fill="hold">
                                          <p:stCondLst>
                                            <p:cond delay="0"/>
                                          </p:stCondLst>
                                        </p:cTn>
                                        <p:tgtEl>
                                          <p:spTgt spid="4"/>
                                        </p:tgtEl>
                                        <p:attrNameLst>
                                          <p:attrName>ppt_y</p:attrName>
                                        </p:attrNameLst>
                                      </p:cBhvr>
                                      <p:tavLst>
                                        <p:tav tm="0">
                                          <p:val>
                                            <p:strVal val="ppt_y"/>
                                          </p:val>
                                        </p:tav>
                                        <p:tav tm="100000">
                                          <p:val>
                                            <p:fltVal val="0.33968"/>
                                          </p:val>
                                        </p:tav>
                                      </p:tavLst>
                                    </p:anim>
                                    <p:anim to="" calcmode="lin" valueType="num">
                                      <p:cBhvr>
                                        <p:cTn id="22"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stCondLst>
                                            <p:cond delay="0"/>
                                          </p:stCondLst>
                                        </p:cTn>
                                        <p:tgtEl>
                                          <p:spTgt spid="6"/>
                                        </p:tgtEl>
                                        <p:attrNameLst>
                                          <p:attrName>ppt_x</p:attrName>
                                        </p:attrNameLst>
                                      </p:cBhvr>
                                      <p:tavLst>
                                        <p:tav tm="0">
                                          <p:val>
                                            <p:fltVal val="0.29935"/>
                                          </p:val>
                                        </p:tav>
                                        <p:tav tm="100000">
                                          <p:val>
                                            <p:fltVal val="0.29935"/>
                                          </p:val>
                                        </p:tav>
                                      </p:tavLst>
                                    </p:anim>
                                    <p:anim calcmode="lin" valueType="num">
                                      <p:cBhvr additive="base">
                                        <p:cTn id="28" dur="500" fill="hold">
                                          <p:stCondLst>
                                            <p:cond delay="0"/>
                                          </p:stCondLst>
                                        </p:cTn>
                                        <p:tgtEl>
                                          <p:spTgt spid="6"/>
                                        </p:tgtEl>
                                        <p:attrNameLst>
                                          <p:attrName>ppt_y</p:attrName>
                                        </p:attrNameLst>
                                      </p:cBhvr>
                                      <p:tavLst>
                                        <p:tav tm="0" fmla="0.5+(#ppt_h*1.26)*((1.5-1.5*$)^3-(1.5-1.5*$)^2)">
                                          <p:val>
                                            <p:intVal val="0"/>
                                          </p:val>
                                        </p:tav>
                                        <p:tav tm="100000">
                                          <p:val>
                                            <p:fltVal val="1"/>
                                          </p:val>
                                        </p:tav>
                                      </p:tavLst>
                                    </p:anim>
                                    <p:anim to="" calcmode="lin" valueType="num">
                                      <p:cBhvr>
                                        <p:cTn id="29" dur="500" fill="hold">
                                          <p:stCondLst>
                                            <p:cond delay="0"/>
                                          </p:stCondLst>
                                        </p:cTn>
                                        <p:tgtEl>
                                          <p:spTgt spid="6"/>
                                        </p:tgtEl>
                                        <p:attrNameLst>
                                          <p:attrName>ppt_w</p:attrName>
                                        </p:attrNameLst>
                                      </p:cBhvr>
                                      <p:tavLst>
                                        <p:tav tm="0">
                                          <p:val>
                                            <p:strVal val="#ppt_w"/>
                                          </p:val>
                                        </p:tav>
                                        <p:tav tm="100000">
                                          <p:val>
                                            <p:strVal val="#ppt_w*1.261199"/>
                                          </p:val>
                                        </p:tav>
                                      </p:tavLst>
                                    </p:anim>
                                    <p:anim to="" calcmode="lin" valueType="num">
                                      <p:cBhvr>
                                        <p:cTn id="30" dur="500" fill="hold">
                                          <p:stCondLst>
                                            <p:cond delay="0"/>
                                          </p:stCondLst>
                                        </p:cTn>
                                        <p:tgtEl>
                                          <p:spTgt spid="6"/>
                                        </p:tgtEl>
                                        <p:attrNameLst>
                                          <p:attrName>ppt_h</p:attrName>
                                        </p:attrNameLst>
                                      </p:cBhvr>
                                      <p:tavLst>
                                        <p:tav tm="0">
                                          <p:val>
                                            <p:strVal val="#ppt_h"/>
                                          </p:val>
                                        </p:tav>
                                        <p:tav tm="100000">
                                          <p:val>
                                            <p:strVal val="#ppt_h*1.261199"/>
                                          </p:val>
                                        </p:tav>
                                      </p:tavLst>
                                    </p:anim>
                                  </p:childTnLst>
                                </p:cTn>
                              </p:par>
                              <p:par>
                                <p:cTn id="31" presetID="0" presetClass="entr" presetSubtype="0" fill="hold" grpId="1" nodeType="withEffect">
                                  <p:stCondLst>
                                    <p:cond delay="0"/>
                                  </p:stCondLst>
                                  <p:childTnLst>
                                    <p:anim to="" calcmode="lin" valueType="num">
                                      <p:cBhvr>
                                        <p:cTn id="32" dur="500" fill="hold">
                                          <p:stCondLst>
                                            <p:cond delay="0"/>
                                          </p:stCondLst>
                                        </p:cTn>
                                        <p:tgtEl>
                                          <p:spTgt spid="5"/>
                                        </p:tgtEl>
                                        <p:attrNameLst>
                                          <p:attrName>ppt_w</p:attrName>
                                        </p:attrNameLst>
                                      </p:cBhvr>
                                      <p:tavLst>
                                        <p:tav tm="0">
                                          <p:val>
                                            <p:strVal val="ppt_w"/>
                                          </p:val>
                                        </p:tav>
                                        <p:tav tm="100000">
                                          <p:val>
                                            <p:strVal val="#ppt_w*1.261199"/>
                                          </p:val>
                                        </p:tav>
                                      </p:tavLst>
                                    </p:anim>
                                    <p:anim to="" calcmode="lin" valueType="num">
                                      <p:cBhvr>
                                        <p:cTn id="33" dur="500" fill="hold">
                                          <p:stCondLst>
                                            <p:cond delay="0"/>
                                          </p:stCondLst>
                                        </p:cTn>
                                        <p:tgtEl>
                                          <p:spTgt spid="5"/>
                                        </p:tgtEl>
                                        <p:attrNameLst>
                                          <p:attrName>ppt_h</p:attrName>
                                        </p:attrNameLst>
                                      </p:cBhvr>
                                      <p:tavLst>
                                        <p:tav tm="0">
                                          <p:val>
                                            <p:strVal val="ppt_h"/>
                                          </p:val>
                                        </p:tav>
                                        <p:tav tm="100000">
                                          <p:val>
                                            <p:strVal val="#ppt_h*1.261199"/>
                                          </p:val>
                                        </p:tav>
                                      </p:tavLst>
                                    </p:anim>
                                    <p:anim to="" calcmode="lin" valueType="num">
                                      <p:cBhvr>
                                        <p:cTn id="34" dur="500" fill="hold">
                                          <p:stCondLst>
                                            <p:cond delay="0"/>
                                          </p:stCondLst>
                                        </p:cTn>
                                        <p:tgtEl>
                                          <p:spTgt spid="5"/>
                                        </p:tgtEl>
                                        <p:attrNameLst>
                                          <p:attrName>ppt_x</p:attrName>
                                        </p:attrNameLst>
                                      </p:cBhvr>
                                      <p:tavLst>
                                        <p:tav tm="0">
                                          <p:val>
                                            <p:strVal val="ppt_x"/>
                                          </p:val>
                                        </p:tav>
                                        <p:tav tm="100000">
                                          <p:val>
                                            <p:fltVal val="0.49128"/>
                                          </p:val>
                                        </p:tav>
                                      </p:tavLst>
                                    </p:anim>
                                    <p:anim to="" calcmode="lin" valueType="num">
                                      <p:cBhvr>
                                        <p:cTn id="35" dur="500" fill="hold">
                                          <p:stCondLst>
                                            <p:cond delay="0"/>
                                          </p:stCondLst>
                                        </p:cTn>
                                        <p:tgtEl>
                                          <p:spTgt spid="5"/>
                                        </p:tgtEl>
                                        <p:attrNameLst>
                                          <p:attrName>ppt_y</p:attrName>
                                        </p:attrNameLst>
                                      </p:cBhvr>
                                      <p:tavLst>
                                        <p:tav tm="0">
                                          <p:val>
                                            <p:strVal val="ppt_y"/>
                                          </p:val>
                                        </p:tav>
                                        <p:tav tm="100000">
                                          <p:val>
                                            <p:fltVal val="0.29923"/>
                                          </p:val>
                                        </p:tav>
                                      </p:tavLst>
                                    </p:anim>
                                    <p:anim to="" calcmode="lin" valueType="num">
                                      <p:cBhvr>
                                        <p:cTn id="36"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37" presetID="0" presetClass="entr" presetSubtype="0" fill="hold" grpId="2" nodeType="withEffect">
                                  <p:stCondLst>
                                    <p:cond delay="0"/>
                                  </p:stCondLst>
                                  <p:childTnLst>
                                    <p:anim to="" calcmode="lin" valueType="num">
                                      <p:cBhvr>
                                        <p:cTn id="38" dur="500" fill="hold">
                                          <p:stCondLst>
                                            <p:cond delay="0"/>
                                          </p:stCondLst>
                                        </p:cTn>
                                        <p:tgtEl>
                                          <p:spTgt spid="4"/>
                                        </p:tgtEl>
                                        <p:attrNameLst>
                                          <p:attrName>ppt_w</p:attrName>
                                        </p:attrNameLst>
                                      </p:cBhvr>
                                      <p:tavLst>
                                        <p:tav tm="0">
                                          <p:val>
                                            <p:strVal val="ppt_w"/>
                                          </p:val>
                                        </p:tav>
                                        <p:tav tm="100000">
                                          <p:val>
                                            <p:strVal val="#ppt_w*1.261199"/>
                                          </p:val>
                                        </p:tav>
                                      </p:tavLst>
                                    </p:anim>
                                    <p:anim to="" calcmode="lin" valueType="num">
                                      <p:cBhvr>
                                        <p:cTn id="39" dur="500" fill="hold">
                                          <p:stCondLst>
                                            <p:cond delay="0"/>
                                          </p:stCondLst>
                                        </p:cTn>
                                        <p:tgtEl>
                                          <p:spTgt spid="4"/>
                                        </p:tgtEl>
                                        <p:attrNameLst>
                                          <p:attrName>ppt_h</p:attrName>
                                        </p:attrNameLst>
                                      </p:cBhvr>
                                      <p:tavLst>
                                        <p:tav tm="0">
                                          <p:val>
                                            <p:strVal val="ppt_h"/>
                                          </p:val>
                                        </p:tav>
                                        <p:tav tm="100000">
                                          <p:val>
                                            <p:strVal val="#ppt_h*1.261199"/>
                                          </p:val>
                                        </p:tav>
                                      </p:tavLst>
                                    </p:anim>
                                    <p:anim to="" calcmode="lin" valueType="num">
                                      <p:cBhvr>
                                        <p:cTn id="40" dur="500" fill="hold">
                                          <p:stCondLst>
                                            <p:cond delay="0"/>
                                          </p:stCondLst>
                                        </p:cTn>
                                        <p:tgtEl>
                                          <p:spTgt spid="4"/>
                                        </p:tgtEl>
                                        <p:attrNameLst>
                                          <p:attrName>ppt_x</p:attrName>
                                        </p:attrNameLst>
                                      </p:cBhvr>
                                      <p:tavLst>
                                        <p:tav tm="0">
                                          <p:val>
                                            <p:strVal val="ppt_x"/>
                                          </p:val>
                                        </p:tav>
                                        <p:tav tm="100000">
                                          <p:val>
                                            <p:fltVal val="0.27254"/>
                                          </p:val>
                                        </p:tav>
                                      </p:tavLst>
                                    </p:anim>
                                    <p:anim to="" calcmode="lin" valueType="num">
                                      <p:cBhvr>
                                        <p:cTn id="41" dur="500" fill="hold">
                                          <p:stCondLst>
                                            <p:cond delay="0"/>
                                          </p:stCondLst>
                                        </p:cTn>
                                        <p:tgtEl>
                                          <p:spTgt spid="4"/>
                                        </p:tgtEl>
                                        <p:attrNameLst>
                                          <p:attrName>ppt_y</p:attrName>
                                        </p:attrNameLst>
                                      </p:cBhvr>
                                      <p:tavLst>
                                        <p:tav tm="0">
                                          <p:val>
                                            <p:strVal val="ppt_y"/>
                                          </p:val>
                                        </p:tav>
                                        <p:tav tm="100000">
                                          <p:val>
                                            <p:fltVal val="0.09703"/>
                                          </p:val>
                                        </p:tav>
                                      </p:tavLst>
                                    </p:anim>
                                    <p:anim to="" calcmode="lin" valueType="num">
                                      <p:cBhvr>
                                        <p:cTn id="42"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stCondLst>
                                            <p:cond delay="0"/>
                                          </p:stCondLst>
                                        </p:cTn>
                                        <p:tgtEl>
                                          <p:spTgt spid="7"/>
                                        </p:tgtEl>
                                        <p:attrNameLst>
                                          <p:attrName>ppt_x</p:attrName>
                                        </p:attrNameLst>
                                      </p:cBhvr>
                                      <p:tavLst>
                                        <p:tav tm="0">
                                          <p:val>
                                            <p:fltVal val="0.5"/>
                                          </p:val>
                                        </p:tav>
                                        <p:tav tm="100000">
                                          <p:val>
                                            <p:fltVal val="0.5"/>
                                          </p:val>
                                        </p:tav>
                                      </p:tavLst>
                                    </p:anim>
                                    <p:anim calcmode="lin" valueType="num">
                                      <p:cBhvr additive="base">
                                        <p:cTn id="48" dur="500" fill="hold">
                                          <p:stCondLst>
                                            <p:cond delay="0"/>
                                          </p:stCondLst>
                                        </p:cTn>
                                        <p:tgtEl>
                                          <p:spTgt spid="7"/>
                                        </p:tgtEl>
                                        <p:attrNameLst>
                                          <p:attrName>ppt_y</p:attrName>
                                        </p:attrNameLst>
                                      </p:cBhvr>
                                      <p:tavLst>
                                        <p:tav tm="0">
                                          <p:val>
                                            <p:fltVal val="0.5"/>
                                          </p:val>
                                        </p:tav>
                                        <p:tav tm="100000">
                                          <p:val>
                                            <p:fltVal val="0.5"/>
                                          </p:val>
                                        </p:tav>
                                      </p:tavLst>
                                    </p:anim>
                                    <p:anim to="" calcmode="lin" valueType="num">
                                      <p:cBhvr>
                                        <p:cTn id="49" dur="500" fill="hold">
                                          <p:stCondLst>
                                            <p:cond delay="0"/>
                                          </p:stCondLst>
                                        </p:cTn>
                                        <p:tgtEl>
                                          <p:spTgt spid="7"/>
                                        </p:tgtEl>
                                        <p:attrNameLst>
                                          <p:attrName>ppt_w</p:attrName>
                                        </p:attrNameLst>
                                      </p:cBhvr>
                                      <p:tavLst>
                                        <p:tav tm="0">
                                          <p:val>
                                            <p:intVal val="0"/>
                                          </p:val>
                                        </p:tav>
                                        <p:tav tm="20000">
                                          <p:val>
                                            <p:strVal val="#ppt_w*2*0.6961776"/>
                                          </p:val>
                                        </p:tav>
                                        <p:tav tm="40000">
                                          <p:val>
                                            <p:strVal val="#ppt_w*0.6*0.6961776"/>
                                          </p:val>
                                        </p:tav>
                                        <p:tav tm="60000">
                                          <p:val>
                                            <p:strVal val="#ppt_w*1.2 *0.6961776"/>
                                          </p:val>
                                        </p:tav>
                                        <p:tav tm="100000">
                                          <p:val>
                                            <p:strVal val="#ppt_w*0.6961776"/>
                                          </p:val>
                                        </p:tav>
                                      </p:tavLst>
                                    </p:anim>
                                    <p:anim to="" calcmode="lin" valueType="num">
                                      <p:cBhvr>
                                        <p:cTn id="50" dur="500" fill="hold">
                                          <p:stCondLst>
                                            <p:cond delay="0"/>
                                          </p:stCondLst>
                                        </p:cTn>
                                        <p:tgtEl>
                                          <p:spTgt spid="7"/>
                                        </p:tgtEl>
                                        <p:attrNameLst>
                                          <p:attrName>ppt_h</p:attrName>
                                        </p:attrNameLst>
                                      </p:cBhvr>
                                      <p:tavLst>
                                        <p:tav tm="0">
                                          <p:val>
                                            <p:intVal val="0"/>
                                          </p:val>
                                        </p:tav>
                                        <p:tav tm="20000">
                                          <p:val>
                                            <p:strVal val="#ppt_h*2*0.6961776"/>
                                          </p:val>
                                        </p:tav>
                                        <p:tav tm="40000">
                                          <p:val>
                                            <p:strVal val="#ppt_h*0.6*0.6961776"/>
                                          </p:val>
                                        </p:tav>
                                        <p:tav tm="60000">
                                          <p:val>
                                            <p:strVal val="#ppt_h*1.2*0.6961776"/>
                                          </p:val>
                                        </p:tav>
                                        <p:tav tm="100000">
                                          <p:val>
                                            <p:strVal val="#ppt_h*0.6961776"/>
                                          </p:val>
                                        </p:tav>
                                      </p:tavLst>
                                    </p:anim>
                                    <p:anim to="" calcmode="lin" valueType="num">
                                      <p:cBhvr>
                                        <p:cTn id="51" dur="500" fill="hold">
                                          <p:stCondLst>
                                            <p:cond delay="0"/>
                                          </p:stCondLst>
                                        </p:cTn>
                                        <p:tgtEl>
                                          <p:spTgt spid="7"/>
                                        </p:tgtEl>
                                        <p:attrNameLst>
                                          <p:attrName>transform.rotation_z</p:attrName>
                                        </p:attrNameLst>
                                      </p:cBhvr>
                                      <p:tavLst>
                                        <p:tav tm="0">
                                          <p:val>
                                            <p:fltVal val="-90"/>
                                          </p:val>
                                        </p:tav>
                                        <p:tav tm="100000">
                                          <p:val>
                                            <p:strVal val="#ppt_r"/>
                                          </p:val>
                                        </p:tav>
                                      </p:tavLst>
                                    </p:anim>
                                  </p:childTnLst>
                                </p:cTn>
                              </p:par>
                              <p:par>
                                <p:cTn id="52" presetID="0" presetClass="entr" presetSubtype="0" fill="hold" grpId="1" nodeType="withEffect">
                                  <p:stCondLst>
                                    <p:cond delay="0"/>
                                  </p:stCondLst>
                                  <p:childTnLst>
                                    <p:anim to="" calcmode="lin" valueType="num">
                                      <p:cBhvr>
                                        <p:cTn id="53" dur="500" fill="hold">
                                          <p:stCondLst>
                                            <p:cond delay="0"/>
                                          </p:stCondLst>
                                        </p:cTn>
                                        <p:tgtEl>
                                          <p:spTgt spid="6"/>
                                        </p:tgtEl>
                                        <p:attrNameLst>
                                          <p:attrName>ppt_w</p:attrName>
                                        </p:attrNameLst>
                                      </p:cBhvr>
                                      <p:tavLst>
                                        <p:tav tm="0">
                                          <p:val>
                                            <p:strVal val="ppt_w"/>
                                          </p:val>
                                        </p:tav>
                                        <p:tav tm="100000">
                                          <p:val>
                                            <p:strVal val="#ppt_w*0.8780183"/>
                                          </p:val>
                                        </p:tav>
                                      </p:tavLst>
                                    </p:anim>
                                    <p:anim to="" calcmode="lin" valueType="num">
                                      <p:cBhvr>
                                        <p:cTn id="54" dur="500" fill="hold">
                                          <p:stCondLst>
                                            <p:cond delay="0"/>
                                          </p:stCondLst>
                                        </p:cTn>
                                        <p:tgtEl>
                                          <p:spTgt spid="6"/>
                                        </p:tgtEl>
                                        <p:attrNameLst>
                                          <p:attrName>ppt_h</p:attrName>
                                        </p:attrNameLst>
                                      </p:cBhvr>
                                      <p:tavLst>
                                        <p:tav tm="0">
                                          <p:val>
                                            <p:strVal val="ppt_h"/>
                                          </p:val>
                                        </p:tav>
                                        <p:tav tm="100000">
                                          <p:val>
                                            <p:strVal val="#ppt_h*0.8780183"/>
                                          </p:val>
                                        </p:tav>
                                      </p:tavLst>
                                    </p:anim>
                                    <p:anim to="" calcmode="lin" valueType="num">
                                      <p:cBhvr>
                                        <p:cTn id="55" dur="500" fill="hold">
                                          <p:stCondLst>
                                            <p:cond delay="0"/>
                                          </p:stCondLst>
                                        </p:cTn>
                                        <p:tgtEl>
                                          <p:spTgt spid="6"/>
                                        </p:tgtEl>
                                        <p:attrNameLst>
                                          <p:attrName>ppt_x</p:attrName>
                                        </p:attrNameLst>
                                      </p:cBhvr>
                                      <p:tavLst>
                                        <p:tav tm="0">
                                          <p:val>
                                            <p:strVal val="ppt_x"/>
                                          </p:val>
                                        </p:tav>
                                        <p:tav tm="100000">
                                          <p:val>
                                            <p:fltVal val="0.04779"/>
                                          </p:val>
                                        </p:tav>
                                      </p:tavLst>
                                    </p:anim>
                                    <p:anim to="" calcmode="lin" valueType="num">
                                      <p:cBhvr>
                                        <p:cTn id="56" dur="500" fill="hold">
                                          <p:stCondLst>
                                            <p:cond delay="0"/>
                                          </p:stCondLst>
                                        </p:cTn>
                                        <p:tgtEl>
                                          <p:spTgt spid="6"/>
                                        </p:tgtEl>
                                        <p:attrNameLst>
                                          <p:attrName>ppt_y</p:attrName>
                                        </p:attrNameLst>
                                      </p:cBhvr>
                                      <p:tavLst>
                                        <p:tav tm="0">
                                          <p:val>
                                            <p:strVal val="ppt_y"/>
                                          </p:val>
                                        </p:tav>
                                        <p:tav tm="100000">
                                          <p:val>
                                            <p:fltVal val="0.34313"/>
                                          </p:val>
                                        </p:tav>
                                      </p:tavLst>
                                    </p:anim>
                                    <p:anim to="" calcmode="lin" valueType="num">
                                      <p:cBhvr>
                                        <p:cTn id="57"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58" presetID="0" presetClass="entr" presetSubtype="0" fill="hold" grpId="2" nodeType="withEffect">
                                  <p:stCondLst>
                                    <p:cond delay="0"/>
                                  </p:stCondLst>
                                  <p:childTnLst>
                                    <p:anim to="" calcmode="lin" valueType="num">
                                      <p:cBhvr>
                                        <p:cTn id="59" dur="500" fill="hold">
                                          <p:stCondLst>
                                            <p:cond delay="0"/>
                                          </p:stCondLst>
                                        </p:cTn>
                                        <p:tgtEl>
                                          <p:spTgt spid="5"/>
                                        </p:tgtEl>
                                        <p:attrNameLst>
                                          <p:attrName>ppt_w</p:attrName>
                                        </p:attrNameLst>
                                      </p:cBhvr>
                                      <p:tavLst>
                                        <p:tav tm="0">
                                          <p:val>
                                            <p:strVal val="ppt_w"/>
                                          </p:val>
                                        </p:tav>
                                        <p:tav tm="100000">
                                          <p:val>
                                            <p:strVal val="#ppt_w*0.8780182"/>
                                          </p:val>
                                        </p:tav>
                                      </p:tavLst>
                                    </p:anim>
                                    <p:anim to="" calcmode="lin" valueType="num">
                                      <p:cBhvr>
                                        <p:cTn id="60" dur="500" fill="hold">
                                          <p:stCondLst>
                                            <p:cond delay="0"/>
                                          </p:stCondLst>
                                        </p:cTn>
                                        <p:tgtEl>
                                          <p:spTgt spid="5"/>
                                        </p:tgtEl>
                                        <p:attrNameLst>
                                          <p:attrName>ppt_h</p:attrName>
                                        </p:attrNameLst>
                                      </p:cBhvr>
                                      <p:tavLst>
                                        <p:tav tm="0">
                                          <p:val>
                                            <p:strVal val="ppt_h"/>
                                          </p:val>
                                        </p:tav>
                                        <p:tav tm="100000">
                                          <p:val>
                                            <p:strVal val="#ppt_h*0.8780183"/>
                                          </p:val>
                                        </p:tav>
                                      </p:tavLst>
                                    </p:anim>
                                    <p:anim to="" calcmode="lin" valueType="num">
                                      <p:cBhvr>
                                        <p:cTn id="61" dur="500" fill="hold">
                                          <p:stCondLst>
                                            <p:cond delay="0"/>
                                          </p:stCondLst>
                                        </p:cTn>
                                        <p:tgtEl>
                                          <p:spTgt spid="5"/>
                                        </p:tgtEl>
                                        <p:attrNameLst>
                                          <p:attrName>ppt_x</p:attrName>
                                        </p:attrNameLst>
                                      </p:cBhvr>
                                      <p:tavLst>
                                        <p:tav tm="0">
                                          <p:val>
                                            <p:strVal val="ppt_x"/>
                                          </p:val>
                                        </p:tav>
                                        <p:tav tm="100000">
                                          <p:val>
                                            <p:fltVal val="-0.05703"/>
                                          </p:val>
                                        </p:tav>
                                      </p:tavLst>
                                    </p:anim>
                                    <p:anim to="" calcmode="lin" valueType="num">
                                      <p:cBhvr>
                                        <p:cTn id="62" dur="500" fill="hold">
                                          <p:stCondLst>
                                            <p:cond delay="0"/>
                                          </p:stCondLst>
                                        </p:cTn>
                                        <p:tgtEl>
                                          <p:spTgt spid="5"/>
                                        </p:tgtEl>
                                        <p:attrNameLst>
                                          <p:attrName>ppt_y</p:attrName>
                                        </p:attrNameLst>
                                      </p:cBhvr>
                                      <p:tavLst>
                                        <p:tav tm="0">
                                          <p:val>
                                            <p:strVal val="ppt_y"/>
                                          </p:val>
                                        </p:tav>
                                        <p:tav tm="100000">
                                          <p:val>
                                            <p:fltVal val="0.16498"/>
                                          </p:val>
                                        </p:tav>
                                      </p:tavLst>
                                    </p:anim>
                                    <p:anim to="" calcmode="lin" valueType="num">
                                      <p:cBhvr>
                                        <p:cTn id="63" dur="500" fill="hold">
                                          <p:stCondLst>
                                            <p:cond delay="0"/>
                                          </p:stCondLst>
                                        </p:cTn>
                                        <p:tgtEl>
                                          <p:spTgt spid="5"/>
                                        </p:tgtEl>
                                        <p:attrNameLst>
                                          <p:attrName>transform.rotation_z</p:attrName>
                                        </p:attrNameLst>
                                      </p:cBhvr>
                                      <p:tavLst>
                                        <p:tav tm="0">
                                          <p:val>
                                            <p:strVal val="ppt_r"/>
                                          </p:val>
                                        </p:tav>
                                        <p:tav tm="100000">
                                          <p:val>
                                            <p:fltVal val="-90"/>
                                          </p:val>
                                        </p:tav>
                                      </p:tavLst>
                                    </p:anim>
                                  </p:childTnLst>
                                </p:cTn>
                              </p:par>
                              <p:par>
                                <p:cTn id="64" presetID="0" presetClass="entr" presetSubtype="0" fill="hold" grpId="3" nodeType="withEffect">
                                  <p:stCondLst>
                                    <p:cond delay="0"/>
                                  </p:stCondLst>
                                  <p:childTnLst>
                                    <p:anim to="" calcmode="lin" valueType="num">
                                      <p:cBhvr>
                                        <p:cTn id="65" dur="500" fill="hold">
                                          <p:stCondLst>
                                            <p:cond delay="0"/>
                                          </p:stCondLst>
                                        </p:cTn>
                                        <p:tgtEl>
                                          <p:spTgt spid="4"/>
                                        </p:tgtEl>
                                        <p:attrNameLst>
                                          <p:attrName>ppt_w</p:attrName>
                                        </p:attrNameLst>
                                      </p:cBhvr>
                                      <p:tavLst>
                                        <p:tav tm="0">
                                          <p:val>
                                            <p:strVal val="ppt_w"/>
                                          </p:val>
                                        </p:tav>
                                        <p:tav tm="100000">
                                          <p:val>
                                            <p:strVal val="#ppt_w*0.8780182"/>
                                          </p:val>
                                        </p:tav>
                                      </p:tavLst>
                                    </p:anim>
                                    <p:anim to="" calcmode="lin" valueType="num">
                                      <p:cBhvr>
                                        <p:cTn id="66" dur="500" fill="hold">
                                          <p:stCondLst>
                                            <p:cond delay="0"/>
                                          </p:stCondLst>
                                        </p:cTn>
                                        <p:tgtEl>
                                          <p:spTgt spid="4"/>
                                        </p:tgtEl>
                                        <p:attrNameLst>
                                          <p:attrName>ppt_h</p:attrName>
                                        </p:attrNameLst>
                                      </p:cBhvr>
                                      <p:tavLst>
                                        <p:tav tm="0">
                                          <p:val>
                                            <p:strVal val="ppt_h"/>
                                          </p:val>
                                        </p:tav>
                                        <p:tav tm="100000">
                                          <p:val>
                                            <p:strVal val="#ppt_h*0.8780183"/>
                                          </p:val>
                                        </p:tav>
                                      </p:tavLst>
                                    </p:anim>
                                    <p:anim to="" calcmode="lin" valueType="num">
                                      <p:cBhvr>
                                        <p:cTn id="67" dur="500" fill="hold">
                                          <p:stCondLst>
                                            <p:cond delay="0"/>
                                          </p:stCondLst>
                                        </p:cTn>
                                        <p:tgtEl>
                                          <p:spTgt spid="4"/>
                                        </p:tgtEl>
                                        <p:attrNameLst>
                                          <p:attrName>ppt_x</p:attrName>
                                        </p:attrNameLst>
                                      </p:cBhvr>
                                      <p:tavLst>
                                        <p:tav tm="0">
                                          <p:val>
                                            <p:strVal val="ppt_x"/>
                                          </p:val>
                                        </p:tav>
                                        <p:tav tm="100000">
                                          <p:val>
                                            <p:fltVal val="-0.16261"/>
                                          </p:val>
                                        </p:tav>
                                      </p:tavLst>
                                    </p:anim>
                                    <p:anim to="" calcmode="lin" valueType="num">
                                      <p:cBhvr>
                                        <p:cTn id="68" dur="500" fill="hold">
                                          <p:stCondLst>
                                            <p:cond delay="0"/>
                                          </p:stCondLst>
                                        </p:cTn>
                                        <p:tgtEl>
                                          <p:spTgt spid="4"/>
                                        </p:tgtEl>
                                        <p:attrNameLst>
                                          <p:attrName>ppt_y</p:attrName>
                                        </p:attrNameLst>
                                      </p:cBhvr>
                                      <p:tavLst>
                                        <p:tav tm="0">
                                          <p:val>
                                            <p:strVal val="ppt_y"/>
                                          </p:val>
                                        </p:tav>
                                        <p:tav tm="100000">
                                          <p:val>
                                            <p:fltVal val="0.36802"/>
                                          </p:val>
                                        </p:tav>
                                      </p:tavLst>
                                    </p:anim>
                                    <p:anim to="" calcmode="lin" valueType="num">
                                      <p:cBhvr>
                                        <p:cTn id="69"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5" grpId="0"/>
      <p:bldP spid="5" grpId="1"/>
      <p:bldP spid="5" grpId="2"/>
      <p:bldP spid="6" grpId="0"/>
      <p:bldP spid="6" grpId="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9" name="页脚占位符 8"/>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8" name="灯片编号占位符 7"/>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15</a:t>
            </a:fld>
            <a:endParaRPr spc="-4" dirty="0"/>
          </a:p>
        </p:txBody>
      </p:sp>
      <p:sp>
        <p:nvSpPr>
          <p:cNvPr id="2" name="object 2"/>
          <p:cNvSpPr txBox="1">
            <a:spLocks noGrp="1"/>
          </p:cNvSpPr>
          <p:nvPr>
            <p:ph type="title"/>
          </p:nvPr>
        </p:nvSpPr>
        <p:spPr>
          <a:xfrm>
            <a:off x="184785" y="21819"/>
            <a:ext cx="7250430" cy="1118413"/>
          </a:xfrm>
          <a:prstGeom prst="rect">
            <a:avLst/>
          </a:prstGeom>
        </p:spPr>
        <p:txBody>
          <a:bodyPr vert="horz" wrap="square" lIns="0" tIns="10317" rIns="0" bIns="0" rtlCol="0" anchor="ctr">
            <a:spAutoFit/>
          </a:bodyPr>
          <a:lstStyle/>
          <a:p>
            <a:pPr marL="10795">
              <a:lnSpc>
                <a:spcPct val="100000"/>
              </a:lnSpc>
              <a:spcBef>
                <a:spcPts val="80"/>
              </a:spcBef>
            </a:pPr>
            <a:r>
              <a:rPr spc="-4" dirty="0">
                <a:latin typeface="Arial" panose="020B0604020202020204"/>
                <a:cs typeface="Arial" panose="020B0604020202020204"/>
              </a:rPr>
              <a:t>Probit vs.</a:t>
            </a:r>
            <a:r>
              <a:rPr spc="-30" dirty="0">
                <a:latin typeface="Arial" panose="020B0604020202020204"/>
                <a:cs typeface="Arial" panose="020B0604020202020204"/>
              </a:rPr>
              <a:t> </a:t>
            </a:r>
            <a:r>
              <a:rPr spc="-4" dirty="0">
                <a:latin typeface="Arial" panose="020B0604020202020204"/>
                <a:cs typeface="Arial" panose="020B0604020202020204"/>
              </a:rPr>
              <a:t>Logit</a:t>
            </a:r>
            <a:r>
              <a:rPr lang="zh-CN" spc="-4" dirty="0">
                <a:latin typeface="Arial" panose="020B0604020202020204"/>
                <a:cs typeface="Arial" panose="020B0604020202020204"/>
              </a:rPr>
              <a:t>，</a:t>
            </a:r>
            <a:br>
              <a:rPr lang="en-US" altLang="zh-CN" spc="-4" dirty="0">
                <a:latin typeface="Arial" panose="020B0604020202020204"/>
                <a:cs typeface="Arial" panose="020B0604020202020204"/>
              </a:rPr>
            </a:br>
            <a:r>
              <a:rPr lang="zh-CN" altLang="en-US" spc="-4" dirty="0">
                <a:latin typeface="Arial" panose="020B0604020202020204"/>
                <a:cs typeface="Arial" panose="020B0604020202020204"/>
              </a:rPr>
              <a:t>你</a:t>
            </a:r>
            <a:r>
              <a:rPr lang="en-US" altLang="zh-CN" spc="-4" dirty="0">
                <a:latin typeface="Arial" panose="020B0604020202020204"/>
                <a:cs typeface="Arial" panose="020B0604020202020204"/>
              </a:rPr>
              <a:t>pick</a:t>
            </a:r>
            <a:r>
              <a:rPr lang="zh-CN" altLang="en-US" spc="-4" dirty="0">
                <a:latin typeface="Arial" panose="020B0604020202020204"/>
                <a:cs typeface="Arial" panose="020B0604020202020204"/>
              </a:rPr>
              <a:t>哪位小姐姐？</a:t>
            </a:r>
          </a:p>
        </p:txBody>
      </p:sp>
      <p:sp>
        <p:nvSpPr>
          <p:cNvPr id="5" name="文本占位符 4"/>
          <p:cNvSpPr>
            <a:spLocks noGrp="1"/>
          </p:cNvSpPr>
          <p:nvPr>
            <p:ph type="body" sz="quarter" idx="13"/>
          </p:nvPr>
        </p:nvSpPr>
        <p:spPr/>
        <p:txBody>
          <a:bodyPr>
            <a:normAutofit fontScale="95000"/>
          </a:bodyPr>
          <a:lstStyle/>
          <a:p>
            <a:endParaRPr lang="zh-CN" altLang="en-US" dirty="0"/>
          </a:p>
        </p:txBody>
      </p:sp>
      <p:sp>
        <p:nvSpPr>
          <p:cNvPr id="3" name="文本框 2">
            <a:extLst>
              <a:ext uri="{FF2B5EF4-FFF2-40B4-BE49-F238E27FC236}">
                <a16:creationId xmlns:a16="http://schemas.microsoft.com/office/drawing/2014/main" id="{2E92051C-4019-4A7E-82A5-DD0F3E9E79BF}"/>
              </a:ext>
            </a:extLst>
          </p:cNvPr>
          <p:cNvSpPr txBox="1"/>
          <p:nvPr>
            <p:custDataLst>
              <p:tags r:id="rId1"/>
            </p:custDataLst>
          </p:nvPr>
        </p:nvSpPr>
        <p:spPr>
          <a:xfrm>
            <a:off x="9144000" y="0"/>
            <a:ext cx="7399465" cy="794766"/>
          </a:xfrm>
          <a:prstGeom prst="rect">
            <a:avLst/>
          </a:prstGeom>
          <a:noFill/>
        </p:spPr>
        <p:txBody>
          <a:bodyPr vert="horz" lIns="0" tIns="0" rIns="0" bIns="0" rtlCol="0">
            <a:normAutofit/>
          </a:bodyPr>
          <a:lstStyle/>
          <a:p>
            <a:r>
              <a:rPr lang="en-AU" altLang="zh-CN" sz="5215">
                <a:latin typeface="Microsoft YaHei" panose="020B0503020204020204" pitchFamily="34" charset="-122"/>
                <a:ea typeface="Microsoft YaHei" panose="020B0503020204020204" pitchFamily="34" charset="-122"/>
              </a:rPr>
              <a:t>logit=probit*1.814</a:t>
            </a:r>
            <a:r>
              <a:rPr lang="zh-CN" altLang="en-AU" sz="5215">
                <a:latin typeface="Microsoft YaHei" panose="020B0503020204020204" pitchFamily="34" charset="-122"/>
                <a:ea typeface="Microsoft YaHei" panose="020B0503020204020204" pitchFamily="34" charset="-122"/>
              </a:rPr>
              <a:t>左右</a:t>
            </a:r>
            <a:endParaRPr lang="en-AU" altLang="zh-CN" sz="5215"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E967ECA1-32F0-4248-9973-B162C1C7DAE0}"/>
              </a:ext>
            </a:extLst>
          </p:cNvPr>
          <p:cNvSpPr txBox="1"/>
          <p:nvPr>
            <p:custDataLst>
              <p:tags r:id="rId2"/>
            </p:custDataLst>
          </p:nvPr>
        </p:nvSpPr>
        <p:spPr>
          <a:xfrm>
            <a:off x="9144000" y="794766"/>
            <a:ext cx="3621088" cy="1011174"/>
          </a:xfrm>
          <a:prstGeom prst="rect">
            <a:avLst/>
          </a:prstGeom>
          <a:noFill/>
        </p:spPr>
        <p:txBody>
          <a:bodyPr vert="horz" lIns="0" tIns="0" rIns="0" bIns="0" rtlCol="0">
            <a:normAutofit/>
          </a:bodyPr>
          <a:lstStyle/>
          <a:p>
            <a:r>
              <a:rPr lang="zh-CN" altLang="en-AU" sz="6635">
                <a:latin typeface="Microsoft YaHei" panose="020B0503020204020204" pitchFamily="34" charset="-122"/>
                <a:ea typeface="Microsoft YaHei" panose="020B0503020204020204" pitchFamily="34" charset="-122"/>
              </a:rPr>
              <a:t>计算方便</a:t>
            </a:r>
            <a:endParaRPr lang="en-AU" altLang="zh-CN" sz="6635" dirty="0">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A33ECF84-7642-409F-B8D0-6E8ADD3C23EA}"/>
              </a:ext>
            </a:extLst>
          </p:cNvPr>
          <p:cNvSpPr txBox="1"/>
          <p:nvPr>
            <p:custDataLst>
              <p:tags r:id="rId3"/>
            </p:custDataLst>
          </p:nvPr>
        </p:nvSpPr>
        <p:spPr>
          <a:xfrm>
            <a:off x="9144000" y="1805940"/>
            <a:ext cx="4268788" cy="1193165"/>
          </a:xfrm>
          <a:prstGeom prst="rect">
            <a:avLst/>
          </a:prstGeom>
          <a:noFill/>
        </p:spPr>
        <p:txBody>
          <a:bodyPr vert="horz" lIns="0" tIns="0" rIns="0" bIns="0" rtlCol="0">
            <a:normAutofit/>
          </a:bodyPr>
          <a:lstStyle/>
          <a:p>
            <a:r>
              <a:rPr lang="zh-CN" altLang="en-AU" sz="7829">
                <a:latin typeface="Microsoft YaHei" panose="020B0503020204020204" pitchFamily="34" charset="-122"/>
                <a:ea typeface="Microsoft YaHei" panose="020B0503020204020204" pitchFamily="34" charset="-122"/>
              </a:rPr>
              <a:t>更易解释</a:t>
            </a:r>
            <a:endParaRPr lang="en-AU" altLang="zh-CN" sz="7829"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C8DA5D97-E1C0-44F5-8D93-98D0B8E6E244}"/>
              </a:ext>
            </a:extLst>
          </p:cNvPr>
          <p:cNvSpPr txBox="1"/>
          <p:nvPr>
            <p:custDataLst>
              <p:tags r:id="rId4"/>
            </p:custDataLst>
          </p:nvPr>
        </p:nvSpPr>
        <p:spPr>
          <a:xfrm>
            <a:off x="9144000" y="2999105"/>
            <a:ext cx="11360150" cy="733806"/>
          </a:xfrm>
          <a:prstGeom prst="rect">
            <a:avLst/>
          </a:prstGeom>
          <a:noFill/>
        </p:spPr>
        <p:txBody>
          <a:bodyPr vert="horz" lIns="0" tIns="0" rIns="0" bIns="0" rtlCol="0">
            <a:normAutofit/>
          </a:bodyPr>
          <a:lstStyle/>
          <a:p>
            <a:r>
              <a:rPr lang="en-AU" altLang="zh-CN" sz="4815">
                <a:latin typeface="Microsoft YaHei" panose="020B0503020204020204" pitchFamily="34" charset="-122"/>
                <a:ea typeface="Microsoft YaHei" panose="020B0503020204020204" pitchFamily="34" charset="-122"/>
              </a:rPr>
              <a:t>Logit</a:t>
            </a:r>
            <a:r>
              <a:rPr lang="zh-CN" altLang="en-AU" sz="4815">
                <a:latin typeface="Microsoft YaHei" panose="020B0503020204020204" pitchFamily="34" charset="-122"/>
                <a:ea typeface="Microsoft YaHei" panose="020B0503020204020204" pitchFamily="34" charset="-122"/>
              </a:rPr>
              <a:t>模型的系数估计值更易从经济上解释。</a:t>
            </a:r>
            <a:endParaRPr lang="en-AU" altLang="zh-CN" sz="4815"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stCondLst>
                                            <p:cond delay="0"/>
                                          </p:stCondLst>
                                        </p:cTn>
                                        <p:tgtEl>
                                          <p:spTgt spid="3"/>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3"/>
                                        </p:tgtEl>
                                        <p:attrNameLst>
                                          <p:attrName>ppt_y</p:attrName>
                                        </p:attrNameLst>
                                      </p:cBhvr>
                                      <p:tavLst>
                                        <p:tav tm="0">
                                          <p:val>
                                            <p:fltVal val="1.5"/>
                                          </p:val>
                                        </p:tav>
                                        <p:tav tm="100000">
                                          <p:val>
                                            <p:fltVal val="0.5"/>
                                          </p:val>
                                        </p:tav>
                                      </p:tavLst>
                                    </p:anim>
                                    <p:anim to="" calcmode="lin" valueType="num">
                                      <p:cBhvr>
                                        <p:cTn id="9" dur="500" fill="hold">
                                          <p:stCondLst>
                                            <p:cond delay="0"/>
                                          </p:stCondLst>
                                        </p:cTn>
                                        <p:tgtEl>
                                          <p:spTgt spid="3"/>
                                        </p:tgtEl>
                                        <p:attrNameLst>
                                          <p:attrName>ppt_w</p:attrName>
                                        </p:attrNameLst>
                                      </p:cBhvr>
                                      <p:tavLst>
                                        <p:tav tm="0">
                                          <p:val>
                                            <p:intVal val="0"/>
                                          </p:val>
                                        </p:tav>
                                        <p:tav tm="50000">
                                          <p:val>
                                            <p:strVal val="#ppt_w*1.2 *0.9886121"/>
                                          </p:val>
                                        </p:tav>
                                        <p:tav tm="100000">
                                          <p:val>
                                            <p:strVal val="#ppt_w*0.9886121"/>
                                          </p:val>
                                        </p:tav>
                                      </p:tavLst>
                                    </p:anim>
                                    <p:anim to="" calcmode="lin" valueType="num">
                                      <p:cBhvr>
                                        <p:cTn id="10" dur="500" fill="hold">
                                          <p:stCondLst>
                                            <p:cond delay="0"/>
                                          </p:stCondLst>
                                        </p:cTn>
                                        <p:tgtEl>
                                          <p:spTgt spid="3"/>
                                        </p:tgtEl>
                                        <p:attrNameLst>
                                          <p:attrName>ppt_h</p:attrName>
                                        </p:attrNameLst>
                                      </p:cBhvr>
                                      <p:tavLst>
                                        <p:tav tm="0">
                                          <p:val>
                                            <p:intVal val="0"/>
                                          </p:val>
                                        </p:tav>
                                        <p:tav tm="50000">
                                          <p:val>
                                            <p:strVal val="#ppt_h*1.2*0.9886121"/>
                                          </p:val>
                                        </p:tav>
                                        <p:tav tm="100000">
                                          <p:val>
                                            <p:strVal val="#ppt_h*0.988612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stCondLst>
                                            <p:cond delay="0"/>
                                          </p:stCondLst>
                                        </p:cTn>
                                        <p:tgtEl>
                                          <p:spTgt spid="4"/>
                                        </p:tgtEl>
                                        <p:attrNameLst>
                                          <p:attrName>ppt_x</p:attrName>
                                        </p:attrNameLst>
                                      </p:cBhvr>
                                      <p:tavLst>
                                        <p:tav tm="0">
                                          <p:val>
                                            <p:fltVal val="0.298"/>
                                          </p:val>
                                        </p:tav>
                                        <p:tav tm="100000">
                                          <p:val>
                                            <p:fltVal val="0.298"/>
                                          </p:val>
                                        </p:tav>
                                      </p:tavLst>
                                    </p:anim>
                                    <p:anim calcmode="lin" valueType="num">
                                      <p:cBhvr additive="base">
                                        <p:cTn id="16" dur="500" fill="hold">
                                          <p:stCondLst>
                                            <p:cond delay="0"/>
                                          </p:stCondLst>
                                        </p:cTn>
                                        <p:tgtEl>
                                          <p:spTgt spid="4"/>
                                        </p:tgtEl>
                                        <p:attrNameLst>
                                          <p:attrName>ppt_y</p:attrName>
                                        </p:attrNameLst>
                                      </p:cBhvr>
                                      <p:tavLst>
                                        <p:tav tm="0" fmla="0.5+(#ppt_h*1.00)*((1.5-1.5*$)^3-(1.5-1.5*$)^2)">
                                          <p:val>
                                            <p:intVal val="0"/>
                                          </p:val>
                                        </p:tav>
                                        <p:tav tm="100000">
                                          <p:val>
                                            <p:fltVal val="1"/>
                                          </p:val>
                                        </p:tav>
                                      </p:tavLst>
                                    </p:anim>
                                    <p:anim to="" calcmode="lin" valueType="num">
                                      <p:cBhvr>
                                        <p:cTn id="17" dur="500" fill="hold">
                                          <p:stCondLst>
                                            <p:cond delay="0"/>
                                          </p:stCondLst>
                                        </p:cTn>
                                        <p:tgtEl>
                                          <p:spTgt spid="4"/>
                                        </p:tgtEl>
                                        <p:attrNameLst>
                                          <p:attrName>ppt_w</p:attrName>
                                        </p:attrNameLst>
                                      </p:cBhvr>
                                      <p:tavLst>
                                        <p:tav tm="0">
                                          <p:val>
                                            <p:strVal val="#ppt_w"/>
                                          </p:val>
                                        </p:tav>
                                        <p:tav tm="100000">
                                          <p:val>
                                            <p:strVal val="#ppt_w*1"/>
                                          </p:val>
                                        </p:tav>
                                      </p:tavLst>
                                    </p:anim>
                                    <p:anim to="" calcmode="lin" valueType="num">
                                      <p:cBhvr>
                                        <p:cTn id="18" dur="500" fill="hold">
                                          <p:stCondLst>
                                            <p:cond delay="0"/>
                                          </p:stCondLst>
                                        </p:cTn>
                                        <p:tgtEl>
                                          <p:spTgt spid="4"/>
                                        </p:tgtEl>
                                        <p:attrNameLst>
                                          <p:attrName>ppt_h</p:attrName>
                                        </p:attrNameLst>
                                      </p:cBhvr>
                                      <p:tavLst>
                                        <p:tav tm="0">
                                          <p:val>
                                            <p:strVal val="#ppt_h"/>
                                          </p:val>
                                        </p:tav>
                                        <p:tav tm="100000">
                                          <p:val>
                                            <p:strVal val="#ppt_h*1"/>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21" dur="500" fill="hold">
                                          <p:stCondLst>
                                            <p:cond delay="0"/>
                                          </p:stCondLst>
                                        </p:cTn>
                                        <p:tgtEl>
                                          <p:spTgt spid="3"/>
                                        </p:tgtEl>
                                        <p:attrNameLst>
                                          <p:attrName>ppt_y</p:attrName>
                                        </p:attrNameLst>
                                      </p:cBhvr>
                                      <p:tavLst>
                                        <p:tav tm="0">
                                          <p:val>
                                            <p:strVal val="ppt_y"/>
                                          </p:val>
                                        </p:tav>
                                        <p:tav tm="100000">
                                          <p:val>
                                            <p:fltVal val="0.36899"/>
                                          </p:val>
                                        </p:tav>
                                      </p:tavLst>
                                    </p:anim>
                                    <p:anim to="" calcmode="lin" valueType="num">
                                      <p:cBhvr>
                                        <p:cTn id="22"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stCondLst>
                                            <p:cond delay="0"/>
                                          </p:stCondLst>
                                        </p:cTn>
                                        <p:tgtEl>
                                          <p:spTgt spid="7"/>
                                        </p:tgtEl>
                                        <p:attrNameLst>
                                          <p:attrName>ppt_x</p:attrName>
                                        </p:attrNameLst>
                                      </p:cBhvr>
                                      <p:tavLst>
                                        <p:tav tm="0">
                                          <p:val>
                                            <p:fltVal val="0.44932"/>
                                          </p:val>
                                        </p:tav>
                                        <p:tav tm="100000">
                                          <p:val>
                                            <p:fltVal val="0.44932"/>
                                          </p:val>
                                        </p:tav>
                                      </p:tavLst>
                                    </p:anim>
                                    <p:anim calcmode="lin" valueType="num">
                                      <p:cBhvr additive="base">
                                        <p:cTn id="28" dur="500" fill="hold">
                                          <p:stCondLst>
                                            <p:cond delay="0"/>
                                          </p:stCondLst>
                                        </p:cTn>
                                        <p:tgtEl>
                                          <p:spTgt spid="7"/>
                                        </p:tgtEl>
                                        <p:attrNameLst>
                                          <p:attrName>ppt_y</p:attrName>
                                        </p:attrNameLst>
                                      </p:cBhvr>
                                      <p:tavLst>
                                        <p:tav tm="0">
                                          <p:val>
                                            <p:fltVal val="1.5"/>
                                          </p:val>
                                        </p:tav>
                                        <p:tav tm="100000">
                                          <p:val>
                                            <p:fltVal val="0.5"/>
                                          </p:val>
                                        </p:tav>
                                      </p:tavLst>
                                    </p:anim>
                                    <p:anim to="" calcmode="lin" valueType="num">
                                      <p:cBhvr>
                                        <p:cTn id="29" dur="500" fill="hold">
                                          <p:stCondLst>
                                            <p:cond delay="0"/>
                                          </p:stCondLst>
                                        </p:cTn>
                                        <p:tgtEl>
                                          <p:spTgt spid="7"/>
                                        </p:tgtEl>
                                        <p:attrNameLst>
                                          <p:attrName>ppt_w</p:attrName>
                                        </p:attrNameLst>
                                      </p:cBhvr>
                                      <p:tavLst>
                                        <p:tav tm="0">
                                          <p:val>
                                            <p:intVal val="0"/>
                                          </p:val>
                                        </p:tav>
                                        <p:tav tm="50000">
                                          <p:val>
                                            <p:strVal val="#ppt_w*1.2 *1.496536"/>
                                          </p:val>
                                        </p:tav>
                                        <p:tav tm="100000">
                                          <p:val>
                                            <p:strVal val="#ppt_w*1.496536"/>
                                          </p:val>
                                        </p:tav>
                                      </p:tavLst>
                                    </p:anim>
                                    <p:anim to="" calcmode="lin" valueType="num">
                                      <p:cBhvr>
                                        <p:cTn id="30" dur="500" fill="hold">
                                          <p:stCondLst>
                                            <p:cond delay="0"/>
                                          </p:stCondLst>
                                        </p:cTn>
                                        <p:tgtEl>
                                          <p:spTgt spid="7"/>
                                        </p:tgtEl>
                                        <p:attrNameLst>
                                          <p:attrName>ppt_h</p:attrName>
                                        </p:attrNameLst>
                                      </p:cBhvr>
                                      <p:tavLst>
                                        <p:tav tm="0">
                                          <p:val>
                                            <p:intVal val="0"/>
                                          </p:val>
                                        </p:tav>
                                        <p:tav tm="50000">
                                          <p:val>
                                            <p:strVal val="#ppt_h*1.2*1.496536"/>
                                          </p:val>
                                        </p:tav>
                                        <p:tav tm="100000">
                                          <p:val>
                                            <p:strVal val="#ppt_h*1.496536"/>
                                          </p:val>
                                        </p:tav>
                                      </p:tavLst>
                                    </p:anim>
                                  </p:childTnLst>
                                </p:cTn>
                              </p:par>
                              <p:par>
                                <p:cTn id="31" presetID="0" presetClass="entr" presetSubtype="0" fill="hold" grpId="1" nodeType="withEffect">
                                  <p:stCondLst>
                                    <p:cond delay="0"/>
                                  </p:stCondLst>
                                  <p:childTnLst>
                                    <p:anim to="" calcmode="lin" valueType="num">
                                      <p:cBhvr>
                                        <p:cTn id="32" dur="500" fill="hold">
                                          <p:stCondLst>
                                            <p:cond delay="0"/>
                                          </p:stCondLst>
                                        </p:cTn>
                                        <p:tgtEl>
                                          <p:spTgt spid="4"/>
                                        </p:tgtEl>
                                        <p:attrNameLst>
                                          <p:attrName>ppt_w</p:attrName>
                                        </p:attrNameLst>
                                      </p:cBhvr>
                                      <p:tavLst>
                                        <p:tav tm="0">
                                          <p:val>
                                            <p:strVal val="ppt_w"/>
                                          </p:val>
                                        </p:tav>
                                        <p:tav tm="100000">
                                          <p:val>
                                            <p:strVal val="#ppt_w*1.496536"/>
                                          </p:val>
                                        </p:tav>
                                      </p:tavLst>
                                    </p:anim>
                                    <p:anim to="" calcmode="lin" valueType="num">
                                      <p:cBhvr>
                                        <p:cTn id="33" dur="500" fill="hold">
                                          <p:stCondLst>
                                            <p:cond delay="0"/>
                                          </p:stCondLst>
                                        </p:cTn>
                                        <p:tgtEl>
                                          <p:spTgt spid="4"/>
                                        </p:tgtEl>
                                        <p:attrNameLst>
                                          <p:attrName>ppt_h</p:attrName>
                                        </p:attrNameLst>
                                      </p:cBhvr>
                                      <p:tavLst>
                                        <p:tav tm="0">
                                          <p:val>
                                            <p:strVal val="ppt_h"/>
                                          </p:val>
                                        </p:tav>
                                        <p:tav tm="100000">
                                          <p:val>
                                            <p:strVal val="#ppt_h*1.496536"/>
                                          </p:val>
                                        </p:tav>
                                      </p:tavLst>
                                    </p:anim>
                                    <p:anim to="" calcmode="lin" valueType="num">
                                      <p:cBhvr>
                                        <p:cTn id="34" dur="500" fill="hold">
                                          <p:stCondLst>
                                            <p:cond delay="0"/>
                                          </p:stCondLst>
                                        </p:cTn>
                                        <p:tgtEl>
                                          <p:spTgt spid="4"/>
                                        </p:tgtEl>
                                        <p:attrNameLst>
                                          <p:attrName>ppt_x</p:attrName>
                                        </p:attrNameLst>
                                      </p:cBhvr>
                                      <p:tavLst>
                                        <p:tav tm="0">
                                          <p:val>
                                            <p:strVal val="ppt_x"/>
                                          </p:val>
                                        </p:tav>
                                        <p:tav tm="100000">
                                          <p:val>
                                            <p:fltVal val="0.39632"/>
                                          </p:val>
                                        </p:tav>
                                      </p:tavLst>
                                    </p:anim>
                                    <p:anim to="" calcmode="lin" valueType="num">
                                      <p:cBhvr>
                                        <p:cTn id="35" dur="500" fill="hold">
                                          <p:stCondLst>
                                            <p:cond delay="0"/>
                                          </p:stCondLst>
                                        </p:cTn>
                                        <p:tgtEl>
                                          <p:spTgt spid="4"/>
                                        </p:tgtEl>
                                        <p:attrNameLst>
                                          <p:attrName>ppt_y</p:attrName>
                                        </p:attrNameLst>
                                      </p:cBhvr>
                                      <p:tavLst>
                                        <p:tav tm="0">
                                          <p:val>
                                            <p:strVal val="ppt_y"/>
                                          </p:val>
                                        </p:tav>
                                        <p:tav tm="100000">
                                          <p:val>
                                            <p:fltVal val="0.25949"/>
                                          </p:val>
                                        </p:tav>
                                      </p:tavLst>
                                    </p:anim>
                                    <p:anim to="" calcmode="lin" valueType="num">
                                      <p:cBhvr>
                                        <p:cTn id="36"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par>
                                <p:cTn id="37" presetID="0" presetClass="entr" presetSubtype="0" fill="hold" grpId="2" nodeType="withEffect">
                                  <p:stCondLst>
                                    <p:cond delay="0"/>
                                  </p:stCondLst>
                                  <p:childTnLst>
                                    <p:anim to="" calcmode="lin" valueType="num">
                                      <p:cBhvr>
                                        <p:cTn id="38" dur="500" fill="hold">
                                          <p:stCondLst>
                                            <p:cond delay="0"/>
                                          </p:stCondLst>
                                        </p:cTn>
                                        <p:tgtEl>
                                          <p:spTgt spid="3"/>
                                        </p:tgtEl>
                                        <p:attrNameLst>
                                          <p:attrName>ppt_w</p:attrName>
                                        </p:attrNameLst>
                                      </p:cBhvr>
                                      <p:tavLst>
                                        <p:tav tm="0">
                                          <p:val>
                                            <p:strVal val="ppt_w"/>
                                          </p:val>
                                        </p:tav>
                                        <p:tav tm="100000">
                                          <p:val>
                                            <p:strVal val="#ppt_w*1.479494"/>
                                          </p:val>
                                        </p:tav>
                                      </p:tavLst>
                                    </p:anim>
                                    <p:anim to="" calcmode="lin" valueType="num">
                                      <p:cBhvr>
                                        <p:cTn id="39" dur="500" fill="hold">
                                          <p:stCondLst>
                                            <p:cond delay="0"/>
                                          </p:stCondLst>
                                        </p:cTn>
                                        <p:tgtEl>
                                          <p:spTgt spid="3"/>
                                        </p:tgtEl>
                                        <p:attrNameLst>
                                          <p:attrName>ppt_h</p:attrName>
                                        </p:attrNameLst>
                                      </p:cBhvr>
                                      <p:tavLst>
                                        <p:tav tm="0">
                                          <p:val>
                                            <p:strVal val="ppt_h"/>
                                          </p:val>
                                        </p:tav>
                                        <p:tav tm="100000">
                                          <p:val>
                                            <p:strVal val="#ppt_h*1.479494"/>
                                          </p:val>
                                        </p:tav>
                                      </p:tavLst>
                                    </p:anim>
                                    <p:anim to="" calcmode="lin" valueType="num">
                                      <p:cBhvr>
                                        <p:cTn id="40" dur="500" fill="hold">
                                          <p:stCondLst>
                                            <p:cond delay="0"/>
                                          </p:stCondLst>
                                        </p:cTn>
                                        <p:tgtEl>
                                          <p:spTgt spid="3"/>
                                        </p:tgtEl>
                                        <p:attrNameLst>
                                          <p:attrName>ppt_x</p:attrName>
                                        </p:attrNameLst>
                                      </p:cBhvr>
                                      <p:tavLst>
                                        <p:tav tm="0">
                                          <p:val>
                                            <p:strVal val="ppt_x"/>
                                          </p:val>
                                        </p:tav>
                                        <p:tav tm="100000">
                                          <p:val>
                                            <p:fltVal val="0.69861"/>
                                          </p:val>
                                        </p:tav>
                                      </p:tavLst>
                                    </p:anim>
                                    <p:anim to="" calcmode="lin" valueType="num">
                                      <p:cBhvr>
                                        <p:cTn id="41" dur="500" fill="hold">
                                          <p:stCondLst>
                                            <p:cond delay="0"/>
                                          </p:stCondLst>
                                        </p:cTn>
                                        <p:tgtEl>
                                          <p:spTgt spid="3"/>
                                        </p:tgtEl>
                                        <p:attrNameLst>
                                          <p:attrName>ppt_y</p:attrName>
                                        </p:attrNameLst>
                                      </p:cBhvr>
                                      <p:tavLst>
                                        <p:tav tm="0">
                                          <p:val>
                                            <p:strVal val="ppt_y"/>
                                          </p:val>
                                        </p:tav>
                                        <p:tav tm="100000">
                                          <p:val>
                                            <p:fltVal val="0.06343"/>
                                          </p:val>
                                        </p:tav>
                                      </p:tavLst>
                                    </p:anim>
                                    <p:anim to="" calcmode="lin" valueType="num">
                                      <p:cBhvr>
                                        <p:cTn id="42"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stCondLst>
                                            <p:cond delay="0"/>
                                          </p:stCondLst>
                                        </p:cTn>
                                        <p:tgtEl>
                                          <p:spTgt spid="10"/>
                                        </p:tgtEl>
                                        <p:attrNameLst>
                                          <p:attrName>ppt_x</p:attrName>
                                        </p:attrNameLst>
                                      </p:cBhvr>
                                      <p:tavLst>
                                        <p:tav tm="0">
                                          <p:val>
                                            <p:fltVal val="0.5"/>
                                          </p:val>
                                        </p:tav>
                                        <p:tav tm="100000">
                                          <p:val>
                                            <p:fltVal val="0.5"/>
                                          </p:val>
                                        </p:tav>
                                      </p:tavLst>
                                    </p:anim>
                                    <p:anim calcmode="lin" valueType="num">
                                      <p:cBhvr additive="base">
                                        <p:cTn id="48" dur="500" fill="hold">
                                          <p:stCondLst>
                                            <p:cond delay="0"/>
                                          </p:stCondLst>
                                        </p:cTn>
                                        <p:tgtEl>
                                          <p:spTgt spid="10"/>
                                        </p:tgtEl>
                                        <p:attrNameLst>
                                          <p:attrName>ppt_y</p:attrName>
                                        </p:attrNameLst>
                                      </p:cBhvr>
                                      <p:tavLst>
                                        <p:tav tm="0">
                                          <p:val>
                                            <p:fltVal val="1.5"/>
                                          </p:val>
                                        </p:tav>
                                        <p:tav tm="100000">
                                          <p:val>
                                            <p:fltVal val="0.5"/>
                                          </p:val>
                                        </p:tav>
                                      </p:tavLst>
                                    </p:anim>
                                    <p:anim to="" calcmode="lin" valueType="num">
                                      <p:cBhvr>
                                        <p:cTn id="49" dur="500" fill="hold">
                                          <p:stCondLst>
                                            <p:cond delay="0"/>
                                          </p:stCondLst>
                                        </p:cTn>
                                        <p:tgtEl>
                                          <p:spTgt spid="10"/>
                                        </p:tgtEl>
                                        <p:attrNameLst>
                                          <p:attrName>ppt_w</p:attrName>
                                        </p:attrNameLst>
                                      </p:cBhvr>
                                      <p:tavLst>
                                        <p:tav tm="0">
                                          <p:val>
                                            <p:intVal val="0"/>
                                          </p:val>
                                        </p:tav>
                                        <p:tav tm="50000">
                                          <p:val>
                                            <p:strVal val="#ppt_w*1.2 *0.6439351"/>
                                          </p:val>
                                        </p:tav>
                                        <p:tav tm="100000">
                                          <p:val>
                                            <p:strVal val="#ppt_w*0.6439351"/>
                                          </p:val>
                                        </p:tav>
                                      </p:tavLst>
                                    </p:anim>
                                    <p:anim to="" calcmode="lin" valueType="num">
                                      <p:cBhvr>
                                        <p:cTn id="50" dur="500" fill="hold">
                                          <p:stCondLst>
                                            <p:cond delay="0"/>
                                          </p:stCondLst>
                                        </p:cTn>
                                        <p:tgtEl>
                                          <p:spTgt spid="10"/>
                                        </p:tgtEl>
                                        <p:attrNameLst>
                                          <p:attrName>ppt_h</p:attrName>
                                        </p:attrNameLst>
                                      </p:cBhvr>
                                      <p:tavLst>
                                        <p:tav tm="0">
                                          <p:val>
                                            <p:intVal val="0"/>
                                          </p:val>
                                        </p:tav>
                                        <p:tav tm="50000">
                                          <p:val>
                                            <p:strVal val="#ppt_h*1.2*0.6439351"/>
                                          </p:val>
                                        </p:tav>
                                        <p:tav tm="100000">
                                          <p:val>
                                            <p:strVal val="#ppt_h*0.6439351"/>
                                          </p:val>
                                        </p:tav>
                                      </p:tavLst>
                                    </p:anim>
                                    <p:anim to="" calcmode="lin" valueType="num">
                                      <p:cBhvr>
                                        <p:cTn id="51" dur="500" fill="hold">
                                          <p:stCondLst>
                                            <p:cond delay="0"/>
                                          </p:stCondLst>
                                        </p:cTn>
                                        <p:tgtEl>
                                          <p:spTgt spid="10"/>
                                        </p:tgtEl>
                                        <p:attrNameLst>
                                          <p:attrName>transform.rotation_z</p:attrName>
                                        </p:attrNameLst>
                                      </p:cBhvr>
                                      <p:tavLst>
                                        <p:tav tm="0">
                                          <p:val>
                                            <p:fltVal val="-90"/>
                                          </p:val>
                                        </p:tav>
                                        <p:tav tm="100000">
                                          <p:val>
                                            <p:strVal val="#ppt_r"/>
                                          </p:val>
                                        </p:tav>
                                      </p:tavLst>
                                    </p:anim>
                                  </p:childTnLst>
                                </p:cTn>
                              </p:par>
                              <p:par>
                                <p:cTn id="52" presetID="0" presetClass="entr" presetSubtype="0" fill="hold" grpId="1" nodeType="withEffect">
                                  <p:stCondLst>
                                    <p:cond delay="0"/>
                                  </p:stCondLst>
                                  <p:childTnLst>
                                    <p:anim to="" calcmode="lin" valueType="num">
                                      <p:cBhvr>
                                        <p:cTn id="53" dur="500" fill="hold">
                                          <p:stCondLst>
                                            <p:cond delay="0"/>
                                          </p:stCondLst>
                                        </p:cTn>
                                        <p:tgtEl>
                                          <p:spTgt spid="7"/>
                                        </p:tgtEl>
                                        <p:attrNameLst>
                                          <p:attrName>ppt_w</p:attrName>
                                        </p:attrNameLst>
                                      </p:cBhvr>
                                      <p:tavLst>
                                        <p:tav tm="0">
                                          <p:val>
                                            <p:strVal val="ppt_w"/>
                                          </p:val>
                                        </p:tav>
                                        <p:tav tm="100000">
                                          <p:val>
                                            <p:strVal val="#ppt_w*0.9636723"/>
                                          </p:val>
                                        </p:tav>
                                      </p:tavLst>
                                    </p:anim>
                                    <p:anim to="" calcmode="lin" valueType="num">
                                      <p:cBhvr>
                                        <p:cTn id="54" dur="500" fill="hold">
                                          <p:stCondLst>
                                            <p:cond delay="0"/>
                                          </p:stCondLst>
                                        </p:cTn>
                                        <p:tgtEl>
                                          <p:spTgt spid="7"/>
                                        </p:tgtEl>
                                        <p:attrNameLst>
                                          <p:attrName>ppt_h</p:attrName>
                                        </p:attrNameLst>
                                      </p:cBhvr>
                                      <p:tavLst>
                                        <p:tav tm="0">
                                          <p:val>
                                            <p:strVal val="ppt_h"/>
                                          </p:val>
                                        </p:tav>
                                        <p:tav tm="100000">
                                          <p:val>
                                            <p:strVal val="#ppt_h*0.9636723"/>
                                          </p:val>
                                        </p:tav>
                                      </p:tavLst>
                                    </p:anim>
                                    <p:anim to="" calcmode="lin" valueType="num">
                                      <p:cBhvr>
                                        <p:cTn id="55" dur="500" fill="hold">
                                          <p:stCondLst>
                                            <p:cond delay="0"/>
                                          </p:stCondLst>
                                        </p:cTn>
                                        <p:tgtEl>
                                          <p:spTgt spid="7"/>
                                        </p:tgtEl>
                                        <p:attrNameLst>
                                          <p:attrName>ppt_x</p:attrName>
                                        </p:attrNameLst>
                                      </p:cBhvr>
                                      <p:tavLst>
                                        <p:tav tm="0">
                                          <p:val>
                                            <p:strVal val="ppt_x"/>
                                          </p:val>
                                        </p:tav>
                                        <p:tav tm="100000">
                                          <p:val>
                                            <p:fltVal val="0.03713"/>
                                          </p:val>
                                        </p:tav>
                                      </p:tavLst>
                                    </p:anim>
                                    <p:anim to="" calcmode="lin" valueType="num">
                                      <p:cBhvr>
                                        <p:cTn id="56" dur="500" fill="hold">
                                          <p:stCondLst>
                                            <p:cond delay="0"/>
                                          </p:stCondLst>
                                        </p:cTn>
                                        <p:tgtEl>
                                          <p:spTgt spid="7"/>
                                        </p:tgtEl>
                                        <p:attrNameLst>
                                          <p:attrName>ppt_y</p:attrName>
                                        </p:attrNameLst>
                                      </p:cBhvr>
                                      <p:tavLst>
                                        <p:tav tm="0">
                                          <p:val>
                                            <p:strVal val="ppt_y"/>
                                          </p:val>
                                        </p:tav>
                                        <p:tav tm="100000">
                                          <p:val>
                                            <p:fltVal val="0.22226"/>
                                          </p:val>
                                        </p:tav>
                                      </p:tavLst>
                                    </p:anim>
                                    <p:anim to="" calcmode="lin" valueType="num">
                                      <p:cBhvr>
                                        <p:cTn id="57" dur="500" fill="hold">
                                          <p:stCondLst>
                                            <p:cond delay="0"/>
                                          </p:stCondLst>
                                        </p:cTn>
                                        <p:tgtEl>
                                          <p:spTgt spid="7"/>
                                        </p:tgtEl>
                                        <p:attrNameLst>
                                          <p:attrName>transform.rotation_z</p:attrName>
                                        </p:attrNameLst>
                                      </p:cBhvr>
                                      <p:tavLst>
                                        <p:tav tm="0">
                                          <p:val>
                                            <p:strVal val="ppt_r"/>
                                          </p:val>
                                        </p:tav>
                                        <p:tav tm="100000">
                                          <p:val>
                                            <p:fltVal val="-90"/>
                                          </p:val>
                                        </p:tav>
                                      </p:tavLst>
                                    </p:anim>
                                  </p:childTnLst>
                                </p:cTn>
                              </p:par>
                              <p:par>
                                <p:cTn id="58" presetID="0" presetClass="entr" presetSubtype="0" fill="hold" grpId="2" nodeType="withEffect">
                                  <p:stCondLst>
                                    <p:cond delay="0"/>
                                  </p:stCondLst>
                                  <p:childTnLst>
                                    <p:anim to="" calcmode="lin" valueType="num">
                                      <p:cBhvr>
                                        <p:cTn id="59" dur="500" fill="hold">
                                          <p:stCondLst>
                                            <p:cond delay="0"/>
                                          </p:stCondLst>
                                        </p:cTn>
                                        <p:tgtEl>
                                          <p:spTgt spid="4"/>
                                        </p:tgtEl>
                                        <p:attrNameLst>
                                          <p:attrName>ppt_w</p:attrName>
                                        </p:attrNameLst>
                                      </p:cBhvr>
                                      <p:tavLst>
                                        <p:tav tm="0">
                                          <p:val>
                                            <p:strVal val="ppt_w"/>
                                          </p:val>
                                        </p:tav>
                                        <p:tav tm="100000">
                                          <p:val>
                                            <p:strVal val="#ppt_w*0.9636723"/>
                                          </p:val>
                                        </p:tav>
                                      </p:tavLst>
                                    </p:anim>
                                    <p:anim to="" calcmode="lin" valueType="num">
                                      <p:cBhvr>
                                        <p:cTn id="60" dur="500" fill="hold">
                                          <p:stCondLst>
                                            <p:cond delay="0"/>
                                          </p:stCondLst>
                                        </p:cTn>
                                        <p:tgtEl>
                                          <p:spTgt spid="4"/>
                                        </p:tgtEl>
                                        <p:attrNameLst>
                                          <p:attrName>ppt_h</p:attrName>
                                        </p:attrNameLst>
                                      </p:cBhvr>
                                      <p:tavLst>
                                        <p:tav tm="0">
                                          <p:val>
                                            <p:strVal val="ppt_h"/>
                                          </p:val>
                                        </p:tav>
                                        <p:tav tm="100000">
                                          <p:val>
                                            <p:strVal val="#ppt_h*0.9636723"/>
                                          </p:val>
                                        </p:tav>
                                      </p:tavLst>
                                    </p:anim>
                                    <p:anim to="" calcmode="lin" valueType="num">
                                      <p:cBhvr>
                                        <p:cTn id="61" dur="500" fill="hold">
                                          <p:stCondLst>
                                            <p:cond delay="0"/>
                                          </p:stCondLst>
                                        </p:cTn>
                                        <p:tgtEl>
                                          <p:spTgt spid="4"/>
                                        </p:tgtEl>
                                        <p:attrNameLst>
                                          <p:attrName>ppt_x</p:attrName>
                                        </p:attrNameLst>
                                      </p:cBhvr>
                                      <p:tavLst>
                                        <p:tav tm="0">
                                          <p:val>
                                            <p:strVal val="ppt_x"/>
                                          </p:val>
                                        </p:tav>
                                        <p:tav tm="100000">
                                          <p:val>
                                            <p:fltVal val="-0.07903"/>
                                          </p:val>
                                        </p:tav>
                                      </p:tavLst>
                                    </p:anim>
                                    <p:anim to="" calcmode="lin" valueType="num">
                                      <p:cBhvr>
                                        <p:cTn id="62" dur="500" fill="hold">
                                          <p:stCondLst>
                                            <p:cond delay="0"/>
                                          </p:stCondLst>
                                        </p:cTn>
                                        <p:tgtEl>
                                          <p:spTgt spid="4"/>
                                        </p:tgtEl>
                                        <p:attrNameLst>
                                          <p:attrName>ppt_y</p:attrName>
                                        </p:attrNameLst>
                                      </p:cBhvr>
                                      <p:tavLst>
                                        <p:tav tm="0">
                                          <p:val>
                                            <p:strVal val="ppt_y"/>
                                          </p:val>
                                        </p:tav>
                                        <p:tav tm="100000">
                                          <p:val>
                                            <p:fltVal val="0.26777"/>
                                          </p:val>
                                        </p:tav>
                                      </p:tavLst>
                                    </p:anim>
                                    <p:anim to="" calcmode="lin" valueType="num">
                                      <p:cBhvr>
                                        <p:cTn id="63"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par>
                                <p:cTn id="64" presetID="0" presetClass="entr" presetSubtype="0" fill="hold" grpId="3" nodeType="withEffect">
                                  <p:stCondLst>
                                    <p:cond delay="0"/>
                                  </p:stCondLst>
                                  <p:childTnLst>
                                    <p:anim to="" calcmode="lin" valueType="num">
                                      <p:cBhvr>
                                        <p:cTn id="65" dur="500" fill="hold">
                                          <p:stCondLst>
                                            <p:cond delay="0"/>
                                          </p:stCondLst>
                                        </p:cTn>
                                        <p:tgtEl>
                                          <p:spTgt spid="3"/>
                                        </p:tgtEl>
                                        <p:attrNameLst>
                                          <p:attrName>ppt_w</p:attrName>
                                        </p:attrNameLst>
                                      </p:cBhvr>
                                      <p:tavLst>
                                        <p:tav tm="0">
                                          <p:val>
                                            <p:strVal val="ppt_w"/>
                                          </p:val>
                                        </p:tav>
                                        <p:tav tm="100000">
                                          <p:val>
                                            <p:strVal val="#ppt_w*0.9526981"/>
                                          </p:val>
                                        </p:tav>
                                      </p:tavLst>
                                    </p:anim>
                                    <p:anim to="" calcmode="lin" valueType="num">
                                      <p:cBhvr>
                                        <p:cTn id="66" dur="500" fill="hold">
                                          <p:stCondLst>
                                            <p:cond delay="0"/>
                                          </p:stCondLst>
                                        </p:cTn>
                                        <p:tgtEl>
                                          <p:spTgt spid="3"/>
                                        </p:tgtEl>
                                        <p:attrNameLst>
                                          <p:attrName>ppt_h</p:attrName>
                                        </p:attrNameLst>
                                      </p:cBhvr>
                                      <p:tavLst>
                                        <p:tav tm="0">
                                          <p:val>
                                            <p:strVal val="ppt_h"/>
                                          </p:val>
                                        </p:tav>
                                        <p:tav tm="100000">
                                          <p:val>
                                            <p:strVal val="#ppt_h*0.9526981"/>
                                          </p:val>
                                        </p:tav>
                                      </p:tavLst>
                                    </p:anim>
                                    <p:anim to="" calcmode="lin" valueType="num">
                                      <p:cBhvr>
                                        <p:cTn id="67" dur="500" fill="hold">
                                          <p:stCondLst>
                                            <p:cond delay="0"/>
                                          </p:stCondLst>
                                        </p:cTn>
                                        <p:tgtEl>
                                          <p:spTgt spid="3"/>
                                        </p:tgtEl>
                                        <p:attrNameLst>
                                          <p:attrName>ppt_x</p:attrName>
                                        </p:attrNameLst>
                                      </p:cBhvr>
                                      <p:tavLst>
                                        <p:tav tm="0">
                                          <p:val>
                                            <p:strVal val="ppt_x"/>
                                          </p:val>
                                        </p:tav>
                                        <p:tav tm="100000">
                                          <p:val>
                                            <p:fltVal val="-0.17371"/>
                                          </p:val>
                                        </p:tav>
                                      </p:tavLst>
                                    </p:anim>
                                    <p:anim to="" calcmode="lin" valueType="num">
                                      <p:cBhvr>
                                        <p:cTn id="68" dur="500" fill="hold">
                                          <p:stCondLst>
                                            <p:cond delay="0"/>
                                          </p:stCondLst>
                                        </p:cTn>
                                        <p:tgtEl>
                                          <p:spTgt spid="3"/>
                                        </p:tgtEl>
                                        <p:attrNameLst>
                                          <p:attrName>ppt_y</p:attrName>
                                        </p:attrNameLst>
                                      </p:cBhvr>
                                      <p:tavLst>
                                        <p:tav tm="0">
                                          <p:val>
                                            <p:strVal val="ppt_y"/>
                                          </p:val>
                                        </p:tav>
                                        <p:tav tm="100000">
                                          <p:val>
                                            <p:fltVal val="0.00823"/>
                                          </p:val>
                                        </p:tav>
                                      </p:tavLst>
                                    </p:anim>
                                    <p:anim to="" calcmode="lin" valueType="num">
                                      <p:cBhvr>
                                        <p:cTn id="69"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4" grpId="0"/>
      <p:bldP spid="4" grpId="1"/>
      <p:bldP spid="4" grpId="2"/>
      <p:bldP spid="7" grpId="0"/>
      <p:bldP spid="7" grpId="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9B05-C6BA-4FB9-AA23-1D0DCE436870}"/>
              </a:ext>
            </a:extLst>
          </p:cNvPr>
          <p:cNvSpPr>
            <a:spLocks noGrp="1"/>
          </p:cNvSpPr>
          <p:nvPr>
            <p:ph type="title"/>
          </p:nvPr>
        </p:nvSpPr>
        <p:spPr>
          <a:xfrm>
            <a:off x="194466" y="120021"/>
            <a:ext cx="7346440" cy="902957"/>
          </a:xfrm>
        </p:spPr>
        <p:txBody>
          <a:bodyPr>
            <a:normAutofit fontScale="90000"/>
          </a:bodyPr>
          <a:lstStyle/>
          <a:p>
            <a:r>
              <a:rPr lang="zh-CN" altLang="en-US" dirty="0"/>
              <a:t>区分：概率、几率、对数几率、几率比</a:t>
            </a:r>
          </a:p>
        </p:txBody>
      </p:sp>
      <p:sp>
        <p:nvSpPr>
          <p:cNvPr id="3" name="文本占位符 2">
            <a:extLst>
              <a:ext uri="{FF2B5EF4-FFF2-40B4-BE49-F238E27FC236}">
                <a16:creationId xmlns:a16="http://schemas.microsoft.com/office/drawing/2014/main" id="{EEEE35CF-6D51-4F54-915F-DA467799BAF9}"/>
              </a:ext>
            </a:extLst>
          </p:cNvPr>
          <p:cNvSpPr>
            <a:spLocks noGrp="1"/>
          </p:cNvSpPr>
          <p:nvPr>
            <p:ph type="body" sz="quarter" idx="13"/>
          </p:nvPr>
        </p:nvSpPr>
        <p:spPr/>
        <p:txBody>
          <a:bodyPr/>
          <a:lstStyle/>
          <a:p>
            <a:endParaRPr lang="zh-CN" altLang="en-US" dirty="0"/>
          </a:p>
        </p:txBody>
      </p:sp>
      <p:sp>
        <p:nvSpPr>
          <p:cNvPr id="4" name="文本框 3">
            <a:extLst>
              <a:ext uri="{FF2B5EF4-FFF2-40B4-BE49-F238E27FC236}">
                <a16:creationId xmlns:a16="http://schemas.microsoft.com/office/drawing/2014/main" id="{A3FA5E63-215A-40A4-99DD-5D91F74843B6}"/>
              </a:ext>
            </a:extLst>
          </p:cNvPr>
          <p:cNvSpPr txBox="1"/>
          <p:nvPr>
            <p:custDataLst>
              <p:tags r:id="rId1"/>
            </p:custDataLst>
          </p:nvPr>
        </p:nvSpPr>
        <p:spPr>
          <a:xfrm>
            <a:off x="9144000" y="0"/>
            <a:ext cx="6407150" cy="746760"/>
          </a:xfrm>
          <a:prstGeom prst="rect">
            <a:avLst/>
          </a:prstGeom>
          <a:noFill/>
        </p:spPr>
        <p:txBody>
          <a:bodyPr vert="horz" lIns="0" tIns="0" rIns="0" bIns="0" rtlCol="0">
            <a:normAutofit/>
          </a:bodyPr>
          <a:lstStyle/>
          <a:p>
            <a:r>
              <a:rPr lang="zh-CN" altLang="en-AU" sz="4900">
                <a:latin typeface="Microsoft YaHei" panose="020B0503020204020204" pitchFamily="34" charset="-122"/>
                <a:ea typeface="Microsoft YaHei" panose="020B0503020204020204" pitchFamily="34" charset="-122"/>
              </a:rPr>
              <a:t>在瑞德西韦临床试验中</a:t>
            </a:r>
            <a:endParaRPr lang="en-AU" altLang="zh-CN" sz="490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3CEC1A46-5C47-46F1-9768-4A3CFA079231}"/>
              </a:ext>
            </a:extLst>
          </p:cNvPr>
          <p:cNvSpPr txBox="1"/>
          <p:nvPr>
            <p:custDataLst>
              <p:tags r:id="rId2"/>
            </p:custDataLst>
          </p:nvPr>
        </p:nvSpPr>
        <p:spPr>
          <a:xfrm>
            <a:off x="9144000" y="746760"/>
            <a:ext cx="8809038" cy="1066927"/>
          </a:xfrm>
          <a:prstGeom prst="rect">
            <a:avLst/>
          </a:prstGeom>
          <a:noFill/>
        </p:spPr>
        <p:txBody>
          <a:bodyPr vert="horz" lIns="0" tIns="0" rIns="0" bIns="0" rtlCol="0">
            <a:normAutofit/>
          </a:bodyPr>
          <a:lstStyle/>
          <a:p>
            <a:r>
              <a:rPr lang="zh-CN" altLang="en-AU" sz="7001">
                <a:latin typeface="Microsoft YaHei" panose="020B0503020204020204" pitchFamily="34" charset="-122"/>
                <a:ea typeface="Microsoft YaHei" panose="020B0503020204020204" pitchFamily="34" charset="-122"/>
              </a:rPr>
              <a:t>概率：</a:t>
            </a:r>
            <a:r>
              <a:rPr lang="en-AU" altLang="zh-CN" sz="7001">
                <a:latin typeface="Microsoft YaHei" panose="020B0503020204020204" pitchFamily="34" charset="-122"/>
                <a:ea typeface="Microsoft YaHei" panose="020B0503020204020204" pitchFamily="34" charset="-122"/>
              </a:rPr>
              <a:t>P</a:t>
            </a:r>
            <a:r>
              <a:rPr lang="zh-CN" altLang="en-AU" sz="7001">
                <a:latin typeface="Microsoft YaHei" panose="020B0503020204020204" pitchFamily="34" charset="-122"/>
                <a:ea typeface="Microsoft YaHei" panose="020B0503020204020204" pitchFamily="34" charset="-122"/>
              </a:rPr>
              <a:t>（存活概率）</a:t>
            </a:r>
            <a:endParaRPr lang="en-AU" altLang="zh-CN" sz="7001"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7DAAE9C7-738B-4E07-A3C8-AE703EBF9695}"/>
              </a:ext>
            </a:extLst>
          </p:cNvPr>
          <p:cNvSpPr txBox="1"/>
          <p:nvPr>
            <p:custDataLst>
              <p:tags r:id="rId3"/>
            </p:custDataLst>
          </p:nvPr>
        </p:nvSpPr>
        <p:spPr>
          <a:xfrm>
            <a:off x="9144000" y="1813687"/>
            <a:ext cx="5575300" cy="713550"/>
          </a:xfrm>
          <a:prstGeom prst="rect">
            <a:avLst/>
          </a:prstGeom>
          <a:noFill/>
        </p:spPr>
        <p:txBody>
          <a:bodyPr vert="horz" lIns="0" tIns="0" rIns="0" bIns="0" rtlCol="0">
            <a:normAutofit/>
          </a:bodyPr>
          <a:lstStyle/>
          <a:p>
            <a:r>
              <a:rPr lang="zh-CN" altLang="en-AU" sz="4682">
                <a:latin typeface="Microsoft YaHei" panose="020B0503020204020204" pitchFamily="34" charset="-122"/>
                <a:ea typeface="Microsoft YaHei" panose="020B0503020204020204" pitchFamily="34" charset="-122"/>
              </a:rPr>
              <a:t>几率：</a:t>
            </a:r>
            <a:r>
              <a:rPr lang="en-AU" altLang="zh-CN" sz="4682">
                <a:latin typeface="Microsoft YaHei" panose="020B0503020204020204" pitchFamily="34" charset="-122"/>
                <a:ea typeface="Microsoft YaHei" panose="020B0503020204020204" pitchFamily="34" charset="-122"/>
              </a:rPr>
              <a:t>P/1-p</a:t>
            </a:r>
            <a:r>
              <a:rPr lang="zh-CN" altLang="en-AU" sz="4682">
                <a:latin typeface="Microsoft YaHei" panose="020B0503020204020204" pitchFamily="34" charset="-122"/>
                <a:ea typeface="Microsoft YaHei" panose="020B0503020204020204" pitchFamily="34" charset="-122"/>
              </a:rPr>
              <a:t>（</a:t>
            </a:r>
            <a:r>
              <a:rPr lang="en-AU" altLang="zh-CN" sz="4682">
                <a:latin typeface="Microsoft YaHei" panose="020B0503020204020204" pitchFamily="34" charset="-122"/>
                <a:ea typeface="Microsoft YaHei" panose="020B0503020204020204" pitchFamily="34" charset="-122"/>
              </a:rPr>
              <a:t>odds</a:t>
            </a:r>
            <a:endParaRPr lang="en-AU" altLang="zh-CN" sz="4682" dirty="0">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C6309C6C-5312-4E5D-B57C-76C391762741}"/>
              </a:ext>
            </a:extLst>
          </p:cNvPr>
          <p:cNvSpPr txBox="1"/>
          <p:nvPr>
            <p:custDataLst>
              <p:tags r:id="rId4"/>
            </p:custDataLst>
          </p:nvPr>
        </p:nvSpPr>
        <p:spPr>
          <a:xfrm>
            <a:off x="9144000" y="2527237"/>
            <a:ext cx="2104708" cy="669354"/>
          </a:xfrm>
          <a:prstGeom prst="rect">
            <a:avLst/>
          </a:prstGeom>
          <a:noFill/>
        </p:spPr>
        <p:txBody>
          <a:bodyPr vert="horz" lIns="0" tIns="0" rIns="0" bIns="0" rtlCol="0">
            <a:normAutofit/>
          </a:bodyPr>
          <a:lstStyle/>
          <a:p>
            <a:r>
              <a:rPr lang="en-AU" altLang="zh-CN" sz="4392">
                <a:latin typeface="Microsoft YaHei" panose="020B0503020204020204" pitchFamily="34" charset="-122"/>
                <a:ea typeface="Microsoft YaHei" panose="020B0503020204020204" pitchFamily="34" charset="-122"/>
              </a:rPr>
              <a:t>relative</a:t>
            </a:r>
            <a:endParaRPr lang="en-AU" altLang="zh-CN" sz="4392" dirty="0">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91D6FDBB-0F57-41DD-A352-9DB37D6735BC}"/>
              </a:ext>
            </a:extLst>
          </p:cNvPr>
          <p:cNvSpPr txBox="1"/>
          <p:nvPr>
            <p:custDataLst>
              <p:tags r:id="rId5"/>
            </p:custDataLst>
          </p:nvPr>
        </p:nvSpPr>
        <p:spPr>
          <a:xfrm>
            <a:off x="9144000" y="3196591"/>
            <a:ext cx="3660775" cy="891540"/>
          </a:xfrm>
          <a:prstGeom prst="rect">
            <a:avLst/>
          </a:prstGeom>
          <a:noFill/>
        </p:spPr>
        <p:txBody>
          <a:bodyPr vert="horz" lIns="0" tIns="0" rIns="0" bIns="0" rtlCol="0">
            <a:normAutofit/>
          </a:bodyPr>
          <a:lstStyle/>
          <a:p>
            <a:r>
              <a:rPr lang="en-AU" altLang="zh-CN" sz="5850">
                <a:latin typeface="Microsoft YaHei" panose="020B0503020204020204" pitchFamily="34" charset="-122"/>
                <a:ea typeface="Microsoft YaHei" panose="020B0503020204020204" pitchFamily="34" charset="-122"/>
              </a:rPr>
              <a:t>risk(RR)</a:t>
            </a:r>
            <a:r>
              <a:rPr lang="zh-CN" altLang="en-AU" sz="5850">
                <a:latin typeface="Microsoft YaHei" panose="020B0503020204020204" pitchFamily="34" charset="-122"/>
                <a:ea typeface="Microsoft YaHei" panose="020B0503020204020204" pitchFamily="34" charset="-122"/>
              </a:rPr>
              <a:t>）</a:t>
            </a:r>
            <a:endParaRPr lang="en-AU" altLang="zh-CN" sz="5850"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5CC65933-2134-4996-AD8B-06B01DE91E1E}"/>
              </a:ext>
            </a:extLst>
          </p:cNvPr>
          <p:cNvSpPr txBox="1"/>
          <p:nvPr>
            <p:custDataLst>
              <p:tags r:id="rId6"/>
            </p:custDataLst>
          </p:nvPr>
        </p:nvSpPr>
        <p:spPr>
          <a:xfrm>
            <a:off x="9144000" y="4088131"/>
            <a:ext cx="6811963" cy="848741"/>
          </a:xfrm>
          <a:prstGeom prst="rect">
            <a:avLst/>
          </a:prstGeom>
          <a:noFill/>
        </p:spPr>
        <p:txBody>
          <a:bodyPr vert="horz" lIns="0" tIns="0" rIns="0" bIns="0" rtlCol="0">
            <a:normAutofit/>
          </a:bodyPr>
          <a:lstStyle/>
          <a:p>
            <a:r>
              <a:rPr lang="zh-CN" altLang="en-AU" sz="5569">
                <a:latin typeface="Microsoft YaHei" panose="020B0503020204020204" pitchFamily="34" charset="-122"/>
                <a:ea typeface="Microsoft YaHei" panose="020B0503020204020204" pitchFamily="34" charset="-122"/>
              </a:rPr>
              <a:t>问几率</a:t>
            </a:r>
            <a:r>
              <a:rPr lang="en-AU" altLang="zh-CN" sz="5569">
                <a:latin typeface="Microsoft YaHei" panose="020B0503020204020204" pitchFamily="34" charset="-122"/>
                <a:ea typeface="Microsoft YaHei" panose="020B0503020204020204" pitchFamily="34" charset="-122"/>
              </a:rPr>
              <a:t>=2</a:t>
            </a:r>
            <a:r>
              <a:rPr lang="zh-CN" altLang="en-AU" sz="5569">
                <a:latin typeface="Microsoft YaHei" panose="020B0503020204020204" pitchFamily="34" charset="-122"/>
                <a:ea typeface="Microsoft YaHei" panose="020B0503020204020204" pitchFamily="34" charset="-122"/>
              </a:rPr>
              <a:t>什么意思？</a:t>
            </a:r>
            <a:endParaRPr lang="en-AU" altLang="zh-CN" sz="5569"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5FA61392-CB75-44FA-BBEE-B0F7A9CB02F7}"/>
              </a:ext>
            </a:extLst>
          </p:cNvPr>
          <p:cNvSpPr txBox="1"/>
          <p:nvPr>
            <p:custDataLst>
              <p:tags r:id="rId7"/>
            </p:custDataLst>
          </p:nvPr>
        </p:nvSpPr>
        <p:spPr>
          <a:xfrm>
            <a:off x="9144000" y="4936872"/>
            <a:ext cx="14227175" cy="1175639"/>
          </a:xfrm>
          <a:prstGeom prst="rect">
            <a:avLst/>
          </a:prstGeom>
          <a:noFill/>
        </p:spPr>
        <p:txBody>
          <a:bodyPr vert="horz" lIns="0" tIns="0" rIns="0" bIns="0" rtlCol="0">
            <a:normAutofit/>
          </a:bodyPr>
          <a:lstStyle/>
          <a:p>
            <a:r>
              <a:rPr lang="zh-CN" altLang="en-AU" sz="7714">
                <a:latin typeface="Microsoft YaHei" panose="020B0503020204020204" pitchFamily="34" charset="-122"/>
                <a:ea typeface="Microsoft YaHei" panose="020B0503020204020204" pitchFamily="34" charset="-122"/>
              </a:rPr>
              <a:t>对数几率：</a:t>
            </a:r>
            <a:r>
              <a:rPr lang="en-AU" altLang="zh-CN" sz="7714">
                <a:latin typeface="Microsoft YaHei" panose="020B0503020204020204" pitchFamily="34" charset="-122"/>
                <a:ea typeface="Microsoft YaHei" panose="020B0503020204020204" pitchFamily="34" charset="-122"/>
              </a:rPr>
              <a:t>ln(p/1-p)——</a:t>
            </a:r>
            <a:r>
              <a:rPr lang="zh-CN" altLang="en-AU" sz="7714">
                <a:latin typeface="Microsoft YaHei" panose="020B0503020204020204" pitchFamily="34" charset="-122"/>
                <a:ea typeface="Microsoft YaHei" panose="020B0503020204020204" pitchFamily="34" charset="-122"/>
              </a:rPr>
              <a:t>半弹性</a:t>
            </a:r>
            <a:endParaRPr lang="en-AU" altLang="zh-CN" sz="7714"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B696E3B2-F344-4344-9234-592295132F37}"/>
              </a:ext>
            </a:extLst>
          </p:cNvPr>
          <p:cNvSpPr txBox="1"/>
          <p:nvPr>
            <p:custDataLst>
              <p:tags r:id="rId8"/>
            </p:custDataLst>
          </p:nvPr>
        </p:nvSpPr>
        <p:spPr>
          <a:xfrm>
            <a:off x="9144000" y="6112511"/>
            <a:ext cx="9701213" cy="1041781"/>
          </a:xfrm>
          <a:prstGeom prst="rect">
            <a:avLst/>
          </a:prstGeom>
          <a:noFill/>
        </p:spPr>
        <p:txBody>
          <a:bodyPr vert="horz" lIns="0" tIns="0" rIns="0" bIns="0" rtlCol="0">
            <a:normAutofit/>
          </a:bodyPr>
          <a:lstStyle/>
          <a:p>
            <a:r>
              <a:rPr lang="zh-CN" altLang="en-AU" sz="6836">
                <a:latin typeface="Microsoft YaHei" panose="020B0503020204020204" pitchFamily="34" charset="-122"/>
                <a:ea typeface="Microsoft YaHei" panose="020B0503020204020204" pitchFamily="34" charset="-122"/>
              </a:rPr>
              <a:t>求出系数是</a:t>
            </a:r>
            <a:r>
              <a:rPr lang="en-AU" altLang="zh-CN" sz="6836">
                <a:latin typeface="Microsoft YaHei" panose="020B0503020204020204" pitchFamily="34" charset="-122"/>
                <a:ea typeface="Microsoft YaHei" panose="020B0503020204020204" pitchFamily="34" charset="-122"/>
              </a:rPr>
              <a:t>0.17</a:t>
            </a:r>
            <a:r>
              <a:rPr lang="zh-CN" altLang="en-AU" sz="6836">
                <a:latin typeface="Microsoft YaHei" panose="020B0503020204020204" pitchFamily="34" charset="-122"/>
                <a:ea typeface="Microsoft YaHei" panose="020B0503020204020204" pitchFamily="34" charset="-122"/>
              </a:rPr>
              <a:t>怎么解释？</a:t>
            </a:r>
            <a:endParaRPr lang="en-AU" altLang="zh-CN" sz="6836"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F97BAA8D-F0F7-47EB-A82B-10B52F0CD85E}"/>
              </a:ext>
            </a:extLst>
          </p:cNvPr>
          <p:cNvSpPr txBox="1"/>
          <p:nvPr>
            <p:custDataLst>
              <p:tags r:id="rId9"/>
            </p:custDataLst>
          </p:nvPr>
        </p:nvSpPr>
        <p:spPr>
          <a:xfrm>
            <a:off x="9144000" y="7154292"/>
            <a:ext cx="6907213" cy="1101408"/>
          </a:xfrm>
          <a:prstGeom prst="rect">
            <a:avLst/>
          </a:prstGeom>
          <a:noFill/>
        </p:spPr>
        <p:txBody>
          <a:bodyPr vert="horz" lIns="0" tIns="0" rIns="0" bIns="0" rtlCol="0">
            <a:normAutofit/>
          </a:bodyPr>
          <a:lstStyle/>
          <a:p>
            <a:r>
              <a:rPr lang="zh-CN" altLang="en-AU" sz="7227">
                <a:latin typeface="Microsoft YaHei" panose="020B0503020204020204" pitchFamily="34" charset="-122"/>
                <a:ea typeface="Microsoft YaHei" panose="020B0503020204020204" pitchFamily="34" charset="-122"/>
              </a:rPr>
              <a:t>问：</a:t>
            </a:r>
            <a:r>
              <a:rPr lang="en-AU" altLang="zh-CN" sz="7227">
                <a:latin typeface="Microsoft YaHei" panose="020B0503020204020204" pitchFamily="34" charset="-122"/>
                <a:ea typeface="Microsoft YaHei" panose="020B0503020204020204" pitchFamily="34" charset="-122"/>
              </a:rPr>
              <a:t>X</a:t>
            </a:r>
            <a:r>
              <a:rPr lang="zh-CN" altLang="en-AU" sz="7227">
                <a:latin typeface="Microsoft YaHei" panose="020B0503020204020204" pitchFamily="34" charset="-122"/>
                <a:ea typeface="Microsoft YaHei" panose="020B0503020204020204" pitchFamily="34" charset="-122"/>
              </a:rPr>
              <a:t>增加</a:t>
            </a:r>
            <a:r>
              <a:rPr lang="en-AU" altLang="zh-CN" sz="7227">
                <a:latin typeface="Microsoft YaHei" panose="020B0503020204020204" pitchFamily="34" charset="-122"/>
                <a:ea typeface="Microsoft YaHei" panose="020B0503020204020204" pitchFamily="34" charset="-122"/>
              </a:rPr>
              <a:t>1</a:t>
            </a:r>
            <a:r>
              <a:rPr lang="zh-CN" altLang="en-AU" sz="7227">
                <a:latin typeface="Microsoft YaHei" panose="020B0503020204020204" pitchFamily="34" charset="-122"/>
                <a:ea typeface="Microsoft YaHei" panose="020B0503020204020204" pitchFamily="34" charset="-122"/>
              </a:rPr>
              <a:t>单位</a:t>
            </a:r>
            <a:endParaRPr lang="en-AU" altLang="zh-CN" sz="7227"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72D19F97-5856-4F9A-ABD1-774DAC594E86}"/>
              </a:ext>
            </a:extLst>
          </p:cNvPr>
          <p:cNvSpPr txBox="1"/>
          <p:nvPr>
            <p:custDataLst>
              <p:tags r:id="rId10"/>
            </p:custDataLst>
          </p:nvPr>
        </p:nvSpPr>
        <p:spPr>
          <a:xfrm>
            <a:off x="9144000" y="8255700"/>
            <a:ext cx="8015288" cy="851916"/>
          </a:xfrm>
          <a:prstGeom prst="rect">
            <a:avLst/>
          </a:prstGeom>
          <a:noFill/>
        </p:spPr>
        <p:txBody>
          <a:bodyPr vert="horz" lIns="0" tIns="0" rIns="0" bIns="0" rtlCol="0">
            <a:normAutofit/>
          </a:bodyPr>
          <a:lstStyle/>
          <a:p>
            <a:r>
              <a:rPr lang="zh-CN" altLang="en-AU" sz="5590">
                <a:latin typeface="Microsoft YaHei" panose="020B0503020204020204" pitchFamily="34" charset="-122"/>
                <a:ea typeface="Microsoft YaHei" panose="020B0503020204020204" pitchFamily="34" charset="-122"/>
              </a:rPr>
              <a:t>引起对数几率增长多少？</a:t>
            </a:r>
            <a:endParaRPr lang="en-AU" altLang="zh-CN" sz="5590"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917922FF-9A02-46D8-B322-C7D3BD250A3C}"/>
              </a:ext>
            </a:extLst>
          </p:cNvPr>
          <p:cNvSpPr txBox="1"/>
          <p:nvPr>
            <p:custDataLst>
              <p:tags r:id="rId11"/>
            </p:custDataLst>
          </p:nvPr>
        </p:nvSpPr>
        <p:spPr>
          <a:xfrm>
            <a:off x="9144000" y="9107616"/>
            <a:ext cx="6492875" cy="837311"/>
          </a:xfrm>
          <a:prstGeom prst="rect">
            <a:avLst/>
          </a:prstGeom>
          <a:noFill/>
        </p:spPr>
        <p:txBody>
          <a:bodyPr vert="horz" lIns="0" tIns="0" rIns="0" bIns="0" rtlCol="0">
            <a:normAutofit/>
          </a:bodyPr>
          <a:lstStyle/>
          <a:p>
            <a:r>
              <a:rPr lang="zh-CN" altLang="en-AU" sz="5494">
                <a:latin typeface="Microsoft YaHei" panose="020B0503020204020204" pitchFamily="34" charset="-122"/>
                <a:ea typeface="Microsoft YaHei" panose="020B0503020204020204" pitchFamily="34" charset="-122"/>
              </a:rPr>
              <a:t>引起几率增长多少？</a:t>
            </a:r>
            <a:endParaRPr lang="en-AU" altLang="zh-CN" sz="5494" dirty="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27D0ABD8-FB04-4652-A781-3425700E56A9}"/>
              </a:ext>
            </a:extLst>
          </p:cNvPr>
          <p:cNvSpPr txBox="1"/>
          <p:nvPr>
            <p:custDataLst>
              <p:tags r:id="rId12"/>
            </p:custDataLst>
          </p:nvPr>
        </p:nvSpPr>
        <p:spPr>
          <a:xfrm>
            <a:off x="9144000" y="9944927"/>
            <a:ext cx="4421188" cy="755777"/>
          </a:xfrm>
          <a:prstGeom prst="rect">
            <a:avLst/>
          </a:prstGeom>
          <a:noFill/>
        </p:spPr>
        <p:txBody>
          <a:bodyPr vert="horz" lIns="0" tIns="0" rIns="0" bIns="0" rtlCol="0">
            <a:normAutofit/>
          </a:bodyPr>
          <a:lstStyle/>
          <a:p>
            <a:r>
              <a:rPr lang="zh-CN" altLang="en-AU" sz="4959">
                <a:latin typeface="Microsoft YaHei" panose="020B0503020204020204" pitchFamily="34" charset="-122"/>
                <a:ea typeface="Microsoft YaHei" panose="020B0503020204020204" pitchFamily="34" charset="-122"/>
              </a:rPr>
              <a:t>几率比：</a:t>
            </a:r>
            <a:r>
              <a:rPr lang="en-AU" altLang="zh-CN" sz="4959">
                <a:latin typeface="Microsoft YaHei" panose="020B0503020204020204" pitchFamily="34" charset="-122"/>
                <a:ea typeface="Microsoft YaHei" panose="020B0503020204020204" pitchFamily="34" charset="-122"/>
              </a:rPr>
              <a:t>p/1-p</a:t>
            </a:r>
            <a:endParaRPr lang="en-AU" altLang="zh-CN" sz="4959" dirty="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56155E1B-A2B5-40FC-9332-24F473EDB86C}"/>
              </a:ext>
            </a:extLst>
          </p:cNvPr>
          <p:cNvSpPr txBox="1"/>
          <p:nvPr>
            <p:custDataLst>
              <p:tags r:id="rId13"/>
            </p:custDataLst>
          </p:nvPr>
        </p:nvSpPr>
        <p:spPr>
          <a:xfrm>
            <a:off x="9144000" y="10700704"/>
            <a:ext cx="495300" cy="821309"/>
          </a:xfrm>
          <a:prstGeom prst="rect">
            <a:avLst/>
          </a:prstGeom>
          <a:noFill/>
        </p:spPr>
        <p:txBody>
          <a:bodyPr vert="horz" lIns="0" tIns="0" rIns="0" bIns="0" rtlCol="0">
            <a:normAutofit/>
          </a:bodyPr>
          <a:lstStyle/>
          <a:p>
            <a:r>
              <a:rPr lang="en-AU" altLang="zh-CN" sz="5389">
                <a:latin typeface="Microsoft YaHei" panose="020B0503020204020204" pitchFamily="34" charset="-122"/>
                <a:ea typeface="Microsoft YaHei" panose="020B0503020204020204" pitchFamily="34" charset="-122"/>
              </a:rPr>
              <a:t>/</a:t>
            </a:r>
            <a:endParaRPr lang="en-AU" altLang="zh-CN" sz="5389"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C99C0432-A7AD-4A86-AC6D-4C6E40A37D65}"/>
              </a:ext>
            </a:extLst>
          </p:cNvPr>
          <p:cNvSpPr txBox="1"/>
          <p:nvPr>
            <p:custDataLst>
              <p:tags r:id="rId14"/>
            </p:custDataLst>
          </p:nvPr>
        </p:nvSpPr>
        <p:spPr>
          <a:xfrm>
            <a:off x="9144000" y="11522013"/>
            <a:ext cx="3028950" cy="1202881"/>
          </a:xfrm>
          <a:prstGeom prst="rect">
            <a:avLst/>
          </a:prstGeom>
          <a:noFill/>
        </p:spPr>
        <p:txBody>
          <a:bodyPr vert="horz" lIns="0" tIns="0" rIns="0" bIns="0" rtlCol="0">
            <a:normAutofit/>
          </a:bodyPr>
          <a:lstStyle/>
          <a:p>
            <a:r>
              <a:rPr lang="en-AU" altLang="zh-CN" sz="7893">
                <a:latin typeface="Microsoft YaHei" panose="020B0503020204020204" pitchFamily="34" charset="-122"/>
                <a:ea typeface="Microsoft YaHei" panose="020B0503020204020204" pitchFamily="34" charset="-122"/>
              </a:rPr>
              <a:t>q/1-q</a:t>
            </a:r>
            <a:endParaRPr lang="en-AU" altLang="zh-CN" sz="7893"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42E0DECA-E54A-4BEE-A861-40208D79357A}"/>
              </a:ext>
            </a:extLst>
          </p:cNvPr>
          <p:cNvSpPr txBox="1"/>
          <p:nvPr>
            <p:custDataLst>
              <p:tags r:id="rId15"/>
            </p:custDataLst>
          </p:nvPr>
        </p:nvSpPr>
        <p:spPr>
          <a:xfrm>
            <a:off x="9144000" y="12724894"/>
            <a:ext cx="5653088" cy="930529"/>
          </a:xfrm>
          <a:prstGeom prst="rect">
            <a:avLst/>
          </a:prstGeom>
          <a:noFill/>
        </p:spPr>
        <p:txBody>
          <a:bodyPr vert="horz" lIns="0" tIns="0" rIns="0" bIns="0" rtlCol="0">
            <a:normAutofit/>
          </a:bodyPr>
          <a:lstStyle/>
          <a:p>
            <a:r>
              <a:rPr lang="zh-CN" altLang="en-AU" sz="6106">
                <a:latin typeface="Microsoft YaHei" panose="020B0503020204020204" pitchFamily="34" charset="-122"/>
                <a:ea typeface="Microsoft YaHei" panose="020B0503020204020204" pitchFamily="34" charset="-122"/>
              </a:rPr>
              <a:t>系数如何解释？</a:t>
            </a:r>
            <a:endParaRPr lang="en-AU" altLang="zh-CN" sz="6106"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2541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stCondLst>
                                            <p:cond delay="0"/>
                                          </p:stCondLst>
                                        </p:cTn>
                                        <p:tgtEl>
                                          <p:spTgt spid="4"/>
                                        </p:tgtEl>
                                        <p:attrNameLst>
                                          <p:attrName>ppt_x</p:attrName>
                                        </p:attrNameLst>
                                      </p:cBhvr>
                                      <p:tavLst>
                                        <p:tav tm="0">
                                          <p:val>
                                            <p:fltVal val="0.45035"/>
                                          </p:val>
                                        </p:tav>
                                        <p:tav tm="100000">
                                          <p:val>
                                            <p:fltVal val="0.45035"/>
                                          </p:val>
                                        </p:tav>
                                      </p:tavLst>
                                    </p:anim>
                                    <p:anim calcmode="lin" valueType="num">
                                      <p:cBhvr additive="base">
                                        <p:cTn id="8" dur="500" fill="hold">
                                          <p:stCondLst>
                                            <p:cond delay="0"/>
                                          </p:stCondLst>
                                        </p:cTn>
                                        <p:tgtEl>
                                          <p:spTgt spid="4"/>
                                        </p:tgtEl>
                                        <p:attrNameLst>
                                          <p:attrName>ppt_y</p:attrName>
                                        </p:attrNameLst>
                                      </p:cBhvr>
                                      <p:tavLst>
                                        <p:tav tm="0">
                                          <p:val>
                                            <p:fltVal val="1.5"/>
                                          </p:val>
                                        </p:tav>
                                        <p:tav tm="100000">
                                          <p:val>
                                            <p:fltVal val="0.5"/>
                                          </p:val>
                                        </p:tav>
                                      </p:tavLst>
                                    </p:anim>
                                    <p:anim to="" calcmode="lin" valueType="num">
                                      <p:cBhvr>
                                        <p:cTn id="9" dur="500" fill="hold">
                                          <p:stCondLst>
                                            <p:cond delay="0"/>
                                          </p:stCondLst>
                                        </p:cTn>
                                        <p:tgtEl>
                                          <p:spTgt spid="4"/>
                                        </p:tgtEl>
                                        <p:attrNameLst>
                                          <p:attrName>ppt_w</p:attrName>
                                        </p:attrNameLst>
                                      </p:cBhvr>
                                      <p:tavLst>
                                        <p:tav tm="0">
                                          <p:val>
                                            <p:intVal val="0"/>
                                          </p:val>
                                        </p:tav>
                                        <p:tav tm="50000">
                                          <p:val>
                                            <p:strVal val="#ppt_w*1.2 *1"/>
                                          </p:val>
                                        </p:tav>
                                        <p:tav tm="100000">
                                          <p:val>
                                            <p:strVal val="#ppt_w*1"/>
                                          </p:val>
                                        </p:tav>
                                      </p:tavLst>
                                    </p:anim>
                                    <p:anim to="" calcmode="lin" valueType="num">
                                      <p:cBhvr>
                                        <p:cTn id="10" dur="500" fill="hold">
                                          <p:stCondLst>
                                            <p:cond delay="0"/>
                                          </p:stCondLst>
                                        </p:cTn>
                                        <p:tgtEl>
                                          <p:spTgt spid="4"/>
                                        </p:tgtEl>
                                        <p:attrNameLst>
                                          <p:attrName>ppt_h</p:attrName>
                                        </p:attrNameLst>
                                      </p:cBhvr>
                                      <p:tavLst>
                                        <p:tav tm="0">
                                          <p:val>
                                            <p:intVal val="0"/>
                                          </p:val>
                                        </p:tav>
                                        <p:tav tm="50000">
                                          <p:val>
                                            <p:strVal val="#ppt_h*1.2*1"/>
                                          </p:val>
                                        </p:tav>
                                        <p:tav tm="100000">
                                          <p:val>
                                            <p:strVal val="#ppt_h*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stCondLst>
                                            <p:cond delay="0"/>
                                          </p:stCondLst>
                                        </p:cTn>
                                        <p:tgtEl>
                                          <p:spTgt spid="5"/>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5"/>
                                        </p:tgtEl>
                                        <p:attrNameLst>
                                          <p:attrName>ppt_y</p:attrName>
                                        </p:attrNameLst>
                                      </p:cBhvr>
                                      <p:tavLst>
                                        <p:tav tm="0" fmla="0.5-(#ppt_h*0.83)/2*((1.5-1.5*$)^3-(1.5-1.5*$)^2)*8/9">
                                          <p:val>
                                            <p:intVal val="0"/>
                                          </p:val>
                                        </p:tav>
                                        <p:tav tm="100000">
                                          <p:val>
                                            <p:fltVal val="1"/>
                                          </p:val>
                                        </p:tav>
                                      </p:tavLst>
                                    </p:anim>
                                    <p:anim to="" calcmode="lin" valueType="num">
                                      <p:cBhvr>
                                        <p:cTn id="17" dur="500" fill="hold">
                                          <p:stCondLst>
                                            <p:cond delay="0"/>
                                          </p:stCondLst>
                                        </p:cTn>
                                        <p:tgtEl>
                                          <p:spTgt spid="5"/>
                                        </p:tgtEl>
                                        <p:attrNameLst>
                                          <p:attrName>ppt_w</p:attrName>
                                        </p:attrNameLst>
                                      </p:cBhvr>
                                      <p:tavLst>
                                        <p:tav tm="0">
                                          <p:val>
                                            <p:strVal val="#ppt_w"/>
                                          </p:val>
                                        </p:tav>
                                        <p:tav tm="100000">
                                          <p:val>
                                            <p:strVal val="#ppt_w*0.8304198"/>
                                          </p:val>
                                        </p:tav>
                                      </p:tavLst>
                                    </p:anim>
                                    <p:anim to="" calcmode="lin" valueType="num">
                                      <p:cBhvr>
                                        <p:cTn id="18" dur="500" fill="hold">
                                          <p:stCondLst>
                                            <p:cond delay="0"/>
                                          </p:stCondLst>
                                        </p:cTn>
                                        <p:tgtEl>
                                          <p:spTgt spid="5"/>
                                        </p:tgtEl>
                                        <p:attrNameLst>
                                          <p:attrName>ppt_h</p:attrName>
                                        </p:attrNameLst>
                                      </p:cBhvr>
                                      <p:tavLst>
                                        <p:tav tm="0" fmla="(#ppt_h*0.83)-(#ppt_h*0.83)*((1.5-1.5*$)^3-(1.5-1.5*$)^2)">
                                          <p:val>
                                            <p:intVal val="0"/>
                                          </p:val>
                                        </p:tav>
                                        <p:tav tm="100000">
                                          <p:val>
                                            <p:fltVal val="1"/>
                                          </p:val>
                                        </p:tav>
                                      </p:tavLst>
                                    </p:anim>
                                    <p:anim to="" calcmode="lin" valueType="num">
                                      <p:cBhvr>
                                        <p:cTn id="19" dur="500" fill="hold">
                                          <p:stCondLst>
                                            <p:cond delay="0"/>
                                          </p:stCondLst>
                                        </p:cTn>
                                        <p:tgtEl>
                                          <p:spTgt spid="5"/>
                                        </p:tgtEl>
                                        <p:attrNameLst>
                                          <p:attrName>transform.rotation_z</p:attrName>
                                        </p:attrNameLst>
                                      </p:cBhvr>
                                      <p:tavLst>
                                        <p:tav tm="0">
                                          <p:val>
                                            <p:fltVal val="-90"/>
                                          </p:val>
                                        </p:tav>
                                        <p:tav tm="100000">
                                          <p:val>
                                            <p:strVal val="#ppt_r"/>
                                          </p:val>
                                        </p:tav>
                                      </p:tavLst>
                                    </p:anim>
                                  </p:childTnLst>
                                </p:cTn>
                              </p:par>
                              <p:par>
                                <p:cTn id="20" presetID="0" presetClass="entr" presetSubtype="0" fill="hold" grpId="1" nodeType="withEffect">
                                  <p:stCondLst>
                                    <p:cond delay="0"/>
                                  </p:stCondLst>
                                  <p:childTnLst>
                                    <p:anim to="" calcmode="lin" valueType="num">
                                      <p:cBhvr>
                                        <p:cTn id="21" dur="500" fill="hold">
                                          <p:stCondLst>
                                            <p:cond delay="0"/>
                                          </p:stCondLst>
                                        </p:cTn>
                                        <p:tgtEl>
                                          <p:spTgt spid="4"/>
                                        </p:tgtEl>
                                        <p:attrNameLst>
                                          <p:attrName>ppt_w</p:attrName>
                                        </p:attrNameLst>
                                      </p:cBhvr>
                                      <p:tavLst>
                                        <p:tav tm="0">
                                          <p:val>
                                            <p:strVal val="ppt_w"/>
                                          </p:val>
                                        </p:tav>
                                        <p:tav tm="100000">
                                          <p:val>
                                            <p:strVal val="#ppt_w*0.8304198"/>
                                          </p:val>
                                        </p:tav>
                                      </p:tavLst>
                                    </p:anim>
                                    <p:anim to="" calcmode="lin" valueType="num">
                                      <p:cBhvr>
                                        <p:cTn id="22" dur="500" fill="hold">
                                          <p:stCondLst>
                                            <p:cond delay="0"/>
                                          </p:stCondLst>
                                        </p:cTn>
                                        <p:tgtEl>
                                          <p:spTgt spid="4"/>
                                        </p:tgtEl>
                                        <p:attrNameLst>
                                          <p:attrName>ppt_h</p:attrName>
                                        </p:attrNameLst>
                                      </p:cBhvr>
                                      <p:tavLst>
                                        <p:tav tm="0">
                                          <p:val>
                                            <p:strVal val="ppt_h"/>
                                          </p:val>
                                        </p:tav>
                                        <p:tav tm="100000">
                                          <p:val>
                                            <p:strVal val="#ppt_h*0.8304198"/>
                                          </p:val>
                                        </p:tav>
                                      </p:tavLst>
                                    </p:anim>
                                    <p:anim to="" calcmode="lin" valueType="num">
                                      <p:cBhvr>
                                        <p:cTn id="23" dur="500" fill="hold">
                                          <p:stCondLst>
                                            <p:cond delay="0"/>
                                          </p:stCondLst>
                                        </p:cTn>
                                        <p:tgtEl>
                                          <p:spTgt spid="4"/>
                                        </p:tgtEl>
                                        <p:attrNameLst>
                                          <p:attrName>ppt_x</p:attrName>
                                        </p:attrNameLst>
                                      </p:cBhvr>
                                      <p:tavLst>
                                        <p:tav tm="0">
                                          <p:val>
                                            <p:strVal val="ppt_x"/>
                                          </p:val>
                                        </p:tav>
                                        <p:tav tm="100000">
                                          <p:val>
                                            <p:fltVal val="0.06609"/>
                                          </p:val>
                                        </p:tav>
                                      </p:tavLst>
                                    </p:anim>
                                    <p:anim to="" calcmode="lin" valueType="num">
                                      <p:cBhvr>
                                        <p:cTn id="24" dur="500" fill="hold">
                                          <p:stCondLst>
                                            <p:cond delay="0"/>
                                          </p:stCondLst>
                                        </p:cTn>
                                        <p:tgtEl>
                                          <p:spTgt spid="4"/>
                                        </p:tgtEl>
                                        <p:attrNameLst>
                                          <p:attrName>ppt_y</p:attrName>
                                        </p:attrNameLst>
                                      </p:cBhvr>
                                      <p:tavLst>
                                        <p:tav tm="0">
                                          <p:val>
                                            <p:strVal val="ppt_y"/>
                                          </p:val>
                                        </p:tav>
                                        <p:tav tm="100000">
                                          <p:val>
                                            <p:fltVal val="0.16573"/>
                                          </p:val>
                                        </p:tav>
                                      </p:tavLst>
                                    </p:anim>
                                    <p:anim to="" calcmode="lin" valueType="num">
                                      <p:cBhvr>
                                        <p:cTn id="25"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stCondLst>
                                            <p:cond delay="0"/>
                                          </p:stCondLst>
                                        </p:cTn>
                                        <p:tgtEl>
                                          <p:spTgt spid="6"/>
                                        </p:tgtEl>
                                        <p:attrNameLst>
                                          <p:attrName>ppt_x</p:attrName>
                                        </p:attrNameLst>
                                      </p:cBhvr>
                                      <p:tavLst>
                                        <p:tav tm="0">
                                          <p:val>
                                            <p:fltVal val="0.40486"/>
                                          </p:val>
                                        </p:tav>
                                        <p:tav tm="100000">
                                          <p:val>
                                            <p:fltVal val="0.40486"/>
                                          </p:val>
                                        </p:tav>
                                      </p:tavLst>
                                    </p:anim>
                                    <p:anim calcmode="lin" valueType="num">
                                      <p:cBhvr additive="base">
                                        <p:cTn id="31" dur="500" fill="hold">
                                          <p:stCondLst>
                                            <p:cond delay="0"/>
                                          </p:stCondLst>
                                        </p:cTn>
                                        <p:tgtEl>
                                          <p:spTgt spid="6"/>
                                        </p:tgtEl>
                                        <p:attrNameLst>
                                          <p:attrName>ppt_y</p:attrName>
                                        </p:attrNameLst>
                                      </p:cBhvr>
                                      <p:tavLst>
                                        <p:tav tm="0">
                                          <p:val>
                                            <p:fltVal val="1.5"/>
                                          </p:val>
                                        </p:tav>
                                        <p:tav tm="100000">
                                          <p:val>
                                            <p:fltVal val="0.5"/>
                                          </p:val>
                                        </p:tav>
                                      </p:tavLst>
                                    </p:anim>
                                    <p:anim to="" calcmode="lin" valueType="num">
                                      <p:cBhvr>
                                        <p:cTn id="32" dur="500" fill="hold">
                                          <p:stCondLst>
                                            <p:cond delay="0"/>
                                          </p:stCondLst>
                                        </p:cTn>
                                        <p:tgtEl>
                                          <p:spTgt spid="6"/>
                                        </p:tgtEl>
                                        <p:attrNameLst>
                                          <p:attrName>ppt_w</p:attrName>
                                        </p:attrNameLst>
                                      </p:cBhvr>
                                      <p:tavLst>
                                        <p:tav tm="0">
                                          <p:val>
                                            <p:intVal val="0"/>
                                          </p:val>
                                        </p:tav>
                                        <p:tav tm="50000">
                                          <p:val>
                                            <p:strVal val="#ppt_w*1.2 *1"/>
                                          </p:val>
                                        </p:tav>
                                        <p:tav tm="100000">
                                          <p:val>
                                            <p:strVal val="#ppt_w*1"/>
                                          </p:val>
                                        </p:tav>
                                      </p:tavLst>
                                    </p:anim>
                                    <p:anim to="" calcmode="lin" valueType="num">
                                      <p:cBhvr>
                                        <p:cTn id="33" dur="500" fill="hold">
                                          <p:stCondLst>
                                            <p:cond delay="0"/>
                                          </p:stCondLst>
                                        </p:cTn>
                                        <p:tgtEl>
                                          <p:spTgt spid="6"/>
                                        </p:tgtEl>
                                        <p:attrNameLst>
                                          <p:attrName>ppt_h</p:attrName>
                                        </p:attrNameLst>
                                      </p:cBhvr>
                                      <p:tavLst>
                                        <p:tav tm="0">
                                          <p:val>
                                            <p:intVal val="0"/>
                                          </p:val>
                                        </p:tav>
                                        <p:tav tm="50000">
                                          <p:val>
                                            <p:strVal val="#ppt_h*1.2*1"/>
                                          </p:val>
                                        </p:tav>
                                        <p:tav tm="100000">
                                          <p:val>
                                            <p:strVal val="#ppt_h*1"/>
                                          </p:val>
                                        </p:tav>
                                      </p:tavLst>
                                    </p:anim>
                                  </p:childTnLst>
                                </p:cTn>
                              </p:par>
                              <p:par>
                                <p:cTn id="34" presetID="0" presetClass="entr" presetSubtype="0" fill="hold" grpId="1" nodeType="withEffect">
                                  <p:stCondLst>
                                    <p:cond delay="0"/>
                                  </p:stCondLst>
                                  <p:childTnLst>
                                    <p:anim to="" calcmode="lin" valueType="num">
                                      <p:cBhvr>
                                        <p:cTn id="35" dur="500" fill="hold">
                                          <p:stCondLst>
                                            <p:cond delay="0"/>
                                          </p:stCondLst>
                                        </p:cTn>
                                        <p:tgtEl>
                                          <p:spTgt spid="5"/>
                                        </p:tgtEl>
                                        <p:attrNameLst>
                                          <p:attrName>ppt_x</p:attrName>
                                        </p:attrNameLst>
                                      </p:cBhvr>
                                      <p:tavLst>
                                        <p:tav tm="0">
                                          <p:val>
                                            <p:strVal val="ppt_x"/>
                                          </p:val>
                                        </p:tav>
                                        <p:tav tm="100000">
                                          <p:val>
                                            <p:fltVal val="0.5"/>
                                          </p:val>
                                        </p:tav>
                                      </p:tavLst>
                                    </p:anim>
                                    <p:anim to="" calcmode="lin" valueType="num">
                                      <p:cBhvr>
                                        <p:cTn id="36" dur="500" fill="hold">
                                          <p:stCondLst>
                                            <p:cond delay="0"/>
                                          </p:stCondLst>
                                        </p:cTn>
                                        <p:tgtEl>
                                          <p:spTgt spid="5"/>
                                        </p:tgtEl>
                                        <p:attrNameLst>
                                          <p:attrName>ppt_y</p:attrName>
                                        </p:attrNameLst>
                                      </p:cBhvr>
                                      <p:tavLst>
                                        <p:tav tm="0">
                                          <p:val>
                                            <p:strVal val="ppt_y"/>
                                          </p:val>
                                        </p:tav>
                                        <p:tav tm="100000">
                                          <p:val>
                                            <p:fltVal val="0.38338"/>
                                          </p:val>
                                        </p:tav>
                                      </p:tavLst>
                                    </p:anim>
                                    <p:anim to="" calcmode="lin" valueType="num">
                                      <p:cBhvr>
                                        <p:cTn id="37"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38" presetID="0" presetClass="entr" presetSubtype="0" fill="hold" grpId="2" nodeType="withEffect">
                                  <p:stCondLst>
                                    <p:cond delay="0"/>
                                  </p:stCondLst>
                                  <p:childTnLst>
                                    <p:anim to="" calcmode="lin" valueType="num">
                                      <p:cBhvr>
                                        <p:cTn id="39" dur="500" fill="hold">
                                          <p:stCondLst>
                                            <p:cond delay="0"/>
                                          </p:stCondLst>
                                        </p:cTn>
                                        <p:tgtEl>
                                          <p:spTgt spid="4"/>
                                        </p:tgtEl>
                                        <p:attrNameLst>
                                          <p:attrName>ppt_x</p:attrName>
                                        </p:attrNameLst>
                                      </p:cBhvr>
                                      <p:tavLst>
                                        <p:tav tm="0">
                                          <p:val>
                                            <p:strVal val="ppt_x"/>
                                          </p:val>
                                        </p:tav>
                                        <p:tav tm="100000">
                                          <p:val>
                                            <p:fltVal val="0.06609"/>
                                          </p:val>
                                        </p:tav>
                                      </p:tavLst>
                                    </p:anim>
                                    <p:anim to="" calcmode="lin" valueType="num">
                                      <p:cBhvr>
                                        <p:cTn id="40" dur="500" fill="hold">
                                          <p:stCondLst>
                                            <p:cond delay="0"/>
                                          </p:stCondLst>
                                        </p:cTn>
                                        <p:tgtEl>
                                          <p:spTgt spid="4"/>
                                        </p:tgtEl>
                                        <p:attrNameLst>
                                          <p:attrName>ppt_y</p:attrName>
                                        </p:attrNameLst>
                                      </p:cBhvr>
                                      <p:tavLst>
                                        <p:tav tm="0">
                                          <p:val>
                                            <p:strVal val="ppt_y"/>
                                          </p:val>
                                        </p:tav>
                                        <p:tav tm="100000">
                                          <p:val>
                                            <p:fltVal val="0.06006"/>
                                          </p:val>
                                        </p:tav>
                                      </p:tavLst>
                                    </p:anim>
                                    <p:anim to="" calcmode="lin" valueType="num">
                                      <p:cBhvr>
                                        <p:cTn id="41"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stCondLst>
                                            <p:cond delay="0"/>
                                          </p:stCondLst>
                                        </p:cTn>
                                        <p:tgtEl>
                                          <p:spTgt spid="7"/>
                                        </p:tgtEl>
                                        <p:attrNameLst>
                                          <p:attrName>ppt_x</p:attrName>
                                        </p:attrNameLst>
                                      </p:cBhvr>
                                      <p:tavLst>
                                        <p:tav tm="0">
                                          <p:val>
                                            <p:fltVal val="0.26199"/>
                                          </p:val>
                                        </p:tav>
                                        <p:tav tm="100000">
                                          <p:val>
                                            <p:fltVal val="0.26199"/>
                                          </p:val>
                                        </p:tav>
                                      </p:tavLst>
                                    </p:anim>
                                    <p:anim calcmode="lin" valueType="num">
                                      <p:cBhvr additive="base">
                                        <p:cTn id="47" dur="500" fill="hold">
                                          <p:stCondLst>
                                            <p:cond delay="0"/>
                                          </p:stCondLst>
                                        </p:cTn>
                                        <p:tgtEl>
                                          <p:spTgt spid="7"/>
                                        </p:tgtEl>
                                        <p:attrNameLst>
                                          <p:attrName>ppt_y</p:attrName>
                                        </p:attrNameLst>
                                      </p:cBhvr>
                                      <p:tavLst>
                                        <p:tav tm="0">
                                          <p:val>
                                            <p:fltVal val="1.5"/>
                                          </p:val>
                                        </p:tav>
                                        <p:tav tm="100000">
                                          <p:val>
                                            <p:fltVal val="0.5"/>
                                          </p:val>
                                        </p:tav>
                                      </p:tavLst>
                                    </p:anim>
                                    <p:anim to="" calcmode="lin" valueType="num">
                                      <p:cBhvr>
                                        <p:cTn id="48" dur="500" fill="hold">
                                          <p:stCondLst>
                                            <p:cond delay="0"/>
                                          </p:stCondLst>
                                        </p:cTn>
                                        <p:tgtEl>
                                          <p:spTgt spid="7"/>
                                        </p:tgtEl>
                                        <p:attrNameLst>
                                          <p:attrName>ppt_w</p:attrName>
                                        </p:attrNameLst>
                                      </p:cBhvr>
                                      <p:tavLst>
                                        <p:tav tm="0">
                                          <p:val>
                                            <p:intVal val="0"/>
                                          </p:val>
                                        </p:tav>
                                        <p:tav tm="50000">
                                          <p:val>
                                            <p:strVal val="#ppt_w*1.2 *1.407552"/>
                                          </p:val>
                                        </p:tav>
                                        <p:tav tm="100000">
                                          <p:val>
                                            <p:strVal val="#ppt_w*1.407552"/>
                                          </p:val>
                                        </p:tav>
                                      </p:tavLst>
                                    </p:anim>
                                    <p:anim to="" calcmode="lin" valueType="num">
                                      <p:cBhvr>
                                        <p:cTn id="49" dur="500" fill="hold">
                                          <p:stCondLst>
                                            <p:cond delay="0"/>
                                          </p:stCondLst>
                                        </p:cTn>
                                        <p:tgtEl>
                                          <p:spTgt spid="7"/>
                                        </p:tgtEl>
                                        <p:attrNameLst>
                                          <p:attrName>ppt_h</p:attrName>
                                        </p:attrNameLst>
                                      </p:cBhvr>
                                      <p:tavLst>
                                        <p:tav tm="0">
                                          <p:val>
                                            <p:intVal val="0"/>
                                          </p:val>
                                        </p:tav>
                                        <p:tav tm="50000">
                                          <p:val>
                                            <p:strVal val="#ppt_h*1.2*1.407552"/>
                                          </p:val>
                                        </p:tav>
                                        <p:tav tm="100000">
                                          <p:val>
                                            <p:strVal val="#ppt_h*1.407552"/>
                                          </p:val>
                                        </p:tav>
                                      </p:tavLst>
                                    </p:anim>
                                  </p:childTnLst>
                                </p:cTn>
                              </p:par>
                              <p:par>
                                <p:cTn id="50" presetID="0" presetClass="entr" presetSubtype="0" fill="hold" grpId="1" nodeType="withEffect">
                                  <p:stCondLst>
                                    <p:cond delay="0"/>
                                  </p:stCondLst>
                                  <p:childTnLst>
                                    <p:anim to="" calcmode="lin" valueType="num">
                                      <p:cBhvr>
                                        <p:cTn id="51" dur="500" fill="hold">
                                          <p:stCondLst>
                                            <p:cond delay="0"/>
                                          </p:stCondLst>
                                        </p:cTn>
                                        <p:tgtEl>
                                          <p:spTgt spid="6"/>
                                        </p:tgtEl>
                                        <p:attrNameLst>
                                          <p:attrName>ppt_w</p:attrName>
                                        </p:attrNameLst>
                                      </p:cBhvr>
                                      <p:tavLst>
                                        <p:tav tm="0">
                                          <p:val>
                                            <p:strVal val="ppt_w"/>
                                          </p:val>
                                        </p:tav>
                                        <p:tav tm="100000">
                                          <p:val>
                                            <p:strVal val="#ppt_w*1.407552"/>
                                          </p:val>
                                        </p:tav>
                                      </p:tavLst>
                                    </p:anim>
                                    <p:anim to="" calcmode="lin" valueType="num">
                                      <p:cBhvr>
                                        <p:cTn id="52" dur="500" fill="hold">
                                          <p:stCondLst>
                                            <p:cond delay="0"/>
                                          </p:stCondLst>
                                        </p:cTn>
                                        <p:tgtEl>
                                          <p:spTgt spid="6"/>
                                        </p:tgtEl>
                                        <p:attrNameLst>
                                          <p:attrName>ppt_h</p:attrName>
                                        </p:attrNameLst>
                                      </p:cBhvr>
                                      <p:tavLst>
                                        <p:tav tm="0">
                                          <p:val>
                                            <p:strVal val="ppt_h"/>
                                          </p:val>
                                        </p:tav>
                                        <p:tav tm="100000">
                                          <p:val>
                                            <p:strVal val="#ppt_h*1.407552"/>
                                          </p:val>
                                        </p:tav>
                                      </p:tavLst>
                                    </p:anim>
                                    <p:anim to="" calcmode="lin" valueType="num">
                                      <p:cBhvr>
                                        <p:cTn id="53" dur="500" fill="hold">
                                          <p:stCondLst>
                                            <p:cond delay="0"/>
                                          </p:stCondLst>
                                        </p:cTn>
                                        <p:tgtEl>
                                          <p:spTgt spid="6"/>
                                        </p:tgtEl>
                                        <p:attrNameLst>
                                          <p:attrName>ppt_x</p:attrName>
                                        </p:attrNameLst>
                                      </p:cBhvr>
                                      <p:tavLst>
                                        <p:tav tm="0">
                                          <p:val>
                                            <p:strVal val="ppt_x"/>
                                          </p:val>
                                        </p:tav>
                                        <p:tav tm="100000">
                                          <p:val>
                                            <p:fltVal val="0.52911"/>
                                          </p:val>
                                        </p:tav>
                                      </p:tavLst>
                                    </p:anim>
                                    <p:anim to="" calcmode="lin" valueType="num">
                                      <p:cBhvr>
                                        <p:cTn id="54" dur="500" fill="hold">
                                          <p:stCondLst>
                                            <p:cond delay="0"/>
                                          </p:stCondLst>
                                        </p:cTn>
                                        <p:tgtEl>
                                          <p:spTgt spid="6"/>
                                        </p:tgtEl>
                                        <p:attrNameLst>
                                          <p:attrName>ppt_y</p:attrName>
                                        </p:attrNameLst>
                                      </p:cBhvr>
                                      <p:tavLst>
                                        <p:tav tm="0">
                                          <p:val>
                                            <p:strVal val="ppt_y"/>
                                          </p:val>
                                        </p:tav>
                                        <p:tav tm="100000">
                                          <p:val>
                                            <p:fltVal val="0.35808"/>
                                          </p:val>
                                        </p:tav>
                                      </p:tavLst>
                                    </p:anim>
                                    <p:anim to="" calcmode="lin" valueType="num">
                                      <p:cBhvr>
                                        <p:cTn id="55"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56" presetID="0" presetClass="entr" presetSubtype="0" fill="hold" grpId="2" nodeType="withEffect">
                                  <p:stCondLst>
                                    <p:cond delay="0"/>
                                  </p:stCondLst>
                                  <p:childTnLst>
                                    <p:anim to="" calcmode="lin" valueType="num">
                                      <p:cBhvr>
                                        <p:cTn id="57" dur="500" fill="hold">
                                          <p:stCondLst>
                                            <p:cond delay="0"/>
                                          </p:stCondLst>
                                        </p:cTn>
                                        <p:tgtEl>
                                          <p:spTgt spid="5"/>
                                        </p:tgtEl>
                                        <p:attrNameLst>
                                          <p:attrName>ppt_w</p:attrName>
                                        </p:attrNameLst>
                                      </p:cBhvr>
                                      <p:tavLst>
                                        <p:tav tm="0">
                                          <p:val>
                                            <p:strVal val="ppt_w"/>
                                          </p:val>
                                        </p:tav>
                                        <p:tav tm="100000">
                                          <p:val>
                                            <p:strVal val="#ppt_w*1.168859"/>
                                          </p:val>
                                        </p:tav>
                                      </p:tavLst>
                                    </p:anim>
                                    <p:anim to="" calcmode="lin" valueType="num">
                                      <p:cBhvr>
                                        <p:cTn id="58" dur="500" fill="hold">
                                          <p:stCondLst>
                                            <p:cond delay="0"/>
                                          </p:stCondLst>
                                        </p:cTn>
                                        <p:tgtEl>
                                          <p:spTgt spid="5"/>
                                        </p:tgtEl>
                                        <p:attrNameLst>
                                          <p:attrName>ppt_h</p:attrName>
                                        </p:attrNameLst>
                                      </p:cBhvr>
                                      <p:tavLst>
                                        <p:tav tm="0">
                                          <p:val>
                                            <p:strVal val="ppt_h"/>
                                          </p:val>
                                        </p:tav>
                                        <p:tav tm="100000">
                                          <p:val>
                                            <p:strVal val="#ppt_h*1.168859"/>
                                          </p:val>
                                        </p:tav>
                                      </p:tavLst>
                                    </p:anim>
                                    <p:anim to="" calcmode="lin" valueType="num">
                                      <p:cBhvr>
                                        <p:cTn id="59" dur="500" fill="hold">
                                          <p:stCondLst>
                                            <p:cond delay="0"/>
                                          </p:stCondLst>
                                        </p:cTn>
                                        <p:tgtEl>
                                          <p:spTgt spid="5"/>
                                        </p:tgtEl>
                                        <p:attrNameLst>
                                          <p:attrName>ppt_x</p:attrName>
                                        </p:attrNameLst>
                                      </p:cBhvr>
                                      <p:tavLst>
                                        <p:tav tm="0">
                                          <p:val>
                                            <p:strVal val="ppt_x"/>
                                          </p:val>
                                        </p:tav>
                                        <p:tav tm="100000">
                                          <p:val>
                                            <p:fltVal val="0.66302"/>
                                          </p:val>
                                        </p:tav>
                                      </p:tavLst>
                                    </p:anim>
                                    <p:anim to="" calcmode="lin" valueType="num">
                                      <p:cBhvr>
                                        <p:cTn id="60" dur="500" fill="hold">
                                          <p:stCondLst>
                                            <p:cond delay="0"/>
                                          </p:stCondLst>
                                        </p:cTn>
                                        <p:tgtEl>
                                          <p:spTgt spid="5"/>
                                        </p:tgtEl>
                                        <p:attrNameLst>
                                          <p:attrName>ppt_y</p:attrName>
                                        </p:attrNameLst>
                                      </p:cBhvr>
                                      <p:tavLst>
                                        <p:tav tm="0">
                                          <p:val>
                                            <p:strVal val="ppt_y"/>
                                          </p:val>
                                        </p:tav>
                                        <p:tav tm="100000">
                                          <p:val>
                                            <p:fltVal val="0.19394"/>
                                          </p:val>
                                        </p:tav>
                                      </p:tavLst>
                                    </p:anim>
                                    <p:anim to="" calcmode="lin" valueType="num">
                                      <p:cBhvr>
                                        <p:cTn id="61"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62" presetID="0" presetClass="entr" presetSubtype="0" fill="hold" grpId="3" nodeType="withEffect">
                                  <p:stCondLst>
                                    <p:cond delay="0"/>
                                  </p:stCondLst>
                                  <p:childTnLst>
                                    <p:anim to="" calcmode="lin" valueType="num">
                                      <p:cBhvr>
                                        <p:cTn id="63" dur="500" fill="hold">
                                          <p:stCondLst>
                                            <p:cond delay="0"/>
                                          </p:stCondLst>
                                        </p:cTn>
                                        <p:tgtEl>
                                          <p:spTgt spid="4"/>
                                        </p:tgtEl>
                                        <p:attrNameLst>
                                          <p:attrName>ppt_w</p:attrName>
                                        </p:attrNameLst>
                                      </p:cBhvr>
                                      <p:tavLst>
                                        <p:tav tm="0">
                                          <p:val>
                                            <p:strVal val="ppt_w"/>
                                          </p:val>
                                        </p:tav>
                                        <p:tav tm="100000">
                                          <p:val>
                                            <p:strVal val="#ppt_w*1.168859"/>
                                          </p:val>
                                        </p:tav>
                                      </p:tavLst>
                                    </p:anim>
                                    <p:anim to="" calcmode="lin" valueType="num">
                                      <p:cBhvr>
                                        <p:cTn id="64" dur="500" fill="hold">
                                          <p:stCondLst>
                                            <p:cond delay="0"/>
                                          </p:stCondLst>
                                        </p:cTn>
                                        <p:tgtEl>
                                          <p:spTgt spid="4"/>
                                        </p:tgtEl>
                                        <p:attrNameLst>
                                          <p:attrName>ppt_h</p:attrName>
                                        </p:attrNameLst>
                                      </p:cBhvr>
                                      <p:tavLst>
                                        <p:tav tm="0">
                                          <p:val>
                                            <p:strVal val="ppt_h"/>
                                          </p:val>
                                        </p:tav>
                                        <p:tav tm="100000">
                                          <p:val>
                                            <p:strVal val="#ppt_h*1.168859"/>
                                          </p:val>
                                        </p:tav>
                                      </p:tavLst>
                                    </p:anim>
                                    <p:anim to="" calcmode="lin" valueType="num">
                                      <p:cBhvr>
                                        <p:cTn id="65" dur="500" fill="hold">
                                          <p:stCondLst>
                                            <p:cond delay="0"/>
                                          </p:stCondLst>
                                        </p:cTn>
                                        <p:tgtEl>
                                          <p:spTgt spid="4"/>
                                        </p:tgtEl>
                                        <p:attrNameLst>
                                          <p:attrName>ppt_x</p:attrName>
                                        </p:attrNameLst>
                                      </p:cBhvr>
                                      <p:tavLst>
                                        <p:tav tm="0">
                                          <p:val>
                                            <p:strVal val="ppt_x"/>
                                          </p:val>
                                        </p:tav>
                                        <p:tav tm="100000">
                                          <p:val>
                                            <p:fltVal val="0.05227"/>
                                          </p:val>
                                        </p:tav>
                                      </p:tavLst>
                                    </p:anim>
                                    <p:anim to="" calcmode="lin" valueType="num">
                                      <p:cBhvr>
                                        <p:cTn id="66" dur="500" fill="hold">
                                          <p:stCondLst>
                                            <p:cond delay="0"/>
                                          </p:stCondLst>
                                        </p:cTn>
                                        <p:tgtEl>
                                          <p:spTgt spid="4"/>
                                        </p:tgtEl>
                                        <p:attrNameLst>
                                          <p:attrName>ppt_y</p:attrName>
                                        </p:attrNameLst>
                                      </p:cBhvr>
                                      <p:tavLst>
                                        <p:tav tm="0">
                                          <p:val>
                                            <p:strVal val="ppt_y"/>
                                          </p:val>
                                        </p:tav>
                                        <p:tav tm="100000">
                                          <p:val>
                                            <p:fltVal val="-0.26115"/>
                                          </p:val>
                                        </p:tav>
                                      </p:tavLst>
                                    </p:anim>
                                    <p:anim to="" calcmode="lin" valueType="num">
                                      <p:cBhvr>
                                        <p:cTn id="67"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stCondLst>
                                            <p:cond delay="0"/>
                                          </p:stCondLst>
                                        </p:cTn>
                                        <p:tgtEl>
                                          <p:spTgt spid="8"/>
                                        </p:tgtEl>
                                        <p:attrNameLst>
                                          <p:attrName>ppt_x</p:attrName>
                                        </p:attrNameLst>
                                      </p:cBhvr>
                                      <p:tavLst>
                                        <p:tav tm="0">
                                          <p:val>
                                            <p:fltVal val="0.30017"/>
                                          </p:val>
                                        </p:tav>
                                        <p:tav tm="100000">
                                          <p:val>
                                            <p:fltVal val="0.30017"/>
                                          </p:val>
                                        </p:tav>
                                      </p:tavLst>
                                    </p:anim>
                                    <p:anim calcmode="lin" valueType="num">
                                      <p:cBhvr additive="base">
                                        <p:cTn id="73" dur="500" fill="hold">
                                          <p:stCondLst>
                                            <p:cond delay="0"/>
                                          </p:stCondLst>
                                        </p:cTn>
                                        <p:tgtEl>
                                          <p:spTgt spid="8"/>
                                        </p:tgtEl>
                                        <p:attrNameLst>
                                          <p:attrName>ppt_y</p:attrName>
                                        </p:attrNameLst>
                                      </p:cBhvr>
                                      <p:tavLst>
                                        <p:tav tm="0" fmla="0.5-(#ppt_h*1.00)/2*((1.5-1.5*$)^3-(1.5-1.5*$)^2)*8/9">
                                          <p:val>
                                            <p:intVal val="0"/>
                                          </p:val>
                                        </p:tav>
                                        <p:tav tm="100000">
                                          <p:val>
                                            <p:fltVal val="1"/>
                                          </p:val>
                                        </p:tav>
                                      </p:tavLst>
                                    </p:anim>
                                    <p:anim to="" calcmode="lin" valueType="num">
                                      <p:cBhvr>
                                        <p:cTn id="74" dur="500" fill="hold">
                                          <p:stCondLst>
                                            <p:cond delay="0"/>
                                          </p:stCondLst>
                                        </p:cTn>
                                        <p:tgtEl>
                                          <p:spTgt spid="8"/>
                                        </p:tgtEl>
                                        <p:attrNameLst>
                                          <p:attrName>ppt_w</p:attrName>
                                        </p:attrNameLst>
                                      </p:cBhvr>
                                      <p:tavLst>
                                        <p:tav tm="0">
                                          <p:val>
                                            <p:strVal val="#ppt_w"/>
                                          </p:val>
                                        </p:tav>
                                        <p:tav tm="100000">
                                          <p:val>
                                            <p:strVal val="#ppt_w*1"/>
                                          </p:val>
                                        </p:tav>
                                      </p:tavLst>
                                    </p:anim>
                                    <p:anim to="" calcmode="lin" valueType="num">
                                      <p:cBhvr>
                                        <p:cTn id="75" dur="500" fill="hold">
                                          <p:stCondLst>
                                            <p:cond delay="0"/>
                                          </p:stCondLst>
                                        </p:cTn>
                                        <p:tgtEl>
                                          <p:spTgt spid="8"/>
                                        </p:tgtEl>
                                        <p:attrNameLst>
                                          <p:attrName>ppt_h</p:attrName>
                                        </p:attrNameLst>
                                      </p:cBhvr>
                                      <p:tavLst>
                                        <p:tav tm="0" fmla="(#ppt_h*1.00)-(#ppt_h*1.00)*((1.5-1.5*$)^3-(1.5-1.5*$)^2)">
                                          <p:val>
                                            <p:intVal val="0"/>
                                          </p:val>
                                        </p:tav>
                                        <p:tav tm="100000">
                                          <p:val>
                                            <p:fltVal val="1"/>
                                          </p:val>
                                        </p:tav>
                                      </p:tavLst>
                                    </p:anim>
                                    <p:animEffect filter="fade">
                                      <p:cBhvr>
                                        <p:cTn id="76" dur="500">
                                          <p:stCondLst>
                                            <p:cond delay="0"/>
                                          </p:stCondLst>
                                        </p:cTn>
                                        <p:tgtEl>
                                          <p:spTgt spid="8"/>
                                        </p:tgtEl>
                                      </p:cBhvr>
                                    </p:animEffect>
                                  </p:childTnLst>
                                </p:cTn>
                              </p:par>
                              <p:par>
                                <p:cTn id="77" presetID="0" presetClass="entr" presetSubtype="0" fill="hold" grpId="1" nodeType="withEffect">
                                  <p:stCondLst>
                                    <p:cond delay="0"/>
                                  </p:stCondLst>
                                  <p:childTnLst>
                                    <p:anim to="" calcmode="lin" valueType="num">
                                      <p:cBhvr>
                                        <p:cTn id="78" dur="500" fill="hold">
                                          <p:stCondLst>
                                            <p:cond delay="0"/>
                                          </p:stCondLst>
                                        </p:cTn>
                                        <p:tgtEl>
                                          <p:spTgt spid="7"/>
                                        </p:tgtEl>
                                        <p:attrNameLst>
                                          <p:attrName>ppt_x</p:attrName>
                                        </p:attrNameLst>
                                      </p:cBhvr>
                                      <p:tavLst>
                                        <p:tav tm="0">
                                          <p:val>
                                            <p:strVal val="ppt_x"/>
                                          </p:val>
                                        </p:tav>
                                        <p:tav tm="100000">
                                          <p:val>
                                            <p:fltVal val="0.26199"/>
                                          </p:val>
                                        </p:tav>
                                      </p:tavLst>
                                    </p:anim>
                                    <p:anim to="" calcmode="lin" valueType="num">
                                      <p:cBhvr>
                                        <p:cTn id="79" dur="500" fill="hold">
                                          <p:stCondLst>
                                            <p:cond delay="0"/>
                                          </p:stCondLst>
                                        </p:cTn>
                                        <p:tgtEl>
                                          <p:spTgt spid="7"/>
                                        </p:tgtEl>
                                        <p:attrNameLst>
                                          <p:attrName>ppt_y</p:attrName>
                                        </p:attrNameLst>
                                      </p:cBhvr>
                                      <p:tavLst>
                                        <p:tav tm="0">
                                          <p:val>
                                            <p:strVal val="ppt_y"/>
                                          </p:val>
                                        </p:tav>
                                        <p:tav tm="100000">
                                          <p:val>
                                            <p:fltVal val="0.36631"/>
                                          </p:val>
                                        </p:tav>
                                      </p:tavLst>
                                    </p:anim>
                                    <p:anim to="" calcmode="lin" valueType="num">
                                      <p:cBhvr>
                                        <p:cTn id="80"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81" presetID="0" presetClass="entr" presetSubtype="0" fill="hold" grpId="2" nodeType="withEffect">
                                  <p:stCondLst>
                                    <p:cond delay="0"/>
                                  </p:stCondLst>
                                  <p:childTnLst>
                                    <p:anim to="" calcmode="lin" valueType="num">
                                      <p:cBhvr>
                                        <p:cTn id="82" dur="500" fill="hold">
                                          <p:stCondLst>
                                            <p:cond delay="0"/>
                                          </p:stCondLst>
                                        </p:cTn>
                                        <p:tgtEl>
                                          <p:spTgt spid="6"/>
                                        </p:tgtEl>
                                        <p:attrNameLst>
                                          <p:attrName>ppt_x</p:attrName>
                                        </p:attrNameLst>
                                      </p:cBhvr>
                                      <p:tavLst>
                                        <p:tav tm="0">
                                          <p:val>
                                            <p:strVal val="ppt_x"/>
                                          </p:val>
                                        </p:tav>
                                        <p:tav tm="100000">
                                          <p:val>
                                            <p:fltVal val="0.52911"/>
                                          </p:val>
                                        </p:tav>
                                      </p:tavLst>
                                    </p:anim>
                                    <p:anim to="" calcmode="lin" valueType="num">
                                      <p:cBhvr>
                                        <p:cTn id="83" dur="500" fill="hold">
                                          <p:stCondLst>
                                            <p:cond delay="0"/>
                                          </p:stCondLst>
                                        </p:cTn>
                                        <p:tgtEl>
                                          <p:spTgt spid="6"/>
                                        </p:tgtEl>
                                        <p:attrNameLst>
                                          <p:attrName>ppt_y</p:attrName>
                                        </p:attrNameLst>
                                      </p:cBhvr>
                                      <p:tavLst>
                                        <p:tav tm="0">
                                          <p:val>
                                            <p:strVal val="ppt_y"/>
                                          </p:val>
                                        </p:tav>
                                        <p:tav tm="100000">
                                          <p:val>
                                            <p:fltVal val="0.22439"/>
                                          </p:val>
                                        </p:tav>
                                      </p:tavLst>
                                    </p:anim>
                                    <p:anim to="" calcmode="lin" valueType="num">
                                      <p:cBhvr>
                                        <p:cTn id="84"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85" presetID="0" presetClass="entr" presetSubtype="0" fill="hold" grpId="3" nodeType="withEffect">
                                  <p:stCondLst>
                                    <p:cond delay="0"/>
                                  </p:stCondLst>
                                  <p:childTnLst>
                                    <p:anim to="" calcmode="lin" valueType="num">
                                      <p:cBhvr>
                                        <p:cTn id="86" dur="500" fill="hold">
                                          <p:stCondLst>
                                            <p:cond delay="0"/>
                                          </p:stCondLst>
                                        </p:cTn>
                                        <p:tgtEl>
                                          <p:spTgt spid="5"/>
                                        </p:tgtEl>
                                        <p:attrNameLst>
                                          <p:attrName>ppt_x</p:attrName>
                                        </p:attrNameLst>
                                      </p:cBhvr>
                                      <p:tavLst>
                                        <p:tav tm="0">
                                          <p:val>
                                            <p:strVal val="ppt_x"/>
                                          </p:val>
                                        </p:tav>
                                        <p:tav tm="100000">
                                          <p:val>
                                            <p:fltVal val="0.66302"/>
                                          </p:val>
                                        </p:tav>
                                      </p:tavLst>
                                    </p:anim>
                                    <p:anim to="" calcmode="lin" valueType="num">
                                      <p:cBhvr>
                                        <p:cTn id="87" dur="500" fill="hold">
                                          <p:stCondLst>
                                            <p:cond delay="0"/>
                                          </p:stCondLst>
                                        </p:cTn>
                                        <p:tgtEl>
                                          <p:spTgt spid="5"/>
                                        </p:tgtEl>
                                        <p:attrNameLst>
                                          <p:attrName>ppt_y</p:attrName>
                                        </p:attrNameLst>
                                      </p:cBhvr>
                                      <p:tavLst>
                                        <p:tav tm="0">
                                          <p:val>
                                            <p:strVal val="ppt_y"/>
                                          </p:val>
                                        </p:tav>
                                        <p:tav tm="100000">
                                          <p:val>
                                            <p:fltVal val="0.06025"/>
                                          </p:val>
                                        </p:tav>
                                      </p:tavLst>
                                    </p:anim>
                                    <p:anim to="" calcmode="lin" valueType="num">
                                      <p:cBhvr>
                                        <p:cTn id="88"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89" presetID="0" presetClass="entr" presetSubtype="0" fill="hold" grpId="4" nodeType="withEffect">
                                  <p:stCondLst>
                                    <p:cond delay="0"/>
                                  </p:stCondLst>
                                  <p:childTnLst>
                                    <p:anim to="" calcmode="lin" valueType="num">
                                      <p:cBhvr>
                                        <p:cTn id="90" dur="500" fill="hold">
                                          <p:stCondLst>
                                            <p:cond delay="0"/>
                                          </p:stCondLst>
                                        </p:cTn>
                                        <p:tgtEl>
                                          <p:spTgt spid="4"/>
                                        </p:tgtEl>
                                        <p:attrNameLst>
                                          <p:attrName>ppt_x</p:attrName>
                                        </p:attrNameLst>
                                      </p:cBhvr>
                                      <p:tavLst>
                                        <p:tav tm="0">
                                          <p:val>
                                            <p:strVal val="ppt_x"/>
                                          </p:val>
                                        </p:tav>
                                        <p:tav tm="100000">
                                          <p:val>
                                            <p:fltVal val="0.05227"/>
                                          </p:val>
                                        </p:tav>
                                      </p:tavLst>
                                    </p:anim>
                                    <p:anim to="" calcmode="lin" valueType="num">
                                      <p:cBhvr>
                                        <p:cTn id="91" dur="500" fill="hold">
                                          <p:stCondLst>
                                            <p:cond delay="0"/>
                                          </p:stCondLst>
                                        </p:cTn>
                                        <p:tgtEl>
                                          <p:spTgt spid="4"/>
                                        </p:tgtEl>
                                        <p:attrNameLst>
                                          <p:attrName>ppt_y</p:attrName>
                                        </p:attrNameLst>
                                      </p:cBhvr>
                                      <p:tavLst>
                                        <p:tav tm="0">
                                          <p:val>
                                            <p:strVal val="ppt_y"/>
                                          </p:val>
                                        </p:tav>
                                        <p:tav tm="100000">
                                          <p:val>
                                            <p:fltVal val="-0.39484"/>
                                          </p:val>
                                        </p:tav>
                                      </p:tavLst>
                                    </p:anim>
                                    <p:anim to="" calcmode="lin" valueType="num">
                                      <p:cBhvr>
                                        <p:cTn id="92"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stCondLst>
                                            <p:cond delay="0"/>
                                          </p:stCondLst>
                                        </p:cTn>
                                        <p:tgtEl>
                                          <p:spTgt spid="9"/>
                                        </p:tgtEl>
                                        <p:attrNameLst>
                                          <p:attrName>ppt_x</p:attrName>
                                        </p:attrNameLst>
                                      </p:cBhvr>
                                      <p:tavLst>
                                        <p:tav tm="0">
                                          <p:val>
                                            <p:fltVal val="0.5"/>
                                          </p:val>
                                        </p:tav>
                                        <p:tav tm="100000">
                                          <p:val>
                                            <p:fltVal val="0.5"/>
                                          </p:val>
                                        </p:tav>
                                      </p:tavLst>
                                    </p:anim>
                                    <p:anim calcmode="lin" valueType="num">
                                      <p:cBhvr additive="base">
                                        <p:cTn id="98" dur="500" fill="hold">
                                          <p:stCondLst>
                                            <p:cond delay="0"/>
                                          </p:stCondLst>
                                        </p:cTn>
                                        <p:tgtEl>
                                          <p:spTgt spid="9"/>
                                        </p:tgtEl>
                                        <p:attrNameLst>
                                          <p:attrName>ppt_y</p:attrName>
                                        </p:attrNameLst>
                                      </p:cBhvr>
                                      <p:tavLst>
                                        <p:tav tm="0">
                                          <p:val>
                                            <p:fltVal val="0.5"/>
                                          </p:val>
                                        </p:tav>
                                        <p:tav tm="100000">
                                          <p:val>
                                            <p:fltVal val="0.5"/>
                                          </p:val>
                                        </p:tav>
                                      </p:tavLst>
                                    </p:anim>
                                    <p:anim to="" calcmode="lin" valueType="num">
                                      <p:cBhvr>
                                        <p:cTn id="99" dur="500" fill="hold">
                                          <p:stCondLst>
                                            <p:cond delay="0"/>
                                          </p:stCondLst>
                                        </p:cTn>
                                        <p:tgtEl>
                                          <p:spTgt spid="9"/>
                                        </p:tgtEl>
                                        <p:attrNameLst>
                                          <p:attrName>ppt_w</p:attrName>
                                        </p:attrNameLst>
                                      </p:cBhvr>
                                      <p:tavLst>
                                        <p:tav tm="0">
                                          <p:val>
                                            <p:intVal val="0"/>
                                          </p:val>
                                        </p:tav>
                                        <p:tav tm="20000">
                                          <p:val>
                                            <p:strVal val="#ppt_w*2*1.073875"/>
                                          </p:val>
                                        </p:tav>
                                        <p:tav tm="40000">
                                          <p:val>
                                            <p:strVal val="#ppt_w*0.6*1.073875"/>
                                          </p:val>
                                        </p:tav>
                                        <p:tav tm="60000">
                                          <p:val>
                                            <p:strVal val="#ppt_w*1.2 *1.073875"/>
                                          </p:val>
                                        </p:tav>
                                        <p:tav tm="100000">
                                          <p:val>
                                            <p:strVal val="#ppt_w*1.073875"/>
                                          </p:val>
                                        </p:tav>
                                      </p:tavLst>
                                    </p:anim>
                                    <p:anim to="" calcmode="lin" valueType="num">
                                      <p:cBhvr>
                                        <p:cTn id="100" dur="500" fill="hold">
                                          <p:stCondLst>
                                            <p:cond delay="0"/>
                                          </p:stCondLst>
                                        </p:cTn>
                                        <p:tgtEl>
                                          <p:spTgt spid="9"/>
                                        </p:tgtEl>
                                        <p:attrNameLst>
                                          <p:attrName>ppt_h</p:attrName>
                                        </p:attrNameLst>
                                      </p:cBhvr>
                                      <p:tavLst>
                                        <p:tav tm="0">
                                          <p:val>
                                            <p:intVal val="0"/>
                                          </p:val>
                                        </p:tav>
                                        <p:tav tm="20000">
                                          <p:val>
                                            <p:strVal val="#ppt_h*2*1.073875"/>
                                          </p:val>
                                        </p:tav>
                                        <p:tav tm="40000">
                                          <p:val>
                                            <p:strVal val="#ppt_h*0.6*1.073875"/>
                                          </p:val>
                                        </p:tav>
                                        <p:tav tm="60000">
                                          <p:val>
                                            <p:strVal val="#ppt_h*1.2*1.073875"/>
                                          </p:val>
                                        </p:tav>
                                        <p:tav tm="100000">
                                          <p:val>
                                            <p:strVal val="#ppt_h*1.073875"/>
                                          </p:val>
                                        </p:tav>
                                      </p:tavLst>
                                    </p:anim>
                                  </p:childTnLst>
                                </p:cTn>
                              </p:par>
                              <p:par>
                                <p:cTn id="101" presetID="0" presetClass="entr" presetSubtype="0" fill="hold" grpId="1" nodeType="withEffect">
                                  <p:stCondLst>
                                    <p:cond delay="0"/>
                                  </p:stCondLst>
                                  <p:childTnLst>
                                    <p:anim to="" calcmode="lin" valueType="num">
                                      <p:cBhvr>
                                        <p:cTn id="102" dur="500" fill="hold">
                                          <p:stCondLst>
                                            <p:cond delay="0"/>
                                          </p:stCondLst>
                                        </p:cTn>
                                        <p:tgtEl>
                                          <p:spTgt spid="8"/>
                                        </p:tgtEl>
                                        <p:attrNameLst>
                                          <p:attrName>ppt_w</p:attrName>
                                        </p:attrNameLst>
                                      </p:cBhvr>
                                      <p:tavLst>
                                        <p:tav tm="0">
                                          <p:val>
                                            <p:strVal val="ppt_w"/>
                                          </p:val>
                                        </p:tav>
                                        <p:tav tm="100000">
                                          <p:val>
                                            <p:strVal val="#ppt_w*1.073875"/>
                                          </p:val>
                                        </p:tav>
                                      </p:tavLst>
                                    </p:anim>
                                    <p:anim to="" calcmode="lin" valueType="num">
                                      <p:cBhvr>
                                        <p:cTn id="103" dur="500" fill="hold">
                                          <p:stCondLst>
                                            <p:cond delay="0"/>
                                          </p:stCondLst>
                                        </p:cTn>
                                        <p:tgtEl>
                                          <p:spTgt spid="8"/>
                                        </p:tgtEl>
                                        <p:attrNameLst>
                                          <p:attrName>ppt_h</p:attrName>
                                        </p:attrNameLst>
                                      </p:cBhvr>
                                      <p:tavLst>
                                        <p:tav tm="0">
                                          <p:val>
                                            <p:strVal val="ppt_h"/>
                                          </p:val>
                                        </p:tav>
                                        <p:tav tm="100000">
                                          <p:val>
                                            <p:strVal val="#ppt_h*1.073875"/>
                                          </p:val>
                                        </p:tav>
                                      </p:tavLst>
                                    </p:anim>
                                    <p:anim to="" calcmode="lin" valueType="num">
                                      <p:cBhvr>
                                        <p:cTn id="104" dur="500" fill="hold">
                                          <p:stCondLst>
                                            <p:cond delay="0"/>
                                          </p:stCondLst>
                                        </p:cTn>
                                        <p:tgtEl>
                                          <p:spTgt spid="8"/>
                                        </p:tgtEl>
                                        <p:attrNameLst>
                                          <p:attrName>ppt_x</p:attrName>
                                        </p:attrNameLst>
                                      </p:cBhvr>
                                      <p:tavLst>
                                        <p:tav tm="0">
                                          <p:val>
                                            <p:strVal val="ppt_x"/>
                                          </p:val>
                                        </p:tav>
                                        <p:tav tm="100000">
                                          <p:val>
                                            <p:fltVal val="0.31496"/>
                                          </p:val>
                                        </p:tav>
                                      </p:tavLst>
                                    </p:anim>
                                    <p:anim to="" calcmode="lin" valueType="num">
                                      <p:cBhvr>
                                        <p:cTn id="105" dur="500" fill="hold">
                                          <p:stCondLst>
                                            <p:cond delay="0"/>
                                          </p:stCondLst>
                                        </p:cTn>
                                        <p:tgtEl>
                                          <p:spTgt spid="8"/>
                                        </p:tgtEl>
                                        <p:attrNameLst>
                                          <p:attrName>ppt_y</p:attrName>
                                        </p:attrNameLst>
                                      </p:cBhvr>
                                      <p:tavLst>
                                        <p:tav tm="0">
                                          <p:val>
                                            <p:strVal val="ppt_y"/>
                                          </p:val>
                                        </p:tav>
                                        <p:tav tm="100000">
                                          <p:val>
                                            <p:fltVal val="0.36375"/>
                                          </p:val>
                                        </p:tav>
                                      </p:tavLst>
                                    </p:anim>
                                    <p:anim to="" calcmode="lin" valueType="num">
                                      <p:cBhvr>
                                        <p:cTn id="106"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107" presetID="0" presetClass="entr" presetSubtype="0" fill="hold" grpId="2" nodeType="withEffect">
                                  <p:stCondLst>
                                    <p:cond delay="0"/>
                                  </p:stCondLst>
                                  <p:childTnLst>
                                    <p:anim to="" calcmode="lin" valueType="num">
                                      <p:cBhvr>
                                        <p:cTn id="108" dur="500" fill="hold">
                                          <p:stCondLst>
                                            <p:cond delay="0"/>
                                          </p:stCondLst>
                                        </p:cTn>
                                        <p:tgtEl>
                                          <p:spTgt spid="7"/>
                                        </p:tgtEl>
                                        <p:attrNameLst>
                                          <p:attrName>ppt_w</p:attrName>
                                        </p:attrNameLst>
                                      </p:cBhvr>
                                      <p:tavLst>
                                        <p:tav tm="0">
                                          <p:val>
                                            <p:strVal val="ppt_w"/>
                                          </p:val>
                                        </p:tav>
                                        <p:tav tm="100000">
                                          <p:val>
                                            <p:strVal val="#ppt_w*1.511536"/>
                                          </p:val>
                                        </p:tav>
                                      </p:tavLst>
                                    </p:anim>
                                    <p:anim to="" calcmode="lin" valueType="num">
                                      <p:cBhvr>
                                        <p:cTn id="109" dur="500" fill="hold">
                                          <p:stCondLst>
                                            <p:cond delay="0"/>
                                          </p:stCondLst>
                                        </p:cTn>
                                        <p:tgtEl>
                                          <p:spTgt spid="7"/>
                                        </p:tgtEl>
                                        <p:attrNameLst>
                                          <p:attrName>ppt_h</p:attrName>
                                        </p:attrNameLst>
                                      </p:cBhvr>
                                      <p:tavLst>
                                        <p:tav tm="0">
                                          <p:val>
                                            <p:strVal val="ppt_h"/>
                                          </p:val>
                                        </p:tav>
                                        <p:tav tm="100000">
                                          <p:val>
                                            <p:strVal val="#ppt_h*1.511536"/>
                                          </p:val>
                                        </p:tav>
                                      </p:tavLst>
                                    </p:anim>
                                    <p:anim to="" calcmode="lin" valueType="num">
                                      <p:cBhvr>
                                        <p:cTn id="110" dur="500" fill="hold">
                                          <p:stCondLst>
                                            <p:cond delay="0"/>
                                          </p:stCondLst>
                                        </p:cTn>
                                        <p:tgtEl>
                                          <p:spTgt spid="7"/>
                                        </p:tgtEl>
                                        <p:attrNameLst>
                                          <p:attrName>ppt_x</p:attrName>
                                        </p:attrNameLst>
                                      </p:cBhvr>
                                      <p:tavLst>
                                        <p:tav tm="0">
                                          <p:val>
                                            <p:strVal val="ppt_x"/>
                                          </p:val>
                                        </p:tav>
                                        <p:tav tm="100000">
                                          <p:val>
                                            <p:fltVal val="0.27396"/>
                                          </p:val>
                                        </p:tav>
                                      </p:tavLst>
                                    </p:anim>
                                    <p:anim to="" calcmode="lin" valueType="num">
                                      <p:cBhvr>
                                        <p:cTn id="111" dur="500" fill="hold">
                                          <p:stCondLst>
                                            <p:cond delay="0"/>
                                          </p:stCondLst>
                                        </p:cTn>
                                        <p:tgtEl>
                                          <p:spTgt spid="7"/>
                                        </p:tgtEl>
                                        <p:attrNameLst>
                                          <p:attrName>ppt_y</p:attrName>
                                        </p:attrNameLst>
                                      </p:cBhvr>
                                      <p:tavLst>
                                        <p:tav tm="0">
                                          <p:val>
                                            <p:strVal val="ppt_y"/>
                                          </p:val>
                                        </p:tav>
                                        <p:tav tm="100000">
                                          <p:val>
                                            <p:fltVal val="0.22018"/>
                                          </p:val>
                                        </p:tav>
                                      </p:tavLst>
                                    </p:anim>
                                    <p:anim to="" calcmode="lin" valueType="num">
                                      <p:cBhvr>
                                        <p:cTn id="112"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113" presetID="0" presetClass="entr" presetSubtype="0" fill="hold" grpId="3" nodeType="withEffect">
                                  <p:stCondLst>
                                    <p:cond delay="0"/>
                                  </p:stCondLst>
                                  <p:childTnLst>
                                    <p:anim to="" calcmode="lin" valueType="num">
                                      <p:cBhvr>
                                        <p:cTn id="114" dur="500" fill="hold">
                                          <p:stCondLst>
                                            <p:cond delay="0"/>
                                          </p:stCondLst>
                                        </p:cTn>
                                        <p:tgtEl>
                                          <p:spTgt spid="6"/>
                                        </p:tgtEl>
                                        <p:attrNameLst>
                                          <p:attrName>ppt_w</p:attrName>
                                        </p:attrNameLst>
                                      </p:cBhvr>
                                      <p:tavLst>
                                        <p:tav tm="0">
                                          <p:val>
                                            <p:strVal val="ppt_w"/>
                                          </p:val>
                                        </p:tav>
                                        <p:tav tm="100000">
                                          <p:val>
                                            <p:strVal val="#ppt_w*1.511536"/>
                                          </p:val>
                                        </p:tav>
                                      </p:tavLst>
                                    </p:anim>
                                    <p:anim to="" calcmode="lin" valueType="num">
                                      <p:cBhvr>
                                        <p:cTn id="115" dur="500" fill="hold">
                                          <p:stCondLst>
                                            <p:cond delay="0"/>
                                          </p:stCondLst>
                                        </p:cTn>
                                        <p:tgtEl>
                                          <p:spTgt spid="6"/>
                                        </p:tgtEl>
                                        <p:attrNameLst>
                                          <p:attrName>ppt_h</p:attrName>
                                        </p:attrNameLst>
                                      </p:cBhvr>
                                      <p:tavLst>
                                        <p:tav tm="0">
                                          <p:val>
                                            <p:strVal val="ppt_h"/>
                                          </p:val>
                                        </p:tav>
                                        <p:tav tm="100000">
                                          <p:val>
                                            <p:strVal val="#ppt_h*1.511536"/>
                                          </p:val>
                                        </p:tav>
                                      </p:tavLst>
                                    </p:anim>
                                    <p:anim to="" calcmode="lin" valueType="num">
                                      <p:cBhvr>
                                        <p:cTn id="116" dur="500" fill="hold">
                                          <p:stCondLst>
                                            <p:cond delay="0"/>
                                          </p:stCondLst>
                                        </p:cTn>
                                        <p:tgtEl>
                                          <p:spTgt spid="6"/>
                                        </p:tgtEl>
                                        <p:attrNameLst>
                                          <p:attrName>ppt_x</p:attrName>
                                        </p:attrNameLst>
                                      </p:cBhvr>
                                      <p:tavLst>
                                        <p:tav tm="0">
                                          <p:val>
                                            <p:strVal val="ppt_x"/>
                                          </p:val>
                                        </p:tav>
                                        <p:tav tm="100000">
                                          <p:val>
                                            <p:fltVal val="0.56081"/>
                                          </p:val>
                                        </p:tav>
                                      </p:tavLst>
                                    </p:anim>
                                    <p:anim to="" calcmode="lin" valueType="num">
                                      <p:cBhvr>
                                        <p:cTn id="117" dur="500" fill="hold">
                                          <p:stCondLst>
                                            <p:cond delay="0"/>
                                          </p:stCondLst>
                                        </p:cTn>
                                        <p:tgtEl>
                                          <p:spTgt spid="6"/>
                                        </p:tgtEl>
                                        <p:attrNameLst>
                                          <p:attrName>ppt_y</p:attrName>
                                        </p:attrNameLst>
                                      </p:cBhvr>
                                      <p:tavLst>
                                        <p:tav tm="0">
                                          <p:val>
                                            <p:strVal val="ppt_y"/>
                                          </p:val>
                                        </p:tav>
                                        <p:tav tm="100000">
                                          <p:val>
                                            <p:fltVal val="0.06778"/>
                                          </p:val>
                                        </p:tav>
                                      </p:tavLst>
                                    </p:anim>
                                    <p:anim to="" calcmode="lin" valueType="num">
                                      <p:cBhvr>
                                        <p:cTn id="11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19" presetID="0" presetClass="entr" presetSubtype="0" fill="hold" grpId="4" nodeType="withEffect">
                                  <p:stCondLst>
                                    <p:cond delay="0"/>
                                  </p:stCondLst>
                                  <p:childTnLst>
                                    <p:anim to="" calcmode="lin" valueType="num">
                                      <p:cBhvr>
                                        <p:cTn id="120" dur="500" fill="hold">
                                          <p:stCondLst>
                                            <p:cond delay="0"/>
                                          </p:stCondLst>
                                        </p:cTn>
                                        <p:tgtEl>
                                          <p:spTgt spid="5"/>
                                        </p:tgtEl>
                                        <p:attrNameLst>
                                          <p:attrName>ppt_w</p:attrName>
                                        </p:attrNameLst>
                                      </p:cBhvr>
                                      <p:tavLst>
                                        <p:tav tm="0">
                                          <p:val>
                                            <p:strVal val="ppt_w"/>
                                          </p:val>
                                        </p:tav>
                                        <p:tav tm="100000">
                                          <p:val>
                                            <p:strVal val="#ppt_w*1.255209"/>
                                          </p:val>
                                        </p:tav>
                                      </p:tavLst>
                                    </p:anim>
                                    <p:anim to="" calcmode="lin" valueType="num">
                                      <p:cBhvr>
                                        <p:cTn id="121" dur="500" fill="hold">
                                          <p:stCondLst>
                                            <p:cond delay="0"/>
                                          </p:stCondLst>
                                        </p:cTn>
                                        <p:tgtEl>
                                          <p:spTgt spid="5"/>
                                        </p:tgtEl>
                                        <p:attrNameLst>
                                          <p:attrName>ppt_h</p:attrName>
                                        </p:attrNameLst>
                                      </p:cBhvr>
                                      <p:tavLst>
                                        <p:tav tm="0">
                                          <p:val>
                                            <p:strVal val="ppt_h"/>
                                          </p:val>
                                        </p:tav>
                                        <p:tav tm="100000">
                                          <p:val>
                                            <p:strVal val="#ppt_h*1.255209"/>
                                          </p:val>
                                        </p:tav>
                                      </p:tavLst>
                                    </p:anim>
                                    <p:anim to="" calcmode="lin" valueType="num">
                                      <p:cBhvr>
                                        <p:cTn id="122" dur="500" fill="hold">
                                          <p:stCondLst>
                                            <p:cond delay="0"/>
                                          </p:stCondLst>
                                        </p:cTn>
                                        <p:tgtEl>
                                          <p:spTgt spid="5"/>
                                        </p:tgtEl>
                                        <p:attrNameLst>
                                          <p:attrName>ppt_x</p:attrName>
                                        </p:attrNameLst>
                                      </p:cBhvr>
                                      <p:tavLst>
                                        <p:tav tm="0">
                                          <p:val>
                                            <p:strVal val="ppt_x"/>
                                          </p:val>
                                        </p:tav>
                                        <p:tav tm="100000">
                                          <p:val>
                                            <p:fltVal val="0.70461"/>
                                          </p:val>
                                        </p:tav>
                                      </p:tavLst>
                                    </p:anim>
                                    <p:anim to="" calcmode="lin" valueType="num">
                                      <p:cBhvr>
                                        <p:cTn id="123" dur="500" fill="hold">
                                          <p:stCondLst>
                                            <p:cond delay="0"/>
                                          </p:stCondLst>
                                        </p:cTn>
                                        <p:tgtEl>
                                          <p:spTgt spid="5"/>
                                        </p:tgtEl>
                                        <p:attrNameLst>
                                          <p:attrName>ppt_y</p:attrName>
                                        </p:attrNameLst>
                                      </p:cBhvr>
                                      <p:tavLst>
                                        <p:tav tm="0">
                                          <p:val>
                                            <p:strVal val="ppt_y"/>
                                          </p:val>
                                        </p:tav>
                                        <p:tav tm="100000">
                                          <p:val>
                                            <p:fltVal val="-0.10849"/>
                                          </p:val>
                                        </p:tav>
                                      </p:tavLst>
                                    </p:anim>
                                    <p:anim to="" calcmode="lin" valueType="num">
                                      <p:cBhvr>
                                        <p:cTn id="124"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125" presetID="0" presetClass="entr" presetSubtype="0" fill="hold" grpId="5" nodeType="withEffect">
                                  <p:stCondLst>
                                    <p:cond delay="0"/>
                                  </p:stCondLst>
                                  <p:childTnLst>
                                    <p:anim to="" calcmode="lin" valueType="num">
                                      <p:cBhvr>
                                        <p:cTn id="126" dur="500" fill="hold">
                                          <p:stCondLst>
                                            <p:cond delay="0"/>
                                          </p:stCondLst>
                                        </p:cTn>
                                        <p:tgtEl>
                                          <p:spTgt spid="4"/>
                                        </p:tgtEl>
                                        <p:attrNameLst>
                                          <p:attrName>ppt_w</p:attrName>
                                        </p:attrNameLst>
                                      </p:cBhvr>
                                      <p:tavLst>
                                        <p:tav tm="0">
                                          <p:val>
                                            <p:strVal val="ppt_w"/>
                                          </p:val>
                                        </p:tav>
                                        <p:tav tm="100000">
                                          <p:val>
                                            <p:strVal val="#ppt_w*1.255209"/>
                                          </p:val>
                                        </p:tav>
                                      </p:tavLst>
                                    </p:anim>
                                    <p:anim to="" calcmode="lin" valueType="num">
                                      <p:cBhvr>
                                        <p:cTn id="127" dur="500" fill="hold">
                                          <p:stCondLst>
                                            <p:cond delay="0"/>
                                          </p:stCondLst>
                                        </p:cTn>
                                        <p:tgtEl>
                                          <p:spTgt spid="4"/>
                                        </p:tgtEl>
                                        <p:attrNameLst>
                                          <p:attrName>ppt_h</p:attrName>
                                        </p:attrNameLst>
                                      </p:cBhvr>
                                      <p:tavLst>
                                        <p:tav tm="0">
                                          <p:val>
                                            <p:strVal val="ppt_h"/>
                                          </p:val>
                                        </p:tav>
                                        <p:tav tm="100000">
                                          <p:val>
                                            <p:strVal val="#ppt_h*1.255209"/>
                                          </p:val>
                                        </p:tav>
                                      </p:tavLst>
                                    </p:anim>
                                    <p:anim to="" calcmode="lin" valueType="num">
                                      <p:cBhvr>
                                        <p:cTn id="128" dur="500" fill="hold">
                                          <p:stCondLst>
                                            <p:cond delay="0"/>
                                          </p:stCondLst>
                                        </p:cTn>
                                        <p:tgtEl>
                                          <p:spTgt spid="4"/>
                                        </p:tgtEl>
                                        <p:attrNameLst>
                                          <p:attrName>ppt_x</p:attrName>
                                        </p:attrNameLst>
                                      </p:cBhvr>
                                      <p:tavLst>
                                        <p:tav tm="0">
                                          <p:val>
                                            <p:strVal val="ppt_x"/>
                                          </p:val>
                                        </p:tav>
                                        <p:tav tm="100000">
                                          <p:val>
                                            <p:fltVal val="0.04875"/>
                                          </p:val>
                                        </p:tav>
                                      </p:tavLst>
                                    </p:anim>
                                    <p:anim to="" calcmode="lin" valueType="num">
                                      <p:cBhvr>
                                        <p:cTn id="129" dur="500" fill="hold">
                                          <p:stCondLst>
                                            <p:cond delay="0"/>
                                          </p:stCondLst>
                                        </p:cTn>
                                        <p:tgtEl>
                                          <p:spTgt spid="4"/>
                                        </p:tgtEl>
                                        <p:attrNameLst>
                                          <p:attrName>ppt_y</p:attrName>
                                        </p:attrNameLst>
                                      </p:cBhvr>
                                      <p:tavLst>
                                        <p:tav tm="0">
                                          <p:val>
                                            <p:strVal val="ppt_y"/>
                                          </p:val>
                                        </p:tav>
                                        <p:tav tm="100000">
                                          <p:val>
                                            <p:fltVal val="-0.5972"/>
                                          </p:val>
                                        </p:tav>
                                      </p:tavLst>
                                    </p:anim>
                                    <p:anim to="" calcmode="lin" valueType="num">
                                      <p:cBhvr>
                                        <p:cTn id="130"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0"/>
                                        </p:tgtEl>
                                        <p:attrNameLst>
                                          <p:attrName>style.visibility</p:attrName>
                                        </p:attrNameLst>
                                      </p:cBhvr>
                                      <p:to>
                                        <p:strVal val="visible"/>
                                      </p:to>
                                    </p:set>
                                    <p:anim calcmode="lin" valueType="num">
                                      <p:cBhvr additive="base">
                                        <p:cTn id="135" dur="500" fill="hold">
                                          <p:stCondLst>
                                            <p:cond delay="0"/>
                                          </p:stCondLst>
                                        </p:cTn>
                                        <p:tgtEl>
                                          <p:spTgt spid="10"/>
                                        </p:tgtEl>
                                        <p:attrNameLst>
                                          <p:attrName>ppt_x</p:attrName>
                                        </p:attrNameLst>
                                      </p:cBhvr>
                                      <p:tavLst>
                                        <p:tav tm="0">
                                          <p:val>
                                            <p:fltVal val="0.5"/>
                                          </p:val>
                                        </p:tav>
                                        <p:tav tm="100000">
                                          <p:val>
                                            <p:fltVal val="0.5"/>
                                          </p:val>
                                        </p:tav>
                                      </p:tavLst>
                                    </p:anim>
                                    <p:anim calcmode="lin" valueType="num">
                                      <p:cBhvr additive="base">
                                        <p:cTn id="136" dur="500" fill="hold">
                                          <p:stCondLst>
                                            <p:cond delay="0"/>
                                          </p:stCondLst>
                                        </p:cTn>
                                        <p:tgtEl>
                                          <p:spTgt spid="10"/>
                                        </p:tgtEl>
                                        <p:attrNameLst>
                                          <p:attrName>ppt_y</p:attrName>
                                        </p:attrNameLst>
                                      </p:cBhvr>
                                      <p:tavLst>
                                        <p:tav tm="0">
                                          <p:val>
                                            <p:fltVal val="1.5"/>
                                          </p:val>
                                        </p:tav>
                                        <p:tav tm="100000">
                                          <p:val>
                                            <p:fltVal val="0.5"/>
                                          </p:val>
                                        </p:tav>
                                      </p:tavLst>
                                    </p:anim>
                                    <p:anim to="" calcmode="lin" valueType="num">
                                      <p:cBhvr>
                                        <p:cTn id="137" dur="500" fill="hold">
                                          <p:stCondLst>
                                            <p:cond delay="0"/>
                                          </p:stCondLst>
                                        </p:cTn>
                                        <p:tgtEl>
                                          <p:spTgt spid="10"/>
                                        </p:tgtEl>
                                        <p:attrNameLst>
                                          <p:attrName>ppt_w</p:attrName>
                                        </p:attrNameLst>
                                      </p:cBhvr>
                                      <p:tavLst>
                                        <p:tav tm="0">
                                          <p:val>
                                            <p:intVal val="0"/>
                                          </p:val>
                                        </p:tav>
                                        <p:tav tm="50000">
                                          <p:val>
                                            <p:strVal val="#ppt_w*1.2 *0.5141709"/>
                                          </p:val>
                                        </p:tav>
                                        <p:tav tm="100000">
                                          <p:val>
                                            <p:strVal val="#ppt_w*0.5141709"/>
                                          </p:val>
                                        </p:tav>
                                      </p:tavLst>
                                    </p:anim>
                                    <p:anim to="" calcmode="lin" valueType="num">
                                      <p:cBhvr>
                                        <p:cTn id="138" dur="500" fill="hold">
                                          <p:stCondLst>
                                            <p:cond delay="0"/>
                                          </p:stCondLst>
                                        </p:cTn>
                                        <p:tgtEl>
                                          <p:spTgt spid="10"/>
                                        </p:tgtEl>
                                        <p:attrNameLst>
                                          <p:attrName>ppt_h</p:attrName>
                                        </p:attrNameLst>
                                      </p:cBhvr>
                                      <p:tavLst>
                                        <p:tav tm="0">
                                          <p:val>
                                            <p:intVal val="0"/>
                                          </p:val>
                                        </p:tav>
                                        <p:tav tm="50000">
                                          <p:val>
                                            <p:strVal val="#ppt_h*1.2*0.5141709"/>
                                          </p:val>
                                        </p:tav>
                                        <p:tav tm="100000">
                                          <p:val>
                                            <p:strVal val="#ppt_h*0.5141709"/>
                                          </p:val>
                                        </p:tav>
                                      </p:tavLst>
                                    </p:anim>
                                  </p:childTnLst>
                                </p:cTn>
                              </p:par>
                              <p:par>
                                <p:cTn id="139" presetID="0" presetClass="entr" presetSubtype="0" fill="hold" grpId="1" nodeType="withEffect">
                                  <p:stCondLst>
                                    <p:cond delay="0"/>
                                  </p:stCondLst>
                                  <p:childTnLst>
                                    <p:anim to="" calcmode="lin" valueType="num">
                                      <p:cBhvr>
                                        <p:cTn id="140" dur="500" fill="hold">
                                          <p:stCondLst>
                                            <p:cond delay="0"/>
                                          </p:stCondLst>
                                        </p:cTn>
                                        <p:tgtEl>
                                          <p:spTgt spid="9"/>
                                        </p:tgtEl>
                                        <p:attrNameLst>
                                          <p:attrName>ppt_w</p:attrName>
                                        </p:attrNameLst>
                                      </p:cBhvr>
                                      <p:tavLst>
                                        <p:tav tm="0">
                                          <p:val>
                                            <p:strVal val="ppt_w"/>
                                          </p:val>
                                        </p:tav>
                                        <p:tav tm="100000">
                                          <p:val>
                                            <p:strVal val="#ppt_w*0.5521556"/>
                                          </p:val>
                                        </p:tav>
                                      </p:tavLst>
                                    </p:anim>
                                    <p:anim to="" calcmode="lin" valueType="num">
                                      <p:cBhvr>
                                        <p:cTn id="141" dur="500" fill="hold">
                                          <p:stCondLst>
                                            <p:cond delay="0"/>
                                          </p:stCondLst>
                                        </p:cTn>
                                        <p:tgtEl>
                                          <p:spTgt spid="9"/>
                                        </p:tgtEl>
                                        <p:attrNameLst>
                                          <p:attrName>ppt_h</p:attrName>
                                        </p:attrNameLst>
                                      </p:cBhvr>
                                      <p:tavLst>
                                        <p:tav tm="0">
                                          <p:val>
                                            <p:strVal val="ppt_h"/>
                                          </p:val>
                                        </p:tav>
                                        <p:tav tm="100000">
                                          <p:val>
                                            <p:strVal val="#ppt_h*0.5521555"/>
                                          </p:val>
                                        </p:tav>
                                      </p:tavLst>
                                    </p:anim>
                                    <p:anim to="" calcmode="lin" valueType="num">
                                      <p:cBhvr>
                                        <p:cTn id="142" dur="500" fill="hold">
                                          <p:stCondLst>
                                            <p:cond delay="0"/>
                                          </p:stCondLst>
                                        </p:cTn>
                                        <p:tgtEl>
                                          <p:spTgt spid="9"/>
                                        </p:tgtEl>
                                        <p:attrNameLst>
                                          <p:attrName>ppt_x</p:attrName>
                                        </p:attrNameLst>
                                      </p:cBhvr>
                                      <p:tavLst>
                                        <p:tav tm="0">
                                          <p:val>
                                            <p:strVal val="ppt_x"/>
                                          </p:val>
                                        </p:tav>
                                        <p:tav tm="100000">
                                          <p:val>
                                            <p:fltVal val="0.30567"/>
                                          </p:val>
                                        </p:tav>
                                      </p:tavLst>
                                    </p:anim>
                                    <p:anim to="" calcmode="lin" valueType="num">
                                      <p:cBhvr>
                                        <p:cTn id="143" dur="500" fill="hold">
                                          <p:stCondLst>
                                            <p:cond delay="0"/>
                                          </p:stCondLst>
                                        </p:cTn>
                                        <p:tgtEl>
                                          <p:spTgt spid="9"/>
                                        </p:tgtEl>
                                        <p:attrNameLst>
                                          <p:attrName>ppt_y</p:attrName>
                                        </p:attrNameLst>
                                      </p:cBhvr>
                                      <p:tavLst>
                                        <p:tav tm="0">
                                          <p:val>
                                            <p:strVal val="ppt_y"/>
                                          </p:val>
                                        </p:tav>
                                        <p:tav tm="100000">
                                          <p:val>
                                            <p:fltVal val="0.42176"/>
                                          </p:val>
                                        </p:tav>
                                      </p:tavLst>
                                    </p:anim>
                                    <p:anim to="" calcmode="lin" valueType="num">
                                      <p:cBhvr>
                                        <p:cTn id="14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45" presetID="0" presetClass="entr" presetSubtype="0" fill="hold" grpId="2" nodeType="withEffect">
                                  <p:stCondLst>
                                    <p:cond delay="0"/>
                                  </p:stCondLst>
                                  <p:childTnLst>
                                    <p:anim to="" calcmode="lin" valueType="num">
                                      <p:cBhvr>
                                        <p:cTn id="146" dur="500" fill="hold">
                                          <p:stCondLst>
                                            <p:cond delay="0"/>
                                          </p:stCondLst>
                                        </p:cTn>
                                        <p:tgtEl>
                                          <p:spTgt spid="8"/>
                                        </p:tgtEl>
                                        <p:attrNameLst>
                                          <p:attrName>ppt_w</p:attrName>
                                        </p:attrNameLst>
                                      </p:cBhvr>
                                      <p:tavLst>
                                        <p:tav tm="0">
                                          <p:val>
                                            <p:strVal val="ppt_w"/>
                                          </p:val>
                                        </p:tav>
                                        <p:tav tm="100000">
                                          <p:val>
                                            <p:strVal val="#ppt_w*0.5521555"/>
                                          </p:val>
                                        </p:tav>
                                      </p:tavLst>
                                    </p:anim>
                                    <p:anim to="" calcmode="lin" valueType="num">
                                      <p:cBhvr>
                                        <p:cTn id="147" dur="500" fill="hold">
                                          <p:stCondLst>
                                            <p:cond delay="0"/>
                                          </p:stCondLst>
                                        </p:cTn>
                                        <p:tgtEl>
                                          <p:spTgt spid="8"/>
                                        </p:tgtEl>
                                        <p:attrNameLst>
                                          <p:attrName>ppt_h</p:attrName>
                                        </p:attrNameLst>
                                      </p:cBhvr>
                                      <p:tavLst>
                                        <p:tav tm="0">
                                          <p:val>
                                            <p:strVal val="ppt_h"/>
                                          </p:val>
                                        </p:tav>
                                        <p:tav tm="100000">
                                          <p:val>
                                            <p:strVal val="#ppt_h*0.5521556"/>
                                          </p:val>
                                        </p:tav>
                                      </p:tavLst>
                                    </p:anim>
                                    <p:anim to="" calcmode="lin" valueType="num">
                                      <p:cBhvr>
                                        <p:cTn id="148" dur="500" fill="hold">
                                          <p:stCondLst>
                                            <p:cond delay="0"/>
                                          </p:stCondLst>
                                        </p:cTn>
                                        <p:tgtEl>
                                          <p:spTgt spid="8"/>
                                        </p:tgtEl>
                                        <p:attrNameLst>
                                          <p:attrName>ppt_x</p:attrName>
                                        </p:attrNameLst>
                                      </p:cBhvr>
                                      <p:tavLst>
                                        <p:tav tm="0">
                                          <p:val>
                                            <p:strVal val="ppt_x"/>
                                          </p:val>
                                        </p:tav>
                                        <p:tav tm="100000">
                                          <p:val>
                                            <p:fltVal val="0.21053"/>
                                          </p:val>
                                        </p:tav>
                                      </p:tavLst>
                                    </p:anim>
                                    <p:anim to="" calcmode="lin" valueType="num">
                                      <p:cBhvr>
                                        <p:cTn id="149" dur="500" fill="hold">
                                          <p:stCondLst>
                                            <p:cond delay="0"/>
                                          </p:stCondLst>
                                        </p:cTn>
                                        <p:tgtEl>
                                          <p:spTgt spid="8"/>
                                        </p:tgtEl>
                                        <p:attrNameLst>
                                          <p:attrName>ppt_y</p:attrName>
                                        </p:attrNameLst>
                                      </p:cBhvr>
                                      <p:tavLst>
                                        <p:tav tm="0">
                                          <p:val>
                                            <p:strVal val="ppt_y"/>
                                          </p:val>
                                        </p:tav>
                                        <p:tav tm="100000">
                                          <p:val>
                                            <p:fltVal val="0.3517"/>
                                          </p:val>
                                        </p:tav>
                                      </p:tavLst>
                                    </p:anim>
                                    <p:anim to="" calcmode="lin" valueType="num">
                                      <p:cBhvr>
                                        <p:cTn id="150"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151" presetID="0" presetClass="entr" presetSubtype="0" fill="hold" grpId="3" nodeType="withEffect">
                                  <p:stCondLst>
                                    <p:cond delay="0"/>
                                  </p:stCondLst>
                                  <p:childTnLst>
                                    <p:anim to="" calcmode="lin" valueType="num">
                                      <p:cBhvr>
                                        <p:cTn id="152" dur="500" fill="hold">
                                          <p:stCondLst>
                                            <p:cond delay="0"/>
                                          </p:stCondLst>
                                        </p:cTn>
                                        <p:tgtEl>
                                          <p:spTgt spid="7"/>
                                        </p:tgtEl>
                                        <p:attrNameLst>
                                          <p:attrName>ppt_w</p:attrName>
                                        </p:attrNameLst>
                                      </p:cBhvr>
                                      <p:tavLst>
                                        <p:tav tm="0">
                                          <p:val>
                                            <p:strVal val="ppt_w"/>
                                          </p:val>
                                        </p:tav>
                                        <p:tav tm="100000">
                                          <p:val>
                                            <p:strVal val="#ppt_w*0.7771878"/>
                                          </p:val>
                                        </p:tav>
                                      </p:tavLst>
                                    </p:anim>
                                    <p:anim to="" calcmode="lin" valueType="num">
                                      <p:cBhvr>
                                        <p:cTn id="153" dur="500" fill="hold">
                                          <p:stCondLst>
                                            <p:cond delay="0"/>
                                          </p:stCondLst>
                                        </p:cTn>
                                        <p:tgtEl>
                                          <p:spTgt spid="7"/>
                                        </p:tgtEl>
                                        <p:attrNameLst>
                                          <p:attrName>ppt_h</p:attrName>
                                        </p:attrNameLst>
                                      </p:cBhvr>
                                      <p:tavLst>
                                        <p:tav tm="0">
                                          <p:val>
                                            <p:strVal val="ppt_h"/>
                                          </p:val>
                                        </p:tav>
                                        <p:tav tm="100000">
                                          <p:val>
                                            <p:strVal val="#ppt_h*0.7771878"/>
                                          </p:val>
                                        </p:tav>
                                      </p:tavLst>
                                    </p:anim>
                                    <p:anim to="" calcmode="lin" valueType="num">
                                      <p:cBhvr>
                                        <p:cTn id="154" dur="500" fill="hold">
                                          <p:stCondLst>
                                            <p:cond delay="0"/>
                                          </p:stCondLst>
                                        </p:cTn>
                                        <p:tgtEl>
                                          <p:spTgt spid="7"/>
                                        </p:tgtEl>
                                        <p:attrNameLst>
                                          <p:attrName>ppt_x</p:attrName>
                                        </p:attrNameLst>
                                      </p:cBhvr>
                                      <p:tavLst>
                                        <p:tav tm="0">
                                          <p:val>
                                            <p:strVal val="ppt_x"/>
                                          </p:val>
                                        </p:tav>
                                        <p:tav tm="100000">
                                          <p:val>
                                            <p:fltVal val="0.18944"/>
                                          </p:val>
                                        </p:tav>
                                      </p:tavLst>
                                    </p:anim>
                                    <p:anim to="" calcmode="lin" valueType="num">
                                      <p:cBhvr>
                                        <p:cTn id="155" dur="500" fill="hold">
                                          <p:stCondLst>
                                            <p:cond delay="0"/>
                                          </p:stCondLst>
                                        </p:cTn>
                                        <p:tgtEl>
                                          <p:spTgt spid="7"/>
                                        </p:tgtEl>
                                        <p:attrNameLst>
                                          <p:attrName>ppt_y</p:attrName>
                                        </p:attrNameLst>
                                      </p:cBhvr>
                                      <p:tavLst>
                                        <p:tav tm="0">
                                          <p:val>
                                            <p:strVal val="ppt_y"/>
                                          </p:val>
                                        </p:tav>
                                        <p:tav tm="100000">
                                          <p:val>
                                            <p:fltVal val="0.27789"/>
                                          </p:val>
                                        </p:tav>
                                      </p:tavLst>
                                    </p:anim>
                                    <p:anim to="" calcmode="lin" valueType="num">
                                      <p:cBhvr>
                                        <p:cTn id="156"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157" presetID="0" presetClass="entr" presetSubtype="0" fill="hold" grpId="4" nodeType="withEffect">
                                  <p:stCondLst>
                                    <p:cond delay="0"/>
                                  </p:stCondLst>
                                  <p:childTnLst>
                                    <p:anim to="" calcmode="lin" valueType="num">
                                      <p:cBhvr>
                                        <p:cTn id="158" dur="500" fill="hold">
                                          <p:stCondLst>
                                            <p:cond delay="0"/>
                                          </p:stCondLst>
                                        </p:cTn>
                                        <p:tgtEl>
                                          <p:spTgt spid="6"/>
                                        </p:tgtEl>
                                        <p:attrNameLst>
                                          <p:attrName>ppt_w</p:attrName>
                                        </p:attrNameLst>
                                      </p:cBhvr>
                                      <p:tavLst>
                                        <p:tav tm="0">
                                          <p:val>
                                            <p:strVal val="ppt_w"/>
                                          </p:val>
                                        </p:tav>
                                        <p:tav tm="100000">
                                          <p:val>
                                            <p:strVal val="#ppt_w*0.7771877"/>
                                          </p:val>
                                        </p:tav>
                                      </p:tavLst>
                                    </p:anim>
                                    <p:anim to="" calcmode="lin" valueType="num">
                                      <p:cBhvr>
                                        <p:cTn id="159" dur="500" fill="hold">
                                          <p:stCondLst>
                                            <p:cond delay="0"/>
                                          </p:stCondLst>
                                        </p:cTn>
                                        <p:tgtEl>
                                          <p:spTgt spid="6"/>
                                        </p:tgtEl>
                                        <p:attrNameLst>
                                          <p:attrName>ppt_h</p:attrName>
                                        </p:attrNameLst>
                                      </p:cBhvr>
                                      <p:tavLst>
                                        <p:tav tm="0">
                                          <p:val>
                                            <p:strVal val="ppt_h"/>
                                          </p:val>
                                        </p:tav>
                                        <p:tav tm="100000">
                                          <p:val>
                                            <p:strVal val="#ppt_h*0.7771878"/>
                                          </p:val>
                                        </p:tav>
                                      </p:tavLst>
                                    </p:anim>
                                    <p:anim to="" calcmode="lin" valueType="num">
                                      <p:cBhvr>
                                        <p:cTn id="160" dur="500" fill="hold">
                                          <p:stCondLst>
                                            <p:cond delay="0"/>
                                          </p:stCondLst>
                                        </p:cTn>
                                        <p:tgtEl>
                                          <p:spTgt spid="6"/>
                                        </p:tgtEl>
                                        <p:attrNameLst>
                                          <p:attrName>ppt_x</p:attrName>
                                        </p:attrNameLst>
                                      </p:cBhvr>
                                      <p:tavLst>
                                        <p:tav tm="0">
                                          <p:val>
                                            <p:strVal val="ppt_x"/>
                                          </p:val>
                                        </p:tav>
                                        <p:tav tm="100000">
                                          <p:val>
                                            <p:fltVal val="0.33693"/>
                                          </p:val>
                                        </p:tav>
                                      </p:tavLst>
                                    </p:anim>
                                    <p:anim to="" calcmode="lin" valueType="num">
                                      <p:cBhvr>
                                        <p:cTn id="161" dur="500" fill="hold">
                                          <p:stCondLst>
                                            <p:cond delay="0"/>
                                          </p:stCondLst>
                                        </p:cTn>
                                        <p:tgtEl>
                                          <p:spTgt spid="6"/>
                                        </p:tgtEl>
                                        <p:attrNameLst>
                                          <p:attrName>ppt_y</p:attrName>
                                        </p:attrNameLst>
                                      </p:cBhvr>
                                      <p:tavLst>
                                        <p:tav tm="0">
                                          <p:val>
                                            <p:strVal val="ppt_y"/>
                                          </p:val>
                                        </p:tav>
                                        <p:tav tm="100000">
                                          <p:val>
                                            <p:fltVal val="0.19953"/>
                                          </p:val>
                                        </p:tav>
                                      </p:tavLst>
                                    </p:anim>
                                    <p:anim to="" calcmode="lin" valueType="num">
                                      <p:cBhvr>
                                        <p:cTn id="162"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63" presetID="0" presetClass="entr" presetSubtype="0" fill="hold" grpId="5" nodeType="withEffect">
                                  <p:stCondLst>
                                    <p:cond delay="0"/>
                                  </p:stCondLst>
                                  <p:childTnLst>
                                    <p:anim to="" calcmode="lin" valueType="num">
                                      <p:cBhvr>
                                        <p:cTn id="164" dur="500" fill="hold">
                                          <p:stCondLst>
                                            <p:cond delay="0"/>
                                          </p:stCondLst>
                                        </p:cTn>
                                        <p:tgtEl>
                                          <p:spTgt spid="5"/>
                                        </p:tgtEl>
                                        <p:attrNameLst>
                                          <p:attrName>ppt_w</p:attrName>
                                        </p:attrNameLst>
                                      </p:cBhvr>
                                      <p:tavLst>
                                        <p:tav tm="0">
                                          <p:val>
                                            <p:strVal val="ppt_w"/>
                                          </p:val>
                                        </p:tav>
                                        <p:tav tm="100000">
                                          <p:val>
                                            <p:strVal val="#ppt_w*0.6453922"/>
                                          </p:val>
                                        </p:tav>
                                      </p:tavLst>
                                    </p:anim>
                                    <p:anim to="" calcmode="lin" valueType="num">
                                      <p:cBhvr>
                                        <p:cTn id="165" dur="500" fill="hold">
                                          <p:stCondLst>
                                            <p:cond delay="0"/>
                                          </p:stCondLst>
                                        </p:cTn>
                                        <p:tgtEl>
                                          <p:spTgt spid="5"/>
                                        </p:tgtEl>
                                        <p:attrNameLst>
                                          <p:attrName>ppt_h</p:attrName>
                                        </p:attrNameLst>
                                      </p:cBhvr>
                                      <p:tavLst>
                                        <p:tav tm="0">
                                          <p:val>
                                            <p:strVal val="ppt_h"/>
                                          </p:val>
                                        </p:tav>
                                        <p:tav tm="100000">
                                          <p:val>
                                            <p:strVal val="#ppt_h*0.6453921"/>
                                          </p:val>
                                        </p:tav>
                                      </p:tavLst>
                                    </p:anim>
                                    <p:anim to="" calcmode="lin" valueType="num">
                                      <p:cBhvr>
                                        <p:cTn id="166" dur="500" fill="hold">
                                          <p:stCondLst>
                                            <p:cond delay="0"/>
                                          </p:stCondLst>
                                        </p:cTn>
                                        <p:tgtEl>
                                          <p:spTgt spid="5"/>
                                        </p:tgtEl>
                                        <p:attrNameLst>
                                          <p:attrName>ppt_x</p:attrName>
                                        </p:attrNameLst>
                                      </p:cBhvr>
                                      <p:tavLst>
                                        <p:tav tm="0">
                                          <p:val>
                                            <p:strVal val="ppt_x"/>
                                          </p:val>
                                        </p:tav>
                                        <p:tav tm="100000">
                                          <p:val>
                                            <p:fltVal val="0.41088"/>
                                          </p:val>
                                        </p:tav>
                                      </p:tavLst>
                                    </p:anim>
                                    <p:anim to="" calcmode="lin" valueType="num">
                                      <p:cBhvr>
                                        <p:cTn id="167" dur="500" fill="hold">
                                          <p:stCondLst>
                                            <p:cond delay="0"/>
                                          </p:stCondLst>
                                        </p:cTn>
                                        <p:tgtEl>
                                          <p:spTgt spid="5"/>
                                        </p:tgtEl>
                                        <p:attrNameLst>
                                          <p:attrName>ppt_y</p:attrName>
                                        </p:attrNameLst>
                                      </p:cBhvr>
                                      <p:tavLst>
                                        <p:tav tm="0">
                                          <p:val>
                                            <p:strVal val="ppt_y"/>
                                          </p:val>
                                        </p:tav>
                                        <p:tav tm="100000">
                                          <p:val>
                                            <p:fltVal val="0.10889"/>
                                          </p:val>
                                        </p:tav>
                                      </p:tavLst>
                                    </p:anim>
                                    <p:anim to="" calcmode="lin" valueType="num">
                                      <p:cBhvr>
                                        <p:cTn id="168"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169" presetID="0" presetClass="entr" presetSubtype="0" fill="hold" grpId="6" nodeType="withEffect">
                                  <p:stCondLst>
                                    <p:cond delay="0"/>
                                  </p:stCondLst>
                                  <p:childTnLst>
                                    <p:anim to="" calcmode="lin" valueType="num">
                                      <p:cBhvr>
                                        <p:cTn id="170" dur="500" fill="hold">
                                          <p:stCondLst>
                                            <p:cond delay="0"/>
                                          </p:stCondLst>
                                        </p:cTn>
                                        <p:tgtEl>
                                          <p:spTgt spid="4"/>
                                        </p:tgtEl>
                                        <p:attrNameLst>
                                          <p:attrName>ppt_w</p:attrName>
                                        </p:attrNameLst>
                                      </p:cBhvr>
                                      <p:tavLst>
                                        <p:tav tm="0">
                                          <p:val>
                                            <p:strVal val="ppt_w"/>
                                          </p:val>
                                        </p:tav>
                                        <p:tav tm="100000">
                                          <p:val>
                                            <p:strVal val="#ppt_w*0.6453921"/>
                                          </p:val>
                                        </p:tav>
                                      </p:tavLst>
                                    </p:anim>
                                    <p:anim to="" calcmode="lin" valueType="num">
                                      <p:cBhvr>
                                        <p:cTn id="171" dur="500" fill="hold">
                                          <p:stCondLst>
                                            <p:cond delay="0"/>
                                          </p:stCondLst>
                                        </p:cTn>
                                        <p:tgtEl>
                                          <p:spTgt spid="4"/>
                                        </p:tgtEl>
                                        <p:attrNameLst>
                                          <p:attrName>ppt_h</p:attrName>
                                        </p:attrNameLst>
                                      </p:cBhvr>
                                      <p:tavLst>
                                        <p:tav tm="0">
                                          <p:val>
                                            <p:strVal val="ppt_h"/>
                                          </p:val>
                                        </p:tav>
                                        <p:tav tm="100000">
                                          <p:val>
                                            <p:strVal val="#ppt_h*0.6453922"/>
                                          </p:val>
                                        </p:tav>
                                      </p:tavLst>
                                    </p:anim>
                                    <p:anim to="" calcmode="lin" valueType="num">
                                      <p:cBhvr>
                                        <p:cTn id="172" dur="500" fill="hold">
                                          <p:stCondLst>
                                            <p:cond delay="0"/>
                                          </p:stCondLst>
                                        </p:cTn>
                                        <p:tgtEl>
                                          <p:spTgt spid="4"/>
                                        </p:tgtEl>
                                        <p:attrNameLst>
                                          <p:attrName>ppt_x</p:attrName>
                                        </p:attrNameLst>
                                      </p:cBhvr>
                                      <p:tavLst>
                                        <p:tav tm="0">
                                          <p:val>
                                            <p:strVal val="ppt_x"/>
                                          </p:val>
                                        </p:tav>
                                        <p:tav tm="100000">
                                          <p:val>
                                            <p:fltVal val="0.07365"/>
                                          </p:val>
                                        </p:tav>
                                      </p:tavLst>
                                    </p:anim>
                                    <p:anim to="" calcmode="lin" valueType="num">
                                      <p:cBhvr>
                                        <p:cTn id="173" dur="500" fill="hold">
                                          <p:stCondLst>
                                            <p:cond delay="0"/>
                                          </p:stCondLst>
                                        </p:cTn>
                                        <p:tgtEl>
                                          <p:spTgt spid="4"/>
                                        </p:tgtEl>
                                        <p:attrNameLst>
                                          <p:attrName>ppt_y</p:attrName>
                                        </p:attrNameLst>
                                      </p:cBhvr>
                                      <p:tavLst>
                                        <p:tav tm="0">
                                          <p:val>
                                            <p:strVal val="ppt_y"/>
                                          </p:val>
                                        </p:tav>
                                        <p:tav tm="100000">
                                          <p:val>
                                            <p:fltVal val="-0.14239"/>
                                          </p:val>
                                        </p:tav>
                                      </p:tavLst>
                                    </p:anim>
                                    <p:anim to="" calcmode="lin" valueType="num">
                                      <p:cBhvr>
                                        <p:cTn id="174"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11"/>
                                        </p:tgtEl>
                                        <p:attrNameLst>
                                          <p:attrName>style.visibility</p:attrName>
                                        </p:attrNameLst>
                                      </p:cBhvr>
                                      <p:to>
                                        <p:strVal val="visible"/>
                                      </p:to>
                                    </p:set>
                                    <p:anim calcmode="lin" valueType="num">
                                      <p:cBhvr additive="base">
                                        <p:cTn id="179" dur="500" fill="hold">
                                          <p:stCondLst>
                                            <p:cond delay="0"/>
                                          </p:stCondLst>
                                        </p:cTn>
                                        <p:tgtEl>
                                          <p:spTgt spid="11"/>
                                        </p:tgtEl>
                                        <p:attrNameLst>
                                          <p:attrName>ppt_x</p:attrName>
                                        </p:attrNameLst>
                                      </p:cBhvr>
                                      <p:tavLst>
                                        <p:tav tm="0">
                                          <p:val>
                                            <p:fltVal val="0.5"/>
                                          </p:val>
                                        </p:tav>
                                        <p:tav tm="100000">
                                          <p:val>
                                            <p:fltVal val="0.5"/>
                                          </p:val>
                                        </p:tav>
                                      </p:tavLst>
                                    </p:anim>
                                    <p:anim calcmode="lin" valueType="num">
                                      <p:cBhvr additive="base">
                                        <p:cTn id="180" dur="500" fill="hold">
                                          <p:stCondLst>
                                            <p:cond delay="0"/>
                                          </p:stCondLst>
                                        </p:cTn>
                                        <p:tgtEl>
                                          <p:spTgt spid="11"/>
                                        </p:tgtEl>
                                        <p:attrNameLst>
                                          <p:attrName>ppt_y</p:attrName>
                                        </p:attrNameLst>
                                      </p:cBhvr>
                                      <p:tavLst>
                                        <p:tav tm="0" fmla="0.5-(#ppt_h*0.75)/2*((1.5-1.5*$)^3-(1.5-1.5*$)^2)*8/9">
                                          <p:val>
                                            <p:intVal val="0"/>
                                          </p:val>
                                        </p:tav>
                                        <p:tav tm="100000">
                                          <p:val>
                                            <p:fltVal val="1"/>
                                          </p:val>
                                        </p:tav>
                                      </p:tavLst>
                                    </p:anim>
                                    <p:anim to="" calcmode="lin" valueType="num">
                                      <p:cBhvr>
                                        <p:cTn id="181" dur="500" fill="hold">
                                          <p:stCondLst>
                                            <p:cond delay="0"/>
                                          </p:stCondLst>
                                        </p:cTn>
                                        <p:tgtEl>
                                          <p:spTgt spid="11"/>
                                        </p:tgtEl>
                                        <p:attrNameLst>
                                          <p:attrName>ppt_w</p:attrName>
                                        </p:attrNameLst>
                                      </p:cBhvr>
                                      <p:tavLst>
                                        <p:tav tm="0">
                                          <p:val>
                                            <p:strVal val="#ppt_w"/>
                                          </p:val>
                                        </p:tav>
                                        <p:tav tm="100000">
                                          <p:val>
                                            <p:strVal val="#ppt_w*0.75405"/>
                                          </p:val>
                                        </p:tav>
                                      </p:tavLst>
                                    </p:anim>
                                    <p:anim to="" calcmode="lin" valueType="num">
                                      <p:cBhvr>
                                        <p:cTn id="182" dur="500" fill="hold">
                                          <p:stCondLst>
                                            <p:cond delay="0"/>
                                          </p:stCondLst>
                                        </p:cTn>
                                        <p:tgtEl>
                                          <p:spTgt spid="11"/>
                                        </p:tgtEl>
                                        <p:attrNameLst>
                                          <p:attrName>ppt_h</p:attrName>
                                        </p:attrNameLst>
                                      </p:cBhvr>
                                      <p:tavLst>
                                        <p:tav tm="0" fmla="(#ppt_h*0.75)-(#ppt_h*0.75)*((1.5-1.5*$)^3-(1.5-1.5*$)^2)">
                                          <p:val>
                                            <p:intVal val="0"/>
                                          </p:val>
                                        </p:tav>
                                        <p:tav tm="100000">
                                          <p:val>
                                            <p:fltVal val="1"/>
                                          </p:val>
                                        </p:tav>
                                      </p:tavLst>
                                    </p:anim>
                                    <p:animEffect filter="fade">
                                      <p:cBhvr>
                                        <p:cTn id="183" dur="500">
                                          <p:stCondLst>
                                            <p:cond delay="0"/>
                                          </p:stCondLst>
                                        </p:cTn>
                                        <p:tgtEl>
                                          <p:spTgt spid="11"/>
                                        </p:tgtEl>
                                      </p:cBhvr>
                                    </p:animEffect>
                                  </p:childTnLst>
                                </p:cTn>
                              </p:par>
                              <p:par>
                                <p:cTn id="184" presetID="0" presetClass="entr" presetSubtype="0" fill="hold" grpId="1" nodeType="withEffect">
                                  <p:stCondLst>
                                    <p:cond delay="0"/>
                                  </p:stCondLst>
                                  <p:childTnLst>
                                    <p:anim to="" calcmode="lin" valueType="num">
                                      <p:cBhvr>
                                        <p:cTn id="185" dur="500" fill="hold">
                                          <p:stCondLst>
                                            <p:cond delay="0"/>
                                          </p:stCondLst>
                                        </p:cTn>
                                        <p:tgtEl>
                                          <p:spTgt spid="10"/>
                                        </p:tgtEl>
                                        <p:attrNameLst>
                                          <p:attrName>ppt_w</p:attrName>
                                        </p:attrNameLst>
                                      </p:cBhvr>
                                      <p:tavLst>
                                        <p:tav tm="0">
                                          <p:val>
                                            <p:strVal val="ppt_w"/>
                                          </p:val>
                                        </p:tav>
                                        <p:tav tm="100000">
                                          <p:val>
                                            <p:strVal val="#ppt_w*0.3877106"/>
                                          </p:val>
                                        </p:tav>
                                      </p:tavLst>
                                    </p:anim>
                                    <p:anim to="" calcmode="lin" valueType="num">
                                      <p:cBhvr>
                                        <p:cTn id="186" dur="500" fill="hold">
                                          <p:stCondLst>
                                            <p:cond delay="0"/>
                                          </p:stCondLst>
                                        </p:cTn>
                                        <p:tgtEl>
                                          <p:spTgt spid="10"/>
                                        </p:tgtEl>
                                        <p:attrNameLst>
                                          <p:attrName>ppt_h</p:attrName>
                                        </p:attrNameLst>
                                      </p:cBhvr>
                                      <p:tavLst>
                                        <p:tav tm="0">
                                          <p:val>
                                            <p:strVal val="ppt_h"/>
                                          </p:val>
                                        </p:tav>
                                        <p:tav tm="100000">
                                          <p:val>
                                            <p:strVal val="#ppt_h*0.3877106"/>
                                          </p:val>
                                        </p:tav>
                                      </p:tavLst>
                                    </p:anim>
                                    <p:anim to="" calcmode="lin" valueType="num">
                                      <p:cBhvr>
                                        <p:cTn id="187" dur="500" fill="hold">
                                          <p:stCondLst>
                                            <p:cond delay="0"/>
                                          </p:stCondLst>
                                        </p:cTn>
                                        <p:tgtEl>
                                          <p:spTgt spid="10"/>
                                        </p:tgtEl>
                                        <p:attrNameLst>
                                          <p:attrName>ppt_x</p:attrName>
                                        </p:attrNameLst>
                                      </p:cBhvr>
                                      <p:tavLst>
                                        <p:tav tm="0">
                                          <p:val>
                                            <p:strVal val="ppt_x"/>
                                          </p:val>
                                        </p:tav>
                                        <p:tav tm="100000">
                                          <p:val>
                                            <p:fltVal val="0.40162"/>
                                          </p:val>
                                        </p:tav>
                                      </p:tavLst>
                                    </p:anim>
                                    <p:anim to="" calcmode="lin" valueType="num">
                                      <p:cBhvr>
                                        <p:cTn id="188" dur="500" fill="hold">
                                          <p:stCondLst>
                                            <p:cond delay="0"/>
                                          </p:stCondLst>
                                        </p:cTn>
                                        <p:tgtEl>
                                          <p:spTgt spid="10"/>
                                        </p:tgtEl>
                                        <p:attrNameLst>
                                          <p:attrName>ppt_y</p:attrName>
                                        </p:attrNameLst>
                                      </p:cBhvr>
                                      <p:tavLst>
                                        <p:tav tm="0">
                                          <p:val>
                                            <p:strVal val="ppt_y"/>
                                          </p:val>
                                        </p:tav>
                                        <p:tav tm="100000">
                                          <p:val>
                                            <p:fltVal val="0.4095"/>
                                          </p:val>
                                        </p:tav>
                                      </p:tavLst>
                                    </p:anim>
                                    <p:anim to="" calcmode="lin" valueType="num">
                                      <p:cBhvr>
                                        <p:cTn id="189"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90" presetID="0" presetClass="entr" presetSubtype="0" fill="hold" grpId="2" nodeType="withEffect">
                                  <p:stCondLst>
                                    <p:cond delay="0"/>
                                  </p:stCondLst>
                                  <p:childTnLst>
                                    <p:anim to="" calcmode="lin" valueType="num">
                                      <p:cBhvr>
                                        <p:cTn id="191" dur="500" fill="hold">
                                          <p:stCondLst>
                                            <p:cond delay="0"/>
                                          </p:stCondLst>
                                        </p:cTn>
                                        <p:tgtEl>
                                          <p:spTgt spid="9"/>
                                        </p:tgtEl>
                                        <p:attrNameLst>
                                          <p:attrName>ppt_w</p:attrName>
                                        </p:attrNameLst>
                                      </p:cBhvr>
                                      <p:tavLst>
                                        <p:tav tm="0">
                                          <p:val>
                                            <p:strVal val="ppt_w"/>
                                          </p:val>
                                        </p:tav>
                                        <p:tav tm="100000">
                                          <p:val>
                                            <p:strVal val="#ppt_w*0.4163529"/>
                                          </p:val>
                                        </p:tav>
                                      </p:tavLst>
                                    </p:anim>
                                    <p:anim to="" calcmode="lin" valueType="num">
                                      <p:cBhvr>
                                        <p:cTn id="192" dur="500" fill="hold">
                                          <p:stCondLst>
                                            <p:cond delay="0"/>
                                          </p:stCondLst>
                                        </p:cTn>
                                        <p:tgtEl>
                                          <p:spTgt spid="9"/>
                                        </p:tgtEl>
                                        <p:attrNameLst>
                                          <p:attrName>ppt_h</p:attrName>
                                        </p:attrNameLst>
                                      </p:cBhvr>
                                      <p:tavLst>
                                        <p:tav tm="0">
                                          <p:val>
                                            <p:strVal val="ppt_h"/>
                                          </p:val>
                                        </p:tav>
                                        <p:tav tm="100000">
                                          <p:val>
                                            <p:strVal val="#ppt_h*0.4163529"/>
                                          </p:val>
                                        </p:tav>
                                      </p:tavLst>
                                    </p:anim>
                                    <p:anim to="" calcmode="lin" valueType="num">
                                      <p:cBhvr>
                                        <p:cTn id="193" dur="500" fill="hold">
                                          <p:stCondLst>
                                            <p:cond delay="0"/>
                                          </p:stCondLst>
                                        </p:cTn>
                                        <p:tgtEl>
                                          <p:spTgt spid="9"/>
                                        </p:tgtEl>
                                        <p:attrNameLst>
                                          <p:attrName>ppt_x</p:attrName>
                                        </p:attrNameLst>
                                      </p:cBhvr>
                                      <p:tavLst>
                                        <p:tav tm="0">
                                          <p:val>
                                            <p:strVal val="ppt_x"/>
                                          </p:val>
                                        </p:tav>
                                        <p:tav tm="100000">
                                          <p:val>
                                            <p:fltVal val="0.25508"/>
                                          </p:val>
                                        </p:tav>
                                      </p:tavLst>
                                    </p:anim>
                                    <p:anim to="" calcmode="lin" valueType="num">
                                      <p:cBhvr>
                                        <p:cTn id="194" dur="500" fill="hold">
                                          <p:stCondLst>
                                            <p:cond delay="0"/>
                                          </p:stCondLst>
                                        </p:cTn>
                                        <p:tgtEl>
                                          <p:spTgt spid="9"/>
                                        </p:tgtEl>
                                        <p:attrNameLst>
                                          <p:attrName>ppt_y</p:attrName>
                                        </p:attrNameLst>
                                      </p:cBhvr>
                                      <p:tavLst>
                                        <p:tav tm="0">
                                          <p:val>
                                            <p:strVal val="ppt_y"/>
                                          </p:val>
                                        </p:tav>
                                        <p:tav tm="100000">
                                          <p:val>
                                            <p:fltVal val="0.3505"/>
                                          </p:val>
                                        </p:tav>
                                      </p:tavLst>
                                    </p:anim>
                                    <p:anim to="" calcmode="lin" valueType="num">
                                      <p:cBhvr>
                                        <p:cTn id="195"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96" presetID="0" presetClass="entr" presetSubtype="0" fill="hold" grpId="3" nodeType="withEffect">
                                  <p:stCondLst>
                                    <p:cond delay="0"/>
                                  </p:stCondLst>
                                  <p:childTnLst>
                                    <p:anim to="" calcmode="lin" valueType="num">
                                      <p:cBhvr>
                                        <p:cTn id="197" dur="500" fill="hold">
                                          <p:stCondLst>
                                            <p:cond delay="0"/>
                                          </p:stCondLst>
                                        </p:cTn>
                                        <p:tgtEl>
                                          <p:spTgt spid="8"/>
                                        </p:tgtEl>
                                        <p:attrNameLst>
                                          <p:attrName>ppt_w</p:attrName>
                                        </p:attrNameLst>
                                      </p:cBhvr>
                                      <p:tavLst>
                                        <p:tav tm="0">
                                          <p:val>
                                            <p:strVal val="ppt_w"/>
                                          </p:val>
                                        </p:tav>
                                        <p:tav tm="100000">
                                          <p:val>
                                            <p:strVal val="#ppt_w*0.4163529"/>
                                          </p:val>
                                        </p:tav>
                                      </p:tavLst>
                                    </p:anim>
                                    <p:anim to="" calcmode="lin" valueType="num">
                                      <p:cBhvr>
                                        <p:cTn id="198" dur="500" fill="hold">
                                          <p:stCondLst>
                                            <p:cond delay="0"/>
                                          </p:stCondLst>
                                        </p:cTn>
                                        <p:tgtEl>
                                          <p:spTgt spid="8"/>
                                        </p:tgtEl>
                                        <p:attrNameLst>
                                          <p:attrName>ppt_h</p:attrName>
                                        </p:attrNameLst>
                                      </p:cBhvr>
                                      <p:tavLst>
                                        <p:tav tm="0">
                                          <p:val>
                                            <p:strVal val="ppt_h"/>
                                          </p:val>
                                        </p:tav>
                                        <p:tav tm="100000">
                                          <p:val>
                                            <p:strVal val="#ppt_h*0.4163529"/>
                                          </p:val>
                                        </p:tav>
                                      </p:tavLst>
                                    </p:anim>
                                    <p:anim to="" calcmode="lin" valueType="num">
                                      <p:cBhvr>
                                        <p:cTn id="199" dur="500" fill="hold">
                                          <p:stCondLst>
                                            <p:cond delay="0"/>
                                          </p:stCondLst>
                                        </p:cTn>
                                        <p:tgtEl>
                                          <p:spTgt spid="8"/>
                                        </p:tgtEl>
                                        <p:attrNameLst>
                                          <p:attrName>ppt_x</p:attrName>
                                        </p:attrNameLst>
                                      </p:cBhvr>
                                      <p:tavLst>
                                        <p:tav tm="0">
                                          <p:val>
                                            <p:strVal val="ppt_x"/>
                                          </p:val>
                                        </p:tav>
                                        <p:tav tm="100000">
                                          <p:val>
                                            <p:fltVal val="0.18334"/>
                                          </p:val>
                                        </p:tav>
                                      </p:tavLst>
                                    </p:anim>
                                    <p:anim to="" calcmode="lin" valueType="num">
                                      <p:cBhvr>
                                        <p:cTn id="200" dur="500" fill="hold">
                                          <p:stCondLst>
                                            <p:cond delay="0"/>
                                          </p:stCondLst>
                                        </p:cTn>
                                        <p:tgtEl>
                                          <p:spTgt spid="8"/>
                                        </p:tgtEl>
                                        <p:attrNameLst>
                                          <p:attrName>ppt_y</p:attrName>
                                        </p:attrNameLst>
                                      </p:cBhvr>
                                      <p:tavLst>
                                        <p:tav tm="0">
                                          <p:val>
                                            <p:strVal val="ppt_y"/>
                                          </p:val>
                                        </p:tav>
                                        <p:tav tm="100000">
                                          <p:val>
                                            <p:fltVal val="0.29767"/>
                                          </p:val>
                                        </p:tav>
                                      </p:tavLst>
                                    </p:anim>
                                    <p:anim to="" calcmode="lin" valueType="num">
                                      <p:cBhvr>
                                        <p:cTn id="201"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202" presetID="0" presetClass="entr" presetSubtype="0" fill="hold" grpId="4" nodeType="withEffect">
                                  <p:stCondLst>
                                    <p:cond delay="0"/>
                                  </p:stCondLst>
                                  <p:childTnLst>
                                    <p:anim to="" calcmode="lin" valueType="num">
                                      <p:cBhvr>
                                        <p:cTn id="203" dur="500" fill="hold">
                                          <p:stCondLst>
                                            <p:cond delay="0"/>
                                          </p:stCondLst>
                                        </p:cTn>
                                        <p:tgtEl>
                                          <p:spTgt spid="7"/>
                                        </p:tgtEl>
                                        <p:attrNameLst>
                                          <p:attrName>ppt_w</p:attrName>
                                        </p:attrNameLst>
                                      </p:cBhvr>
                                      <p:tavLst>
                                        <p:tav tm="0">
                                          <p:val>
                                            <p:strVal val="ppt_w"/>
                                          </p:val>
                                        </p:tav>
                                        <p:tav tm="100000">
                                          <p:val>
                                            <p:strVal val="#ppt_w*0.5860384"/>
                                          </p:val>
                                        </p:tav>
                                      </p:tavLst>
                                    </p:anim>
                                    <p:anim to="" calcmode="lin" valueType="num">
                                      <p:cBhvr>
                                        <p:cTn id="204" dur="500" fill="hold">
                                          <p:stCondLst>
                                            <p:cond delay="0"/>
                                          </p:stCondLst>
                                        </p:cTn>
                                        <p:tgtEl>
                                          <p:spTgt spid="7"/>
                                        </p:tgtEl>
                                        <p:attrNameLst>
                                          <p:attrName>ppt_h</p:attrName>
                                        </p:attrNameLst>
                                      </p:cBhvr>
                                      <p:tavLst>
                                        <p:tav tm="0">
                                          <p:val>
                                            <p:strVal val="ppt_h"/>
                                          </p:val>
                                        </p:tav>
                                        <p:tav tm="100000">
                                          <p:val>
                                            <p:strVal val="#ppt_h*0.5860385"/>
                                          </p:val>
                                        </p:tav>
                                      </p:tavLst>
                                    </p:anim>
                                    <p:anim to="" calcmode="lin" valueType="num">
                                      <p:cBhvr>
                                        <p:cTn id="205" dur="500" fill="hold">
                                          <p:stCondLst>
                                            <p:cond delay="0"/>
                                          </p:stCondLst>
                                        </p:cTn>
                                        <p:tgtEl>
                                          <p:spTgt spid="7"/>
                                        </p:tgtEl>
                                        <p:attrNameLst>
                                          <p:attrName>ppt_x</p:attrName>
                                        </p:attrNameLst>
                                      </p:cBhvr>
                                      <p:tavLst>
                                        <p:tav tm="0">
                                          <p:val>
                                            <p:strVal val="ppt_x"/>
                                          </p:val>
                                        </p:tav>
                                        <p:tav tm="100000">
                                          <p:val>
                                            <p:fltVal val="0.16745"/>
                                          </p:val>
                                        </p:tav>
                                      </p:tavLst>
                                    </p:anim>
                                    <p:anim to="" calcmode="lin" valueType="num">
                                      <p:cBhvr>
                                        <p:cTn id="206" dur="500" fill="hold">
                                          <p:stCondLst>
                                            <p:cond delay="0"/>
                                          </p:stCondLst>
                                        </p:cTn>
                                        <p:tgtEl>
                                          <p:spTgt spid="7"/>
                                        </p:tgtEl>
                                        <p:attrNameLst>
                                          <p:attrName>ppt_y</p:attrName>
                                        </p:attrNameLst>
                                      </p:cBhvr>
                                      <p:tavLst>
                                        <p:tav tm="0">
                                          <p:val>
                                            <p:strVal val="ppt_y"/>
                                          </p:val>
                                        </p:tav>
                                        <p:tav tm="100000">
                                          <p:val>
                                            <p:fltVal val="0.24201"/>
                                          </p:val>
                                        </p:tav>
                                      </p:tavLst>
                                    </p:anim>
                                    <p:anim to="" calcmode="lin" valueType="num">
                                      <p:cBhvr>
                                        <p:cTn id="207"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208" presetID="0" presetClass="entr" presetSubtype="0" fill="hold" grpId="5" nodeType="withEffect">
                                  <p:stCondLst>
                                    <p:cond delay="0"/>
                                  </p:stCondLst>
                                  <p:childTnLst>
                                    <p:anim to="" calcmode="lin" valueType="num">
                                      <p:cBhvr>
                                        <p:cTn id="209" dur="500" fill="hold">
                                          <p:stCondLst>
                                            <p:cond delay="0"/>
                                          </p:stCondLst>
                                        </p:cTn>
                                        <p:tgtEl>
                                          <p:spTgt spid="6"/>
                                        </p:tgtEl>
                                        <p:attrNameLst>
                                          <p:attrName>ppt_w</p:attrName>
                                        </p:attrNameLst>
                                      </p:cBhvr>
                                      <p:tavLst>
                                        <p:tav tm="0">
                                          <p:val>
                                            <p:strVal val="ppt_w"/>
                                          </p:val>
                                        </p:tav>
                                        <p:tav tm="100000">
                                          <p:val>
                                            <p:strVal val="#ppt_w*0.5860384"/>
                                          </p:val>
                                        </p:tav>
                                      </p:tavLst>
                                    </p:anim>
                                    <p:anim to="" calcmode="lin" valueType="num">
                                      <p:cBhvr>
                                        <p:cTn id="210" dur="500" fill="hold">
                                          <p:stCondLst>
                                            <p:cond delay="0"/>
                                          </p:stCondLst>
                                        </p:cTn>
                                        <p:tgtEl>
                                          <p:spTgt spid="6"/>
                                        </p:tgtEl>
                                        <p:attrNameLst>
                                          <p:attrName>ppt_h</p:attrName>
                                        </p:attrNameLst>
                                      </p:cBhvr>
                                      <p:tavLst>
                                        <p:tav tm="0">
                                          <p:val>
                                            <p:strVal val="ppt_h"/>
                                          </p:val>
                                        </p:tav>
                                        <p:tav tm="100000">
                                          <p:val>
                                            <p:strVal val="#ppt_h*0.5860385"/>
                                          </p:val>
                                        </p:tav>
                                      </p:tavLst>
                                    </p:anim>
                                    <p:anim to="" calcmode="lin" valueType="num">
                                      <p:cBhvr>
                                        <p:cTn id="211" dur="500" fill="hold">
                                          <p:stCondLst>
                                            <p:cond delay="0"/>
                                          </p:stCondLst>
                                        </p:cTn>
                                        <p:tgtEl>
                                          <p:spTgt spid="6"/>
                                        </p:tgtEl>
                                        <p:attrNameLst>
                                          <p:attrName>ppt_x</p:attrName>
                                        </p:attrNameLst>
                                      </p:cBhvr>
                                      <p:tavLst>
                                        <p:tav tm="0">
                                          <p:val>
                                            <p:strVal val="ppt_x"/>
                                          </p:val>
                                        </p:tav>
                                        <p:tav tm="100000">
                                          <p:val>
                                            <p:fltVal val="0.27866"/>
                                          </p:val>
                                        </p:tav>
                                      </p:tavLst>
                                    </p:anim>
                                    <p:anim to="" calcmode="lin" valueType="num">
                                      <p:cBhvr>
                                        <p:cTn id="212" dur="500" fill="hold">
                                          <p:stCondLst>
                                            <p:cond delay="0"/>
                                          </p:stCondLst>
                                        </p:cTn>
                                        <p:tgtEl>
                                          <p:spTgt spid="6"/>
                                        </p:tgtEl>
                                        <p:attrNameLst>
                                          <p:attrName>ppt_y</p:attrName>
                                        </p:attrNameLst>
                                      </p:cBhvr>
                                      <p:tavLst>
                                        <p:tav tm="0">
                                          <p:val>
                                            <p:strVal val="ppt_y"/>
                                          </p:val>
                                        </p:tav>
                                        <p:tav tm="100000">
                                          <p:val>
                                            <p:fltVal val="0.18292"/>
                                          </p:val>
                                        </p:tav>
                                      </p:tavLst>
                                    </p:anim>
                                    <p:anim to="" calcmode="lin" valueType="num">
                                      <p:cBhvr>
                                        <p:cTn id="213"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214" presetID="0" presetClass="entr" presetSubtype="0" fill="hold" grpId="6" nodeType="withEffect">
                                  <p:stCondLst>
                                    <p:cond delay="0"/>
                                  </p:stCondLst>
                                  <p:childTnLst>
                                    <p:anim to="" calcmode="lin" valueType="num">
                                      <p:cBhvr>
                                        <p:cTn id="215" dur="500" fill="hold">
                                          <p:stCondLst>
                                            <p:cond delay="0"/>
                                          </p:stCondLst>
                                        </p:cTn>
                                        <p:tgtEl>
                                          <p:spTgt spid="5"/>
                                        </p:tgtEl>
                                        <p:attrNameLst>
                                          <p:attrName>ppt_w</p:attrName>
                                        </p:attrNameLst>
                                      </p:cBhvr>
                                      <p:tavLst>
                                        <p:tav tm="0">
                                          <p:val>
                                            <p:strVal val="ppt_w"/>
                                          </p:val>
                                        </p:tav>
                                        <p:tav tm="100000">
                                          <p:val>
                                            <p:strVal val="#ppt_w*0.486658"/>
                                          </p:val>
                                        </p:tav>
                                      </p:tavLst>
                                    </p:anim>
                                    <p:anim to="" calcmode="lin" valueType="num">
                                      <p:cBhvr>
                                        <p:cTn id="216" dur="500" fill="hold">
                                          <p:stCondLst>
                                            <p:cond delay="0"/>
                                          </p:stCondLst>
                                        </p:cTn>
                                        <p:tgtEl>
                                          <p:spTgt spid="5"/>
                                        </p:tgtEl>
                                        <p:attrNameLst>
                                          <p:attrName>ppt_h</p:attrName>
                                        </p:attrNameLst>
                                      </p:cBhvr>
                                      <p:tavLst>
                                        <p:tav tm="0">
                                          <p:val>
                                            <p:strVal val="ppt_h"/>
                                          </p:val>
                                        </p:tav>
                                        <p:tav tm="100000">
                                          <p:val>
                                            <p:strVal val="#ppt_h*0.4866579"/>
                                          </p:val>
                                        </p:tav>
                                      </p:tavLst>
                                    </p:anim>
                                    <p:anim to="" calcmode="lin" valueType="num">
                                      <p:cBhvr>
                                        <p:cTn id="217" dur="500" fill="hold">
                                          <p:stCondLst>
                                            <p:cond delay="0"/>
                                          </p:stCondLst>
                                        </p:cTn>
                                        <p:tgtEl>
                                          <p:spTgt spid="5"/>
                                        </p:tgtEl>
                                        <p:attrNameLst>
                                          <p:attrName>ppt_x</p:attrName>
                                        </p:attrNameLst>
                                      </p:cBhvr>
                                      <p:tavLst>
                                        <p:tav tm="0">
                                          <p:val>
                                            <p:strVal val="ppt_x"/>
                                          </p:val>
                                        </p:tav>
                                        <p:tav tm="100000">
                                          <p:val>
                                            <p:fltVal val="0.33442"/>
                                          </p:val>
                                        </p:tav>
                                      </p:tavLst>
                                    </p:anim>
                                    <p:anim to="" calcmode="lin" valueType="num">
                                      <p:cBhvr>
                                        <p:cTn id="218" dur="500" fill="hold">
                                          <p:stCondLst>
                                            <p:cond delay="0"/>
                                          </p:stCondLst>
                                        </p:cTn>
                                        <p:tgtEl>
                                          <p:spTgt spid="5"/>
                                        </p:tgtEl>
                                        <p:attrNameLst>
                                          <p:attrName>ppt_y</p:attrName>
                                        </p:attrNameLst>
                                      </p:cBhvr>
                                      <p:tavLst>
                                        <p:tav tm="0">
                                          <p:val>
                                            <p:strVal val="ppt_y"/>
                                          </p:val>
                                        </p:tav>
                                        <p:tav tm="100000">
                                          <p:val>
                                            <p:fltVal val="0.11458"/>
                                          </p:val>
                                        </p:tav>
                                      </p:tavLst>
                                    </p:anim>
                                    <p:anim to="" calcmode="lin" valueType="num">
                                      <p:cBhvr>
                                        <p:cTn id="219"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220" presetID="0" presetClass="entr" presetSubtype="0" fill="hold" grpId="7" nodeType="withEffect">
                                  <p:stCondLst>
                                    <p:cond delay="0"/>
                                  </p:stCondLst>
                                  <p:childTnLst>
                                    <p:anim to="" calcmode="lin" valueType="num">
                                      <p:cBhvr>
                                        <p:cTn id="221" dur="500" fill="hold">
                                          <p:stCondLst>
                                            <p:cond delay="0"/>
                                          </p:stCondLst>
                                        </p:cTn>
                                        <p:tgtEl>
                                          <p:spTgt spid="4"/>
                                        </p:tgtEl>
                                        <p:attrNameLst>
                                          <p:attrName>ppt_w</p:attrName>
                                        </p:attrNameLst>
                                      </p:cBhvr>
                                      <p:tavLst>
                                        <p:tav tm="0">
                                          <p:val>
                                            <p:strVal val="ppt_w"/>
                                          </p:val>
                                        </p:tav>
                                        <p:tav tm="100000">
                                          <p:val>
                                            <p:strVal val="#ppt_w*0.4866579"/>
                                          </p:val>
                                        </p:tav>
                                      </p:tavLst>
                                    </p:anim>
                                    <p:anim to="" calcmode="lin" valueType="num">
                                      <p:cBhvr>
                                        <p:cTn id="222" dur="500" fill="hold">
                                          <p:stCondLst>
                                            <p:cond delay="0"/>
                                          </p:stCondLst>
                                        </p:cTn>
                                        <p:tgtEl>
                                          <p:spTgt spid="4"/>
                                        </p:tgtEl>
                                        <p:attrNameLst>
                                          <p:attrName>ppt_h</p:attrName>
                                        </p:attrNameLst>
                                      </p:cBhvr>
                                      <p:tavLst>
                                        <p:tav tm="0">
                                          <p:val>
                                            <p:strVal val="ppt_h"/>
                                          </p:val>
                                        </p:tav>
                                        <p:tav tm="100000">
                                          <p:val>
                                            <p:strVal val="#ppt_h*0.486658"/>
                                          </p:val>
                                        </p:tav>
                                      </p:tavLst>
                                    </p:anim>
                                    <p:anim to="" calcmode="lin" valueType="num">
                                      <p:cBhvr>
                                        <p:cTn id="223" dur="500" fill="hold">
                                          <p:stCondLst>
                                            <p:cond delay="0"/>
                                          </p:stCondLst>
                                        </p:cTn>
                                        <p:tgtEl>
                                          <p:spTgt spid="4"/>
                                        </p:tgtEl>
                                        <p:attrNameLst>
                                          <p:attrName>ppt_x</p:attrName>
                                        </p:attrNameLst>
                                      </p:cBhvr>
                                      <p:tavLst>
                                        <p:tav tm="0">
                                          <p:val>
                                            <p:strVal val="ppt_x"/>
                                          </p:val>
                                        </p:tav>
                                        <p:tav tm="100000">
                                          <p:val>
                                            <p:fltVal val="0.08013"/>
                                          </p:val>
                                        </p:tav>
                                      </p:tavLst>
                                    </p:anim>
                                    <p:anim to="" calcmode="lin" valueType="num">
                                      <p:cBhvr>
                                        <p:cTn id="224" dur="500" fill="hold">
                                          <p:stCondLst>
                                            <p:cond delay="0"/>
                                          </p:stCondLst>
                                        </p:cTn>
                                        <p:tgtEl>
                                          <p:spTgt spid="4"/>
                                        </p:tgtEl>
                                        <p:attrNameLst>
                                          <p:attrName>ppt_y</p:attrName>
                                        </p:attrNameLst>
                                      </p:cBhvr>
                                      <p:tavLst>
                                        <p:tav tm="0">
                                          <p:val>
                                            <p:strVal val="ppt_y"/>
                                          </p:val>
                                        </p:tav>
                                        <p:tav tm="100000">
                                          <p:val>
                                            <p:fltVal val="-0.0749"/>
                                          </p:val>
                                        </p:tav>
                                      </p:tavLst>
                                    </p:anim>
                                    <p:anim to="" calcmode="lin" valueType="num">
                                      <p:cBhvr>
                                        <p:cTn id="225"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12"/>
                                        </p:tgtEl>
                                        <p:attrNameLst>
                                          <p:attrName>style.visibility</p:attrName>
                                        </p:attrNameLst>
                                      </p:cBhvr>
                                      <p:to>
                                        <p:strVal val="visible"/>
                                      </p:to>
                                    </p:set>
                                    <p:anim calcmode="lin" valueType="num">
                                      <p:cBhvr additive="base">
                                        <p:cTn id="230" dur="500" fill="hold">
                                          <p:stCondLst>
                                            <p:cond delay="0"/>
                                          </p:stCondLst>
                                        </p:cTn>
                                        <p:tgtEl>
                                          <p:spTgt spid="12"/>
                                        </p:tgtEl>
                                        <p:attrNameLst>
                                          <p:attrName>ppt_x</p:attrName>
                                        </p:attrNameLst>
                                      </p:cBhvr>
                                      <p:tavLst>
                                        <p:tav tm="0">
                                          <p:val>
                                            <p:fltVal val="0.47769"/>
                                          </p:val>
                                        </p:tav>
                                        <p:tav tm="100000">
                                          <p:val>
                                            <p:fltVal val="0.47769"/>
                                          </p:val>
                                        </p:tav>
                                      </p:tavLst>
                                    </p:anim>
                                    <p:anim calcmode="lin" valueType="num">
                                      <p:cBhvr additive="base">
                                        <p:cTn id="231" dur="500" fill="hold">
                                          <p:stCondLst>
                                            <p:cond delay="0"/>
                                          </p:stCondLst>
                                        </p:cTn>
                                        <p:tgtEl>
                                          <p:spTgt spid="12"/>
                                        </p:tgtEl>
                                        <p:attrNameLst>
                                          <p:attrName>ppt_y</p:attrName>
                                        </p:attrNameLst>
                                      </p:cBhvr>
                                      <p:tavLst>
                                        <p:tav tm="0" fmla="0.5-(#ppt_h*1.00)/2*((1.5-1.5*$)^3-(1.5-1.5*$)^2)*8/9">
                                          <p:val>
                                            <p:intVal val="0"/>
                                          </p:val>
                                        </p:tav>
                                        <p:tav tm="100000">
                                          <p:val>
                                            <p:fltVal val="1"/>
                                          </p:val>
                                        </p:tav>
                                      </p:tavLst>
                                    </p:anim>
                                    <p:anim to="" calcmode="lin" valueType="num">
                                      <p:cBhvr>
                                        <p:cTn id="232" dur="500" fill="hold">
                                          <p:stCondLst>
                                            <p:cond delay="0"/>
                                          </p:stCondLst>
                                        </p:cTn>
                                        <p:tgtEl>
                                          <p:spTgt spid="12"/>
                                        </p:tgtEl>
                                        <p:attrNameLst>
                                          <p:attrName>ppt_w</p:attrName>
                                        </p:attrNameLst>
                                      </p:cBhvr>
                                      <p:tavLst>
                                        <p:tav tm="0">
                                          <p:val>
                                            <p:strVal val="#ppt_w"/>
                                          </p:val>
                                        </p:tav>
                                        <p:tav tm="100000">
                                          <p:val>
                                            <p:strVal val="#ppt_w*1"/>
                                          </p:val>
                                        </p:tav>
                                      </p:tavLst>
                                    </p:anim>
                                    <p:anim to="" calcmode="lin" valueType="num">
                                      <p:cBhvr>
                                        <p:cTn id="233" dur="500" fill="hold">
                                          <p:stCondLst>
                                            <p:cond delay="0"/>
                                          </p:stCondLst>
                                        </p:cTn>
                                        <p:tgtEl>
                                          <p:spTgt spid="12"/>
                                        </p:tgtEl>
                                        <p:attrNameLst>
                                          <p:attrName>ppt_h</p:attrName>
                                        </p:attrNameLst>
                                      </p:cBhvr>
                                      <p:tavLst>
                                        <p:tav tm="0" fmla="(#ppt_h*1.00)-(#ppt_h*1.00)*((1.5-1.5*$)^3-(1.5-1.5*$)^2)">
                                          <p:val>
                                            <p:intVal val="0"/>
                                          </p:val>
                                        </p:tav>
                                        <p:tav tm="100000">
                                          <p:val>
                                            <p:fltVal val="1"/>
                                          </p:val>
                                        </p:tav>
                                      </p:tavLst>
                                    </p:anim>
                                    <p:animEffect filter="fade">
                                      <p:cBhvr>
                                        <p:cTn id="234" dur="500">
                                          <p:stCondLst>
                                            <p:cond delay="0"/>
                                          </p:stCondLst>
                                        </p:cTn>
                                        <p:tgtEl>
                                          <p:spTgt spid="12"/>
                                        </p:tgtEl>
                                      </p:cBhvr>
                                    </p:animEffect>
                                  </p:childTnLst>
                                </p:cTn>
                              </p:par>
                              <p:par>
                                <p:cTn id="235" presetID="0" presetClass="entr" presetSubtype="0" fill="hold" grpId="1" nodeType="withEffect">
                                  <p:stCondLst>
                                    <p:cond delay="0"/>
                                  </p:stCondLst>
                                  <p:childTnLst>
                                    <p:anim to="" calcmode="lin" valueType="num">
                                      <p:cBhvr>
                                        <p:cTn id="236" dur="500" fill="hold">
                                          <p:stCondLst>
                                            <p:cond delay="0"/>
                                          </p:stCondLst>
                                        </p:cTn>
                                        <p:tgtEl>
                                          <p:spTgt spid="11"/>
                                        </p:tgtEl>
                                        <p:attrNameLst>
                                          <p:attrName>ppt_x</p:attrName>
                                        </p:attrNameLst>
                                      </p:cBhvr>
                                      <p:tavLst>
                                        <p:tav tm="0">
                                          <p:val>
                                            <p:strVal val="ppt_x"/>
                                          </p:val>
                                        </p:tav>
                                        <p:tav tm="100000">
                                          <p:val>
                                            <p:fltVal val="0.5"/>
                                          </p:val>
                                        </p:tav>
                                      </p:tavLst>
                                    </p:anim>
                                    <p:anim to="" calcmode="lin" valueType="num">
                                      <p:cBhvr>
                                        <p:cTn id="237" dur="500" fill="hold">
                                          <p:stCondLst>
                                            <p:cond delay="0"/>
                                          </p:stCondLst>
                                        </p:cTn>
                                        <p:tgtEl>
                                          <p:spTgt spid="11"/>
                                        </p:tgtEl>
                                        <p:attrNameLst>
                                          <p:attrName>ppt_y</p:attrName>
                                        </p:attrNameLst>
                                      </p:cBhvr>
                                      <p:tavLst>
                                        <p:tav tm="0">
                                          <p:val>
                                            <p:strVal val="ppt_y"/>
                                          </p:val>
                                        </p:tav>
                                        <p:tav tm="100000">
                                          <p:val>
                                            <p:fltVal val="0.36243"/>
                                          </p:val>
                                        </p:tav>
                                      </p:tavLst>
                                    </p:anim>
                                    <p:anim to="" calcmode="lin" valueType="num">
                                      <p:cBhvr>
                                        <p:cTn id="238"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39" presetID="0" presetClass="entr" presetSubtype="0" fill="hold" grpId="2" nodeType="withEffect">
                                  <p:stCondLst>
                                    <p:cond delay="0"/>
                                  </p:stCondLst>
                                  <p:childTnLst>
                                    <p:anim to="" calcmode="lin" valueType="num">
                                      <p:cBhvr>
                                        <p:cTn id="240" dur="500" fill="hold">
                                          <p:stCondLst>
                                            <p:cond delay="0"/>
                                          </p:stCondLst>
                                        </p:cTn>
                                        <p:tgtEl>
                                          <p:spTgt spid="10"/>
                                        </p:tgtEl>
                                        <p:attrNameLst>
                                          <p:attrName>ppt_x</p:attrName>
                                        </p:attrNameLst>
                                      </p:cBhvr>
                                      <p:tavLst>
                                        <p:tav tm="0">
                                          <p:val>
                                            <p:strVal val="ppt_x"/>
                                          </p:val>
                                        </p:tav>
                                        <p:tav tm="100000">
                                          <p:val>
                                            <p:fltVal val="0.40162"/>
                                          </p:val>
                                        </p:tav>
                                      </p:tavLst>
                                    </p:anim>
                                    <p:anim to="" calcmode="lin" valueType="num">
                                      <p:cBhvr>
                                        <p:cTn id="241" dur="500" fill="hold">
                                          <p:stCondLst>
                                            <p:cond delay="0"/>
                                          </p:stCondLst>
                                        </p:cTn>
                                        <p:tgtEl>
                                          <p:spTgt spid="10"/>
                                        </p:tgtEl>
                                        <p:attrNameLst>
                                          <p:attrName>ppt_y</p:attrName>
                                        </p:attrNameLst>
                                      </p:cBhvr>
                                      <p:tavLst>
                                        <p:tav tm="0">
                                          <p:val>
                                            <p:strVal val="ppt_y"/>
                                          </p:val>
                                        </p:tav>
                                        <p:tav tm="100000">
                                          <p:val>
                                            <p:fltVal val="0.27192"/>
                                          </p:val>
                                        </p:tav>
                                      </p:tavLst>
                                    </p:anim>
                                    <p:anim to="" calcmode="lin" valueType="num">
                                      <p:cBhvr>
                                        <p:cTn id="242"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43" presetID="0" presetClass="entr" presetSubtype="0" fill="hold" grpId="3" nodeType="withEffect">
                                  <p:stCondLst>
                                    <p:cond delay="0"/>
                                  </p:stCondLst>
                                  <p:childTnLst>
                                    <p:anim to="" calcmode="lin" valueType="num">
                                      <p:cBhvr>
                                        <p:cTn id="244" dur="500" fill="hold">
                                          <p:stCondLst>
                                            <p:cond delay="0"/>
                                          </p:stCondLst>
                                        </p:cTn>
                                        <p:tgtEl>
                                          <p:spTgt spid="9"/>
                                        </p:tgtEl>
                                        <p:attrNameLst>
                                          <p:attrName>ppt_x</p:attrName>
                                        </p:attrNameLst>
                                      </p:cBhvr>
                                      <p:tavLst>
                                        <p:tav tm="0">
                                          <p:val>
                                            <p:strVal val="ppt_x"/>
                                          </p:val>
                                        </p:tav>
                                        <p:tav tm="100000">
                                          <p:val>
                                            <p:fltVal val="0.25508"/>
                                          </p:val>
                                        </p:tav>
                                      </p:tavLst>
                                    </p:anim>
                                    <p:anim to="" calcmode="lin" valueType="num">
                                      <p:cBhvr>
                                        <p:cTn id="245" dur="500" fill="hold">
                                          <p:stCondLst>
                                            <p:cond delay="0"/>
                                          </p:stCondLst>
                                        </p:cTn>
                                        <p:tgtEl>
                                          <p:spTgt spid="9"/>
                                        </p:tgtEl>
                                        <p:attrNameLst>
                                          <p:attrName>ppt_y</p:attrName>
                                        </p:attrNameLst>
                                      </p:cBhvr>
                                      <p:tavLst>
                                        <p:tav tm="0">
                                          <p:val>
                                            <p:strVal val="ppt_y"/>
                                          </p:val>
                                        </p:tav>
                                        <p:tav tm="100000">
                                          <p:val>
                                            <p:fltVal val="0.21293"/>
                                          </p:val>
                                        </p:tav>
                                      </p:tavLst>
                                    </p:anim>
                                    <p:anim to="" calcmode="lin" valueType="num">
                                      <p:cBhvr>
                                        <p:cTn id="246"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247" presetID="0" presetClass="entr" presetSubtype="0" fill="hold" grpId="4" nodeType="withEffect">
                                  <p:stCondLst>
                                    <p:cond delay="0"/>
                                  </p:stCondLst>
                                  <p:childTnLst>
                                    <p:anim to="" calcmode="lin" valueType="num">
                                      <p:cBhvr>
                                        <p:cTn id="248" dur="500" fill="hold">
                                          <p:stCondLst>
                                            <p:cond delay="0"/>
                                          </p:stCondLst>
                                        </p:cTn>
                                        <p:tgtEl>
                                          <p:spTgt spid="8"/>
                                        </p:tgtEl>
                                        <p:attrNameLst>
                                          <p:attrName>ppt_x</p:attrName>
                                        </p:attrNameLst>
                                      </p:cBhvr>
                                      <p:tavLst>
                                        <p:tav tm="0">
                                          <p:val>
                                            <p:strVal val="ppt_x"/>
                                          </p:val>
                                        </p:tav>
                                        <p:tav tm="100000">
                                          <p:val>
                                            <p:fltVal val="0.18334"/>
                                          </p:val>
                                        </p:tav>
                                      </p:tavLst>
                                    </p:anim>
                                    <p:anim to="" calcmode="lin" valueType="num">
                                      <p:cBhvr>
                                        <p:cTn id="249" dur="500" fill="hold">
                                          <p:stCondLst>
                                            <p:cond delay="0"/>
                                          </p:stCondLst>
                                        </p:cTn>
                                        <p:tgtEl>
                                          <p:spTgt spid="8"/>
                                        </p:tgtEl>
                                        <p:attrNameLst>
                                          <p:attrName>ppt_y</p:attrName>
                                        </p:attrNameLst>
                                      </p:cBhvr>
                                      <p:tavLst>
                                        <p:tav tm="0">
                                          <p:val>
                                            <p:strVal val="ppt_y"/>
                                          </p:val>
                                        </p:tav>
                                        <p:tav tm="100000">
                                          <p:val>
                                            <p:fltVal val="0.1601"/>
                                          </p:val>
                                        </p:tav>
                                      </p:tavLst>
                                    </p:anim>
                                    <p:anim to="" calcmode="lin" valueType="num">
                                      <p:cBhvr>
                                        <p:cTn id="250"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251" presetID="0" presetClass="entr" presetSubtype="0" fill="hold" grpId="5" nodeType="withEffect">
                                  <p:stCondLst>
                                    <p:cond delay="0"/>
                                  </p:stCondLst>
                                  <p:childTnLst>
                                    <p:anim to="" calcmode="lin" valueType="num">
                                      <p:cBhvr>
                                        <p:cTn id="252" dur="500" fill="hold">
                                          <p:stCondLst>
                                            <p:cond delay="0"/>
                                          </p:stCondLst>
                                        </p:cTn>
                                        <p:tgtEl>
                                          <p:spTgt spid="7"/>
                                        </p:tgtEl>
                                        <p:attrNameLst>
                                          <p:attrName>ppt_x</p:attrName>
                                        </p:attrNameLst>
                                      </p:cBhvr>
                                      <p:tavLst>
                                        <p:tav tm="0">
                                          <p:val>
                                            <p:strVal val="ppt_x"/>
                                          </p:val>
                                        </p:tav>
                                        <p:tav tm="100000">
                                          <p:val>
                                            <p:fltVal val="0.16745"/>
                                          </p:val>
                                        </p:tav>
                                      </p:tavLst>
                                    </p:anim>
                                    <p:anim to="" calcmode="lin" valueType="num">
                                      <p:cBhvr>
                                        <p:cTn id="253" dur="500" fill="hold">
                                          <p:stCondLst>
                                            <p:cond delay="0"/>
                                          </p:stCondLst>
                                        </p:cTn>
                                        <p:tgtEl>
                                          <p:spTgt spid="7"/>
                                        </p:tgtEl>
                                        <p:attrNameLst>
                                          <p:attrName>ppt_y</p:attrName>
                                        </p:attrNameLst>
                                      </p:cBhvr>
                                      <p:tavLst>
                                        <p:tav tm="0">
                                          <p:val>
                                            <p:strVal val="ppt_y"/>
                                          </p:val>
                                        </p:tav>
                                        <p:tav tm="100000">
                                          <p:val>
                                            <p:fltVal val="0.10444"/>
                                          </p:val>
                                        </p:tav>
                                      </p:tavLst>
                                    </p:anim>
                                    <p:anim to="" calcmode="lin" valueType="num">
                                      <p:cBhvr>
                                        <p:cTn id="254"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255" presetID="0" presetClass="entr" presetSubtype="0" fill="hold" grpId="6" nodeType="withEffect">
                                  <p:stCondLst>
                                    <p:cond delay="0"/>
                                  </p:stCondLst>
                                  <p:childTnLst>
                                    <p:anim to="" calcmode="lin" valueType="num">
                                      <p:cBhvr>
                                        <p:cTn id="256" dur="500" fill="hold">
                                          <p:stCondLst>
                                            <p:cond delay="0"/>
                                          </p:stCondLst>
                                        </p:cTn>
                                        <p:tgtEl>
                                          <p:spTgt spid="6"/>
                                        </p:tgtEl>
                                        <p:attrNameLst>
                                          <p:attrName>ppt_x</p:attrName>
                                        </p:attrNameLst>
                                      </p:cBhvr>
                                      <p:tavLst>
                                        <p:tav tm="0">
                                          <p:val>
                                            <p:strVal val="ppt_x"/>
                                          </p:val>
                                        </p:tav>
                                        <p:tav tm="100000">
                                          <p:val>
                                            <p:fltVal val="0.27866"/>
                                          </p:val>
                                        </p:tav>
                                      </p:tavLst>
                                    </p:anim>
                                    <p:anim to="" calcmode="lin" valueType="num">
                                      <p:cBhvr>
                                        <p:cTn id="257" dur="500" fill="hold">
                                          <p:stCondLst>
                                            <p:cond delay="0"/>
                                          </p:stCondLst>
                                        </p:cTn>
                                        <p:tgtEl>
                                          <p:spTgt spid="6"/>
                                        </p:tgtEl>
                                        <p:attrNameLst>
                                          <p:attrName>ppt_y</p:attrName>
                                        </p:attrNameLst>
                                      </p:cBhvr>
                                      <p:tavLst>
                                        <p:tav tm="0">
                                          <p:val>
                                            <p:strVal val="ppt_y"/>
                                          </p:val>
                                        </p:tav>
                                        <p:tav tm="100000">
                                          <p:val>
                                            <p:fltVal val="0.04535"/>
                                          </p:val>
                                        </p:tav>
                                      </p:tavLst>
                                    </p:anim>
                                    <p:anim to="" calcmode="lin" valueType="num">
                                      <p:cBhvr>
                                        <p:cTn id="25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259" presetID="0" presetClass="entr" presetSubtype="0" fill="hold" grpId="7" nodeType="withEffect">
                                  <p:stCondLst>
                                    <p:cond delay="0"/>
                                  </p:stCondLst>
                                  <p:childTnLst>
                                    <p:anim to="" calcmode="lin" valueType="num">
                                      <p:cBhvr>
                                        <p:cTn id="260" dur="500" fill="hold">
                                          <p:stCondLst>
                                            <p:cond delay="0"/>
                                          </p:stCondLst>
                                        </p:cTn>
                                        <p:tgtEl>
                                          <p:spTgt spid="5"/>
                                        </p:tgtEl>
                                        <p:attrNameLst>
                                          <p:attrName>ppt_x</p:attrName>
                                        </p:attrNameLst>
                                      </p:cBhvr>
                                      <p:tavLst>
                                        <p:tav tm="0">
                                          <p:val>
                                            <p:strVal val="ppt_x"/>
                                          </p:val>
                                        </p:tav>
                                        <p:tav tm="100000">
                                          <p:val>
                                            <p:fltVal val="0.33442"/>
                                          </p:val>
                                        </p:tav>
                                      </p:tavLst>
                                    </p:anim>
                                    <p:anim to="" calcmode="lin" valueType="num">
                                      <p:cBhvr>
                                        <p:cTn id="261" dur="500" fill="hold">
                                          <p:stCondLst>
                                            <p:cond delay="0"/>
                                          </p:stCondLst>
                                        </p:cTn>
                                        <p:tgtEl>
                                          <p:spTgt spid="5"/>
                                        </p:tgtEl>
                                        <p:attrNameLst>
                                          <p:attrName>ppt_y</p:attrName>
                                        </p:attrNameLst>
                                      </p:cBhvr>
                                      <p:tavLst>
                                        <p:tav tm="0">
                                          <p:val>
                                            <p:strVal val="ppt_y"/>
                                          </p:val>
                                        </p:tav>
                                        <p:tav tm="100000">
                                          <p:val>
                                            <p:fltVal val="-0.02299"/>
                                          </p:val>
                                        </p:tav>
                                      </p:tavLst>
                                    </p:anim>
                                    <p:anim to="" calcmode="lin" valueType="num">
                                      <p:cBhvr>
                                        <p:cTn id="262"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263" presetID="0" presetClass="entr" presetSubtype="0" fill="hold" grpId="8" nodeType="withEffect">
                                  <p:stCondLst>
                                    <p:cond delay="0"/>
                                  </p:stCondLst>
                                  <p:childTnLst>
                                    <p:anim to="" calcmode="lin" valueType="num">
                                      <p:cBhvr>
                                        <p:cTn id="264" dur="500" fill="hold">
                                          <p:stCondLst>
                                            <p:cond delay="0"/>
                                          </p:stCondLst>
                                        </p:cTn>
                                        <p:tgtEl>
                                          <p:spTgt spid="4"/>
                                        </p:tgtEl>
                                        <p:attrNameLst>
                                          <p:attrName>ppt_x</p:attrName>
                                        </p:attrNameLst>
                                      </p:cBhvr>
                                      <p:tavLst>
                                        <p:tav tm="0">
                                          <p:val>
                                            <p:strVal val="ppt_x"/>
                                          </p:val>
                                        </p:tav>
                                        <p:tav tm="100000">
                                          <p:val>
                                            <p:fltVal val="0.08013"/>
                                          </p:val>
                                        </p:tav>
                                      </p:tavLst>
                                    </p:anim>
                                    <p:anim to="" calcmode="lin" valueType="num">
                                      <p:cBhvr>
                                        <p:cTn id="265" dur="500" fill="hold">
                                          <p:stCondLst>
                                            <p:cond delay="0"/>
                                          </p:stCondLst>
                                        </p:cTn>
                                        <p:tgtEl>
                                          <p:spTgt spid="4"/>
                                        </p:tgtEl>
                                        <p:attrNameLst>
                                          <p:attrName>ppt_y</p:attrName>
                                        </p:attrNameLst>
                                      </p:cBhvr>
                                      <p:tavLst>
                                        <p:tav tm="0">
                                          <p:val>
                                            <p:strVal val="ppt_y"/>
                                          </p:val>
                                        </p:tav>
                                        <p:tav tm="100000">
                                          <p:val>
                                            <p:fltVal val="-0.21247"/>
                                          </p:val>
                                        </p:tav>
                                      </p:tavLst>
                                    </p:anim>
                                    <p:anim to="" calcmode="lin" valueType="num">
                                      <p:cBhvr>
                                        <p:cTn id="266"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3"/>
                                        </p:tgtEl>
                                        <p:attrNameLst>
                                          <p:attrName>style.visibility</p:attrName>
                                        </p:attrNameLst>
                                      </p:cBhvr>
                                      <p:to>
                                        <p:strVal val="visible"/>
                                      </p:to>
                                    </p:set>
                                    <p:anim calcmode="lin" valueType="num">
                                      <p:cBhvr additive="base">
                                        <p:cTn id="271" dur="500" fill="hold">
                                          <p:stCondLst>
                                            <p:cond delay="0"/>
                                          </p:stCondLst>
                                        </p:cTn>
                                        <p:tgtEl>
                                          <p:spTgt spid="13"/>
                                        </p:tgtEl>
                                        <p:attrNameLst>
                                          <p:attrName>ppt_x</p:attrName>
                                        </p:attrNameLst>
                                      </p:cBhvr>
                                      <p:tavLst>
                                        <p:tav tm="0">
                                          <p:val>
                                            <p:fltVal val="0.5"/>
                                          </p:val>
                                        </p:tav>
                                        <p:tav tm="100000">
                                          <p:val>
                                            <p:fltVal val="0.5"/>
                                          </p:val>
                                        </p:tav>
                                      </p:tavLst>
                                    </p:anim>
                                    <p:anim calcmode="lin" valueType="num">
                                      <p:cBhvr additive="base">
                                        <p:cTn id="272" dur="500" fill="hold">
                                          <p:stCondLst>
                                            <p:cond delay="0"/>
                                          </p:stCondLst>
                                        </p:cTn>
                                        <p:tgtEl>
                                          <p:spTgt spid="13"/>
                                        </p:tgtEl>
                                        <p:attrNameLst>
                                          <p:attrName>ppt_y</p:attrName>
                                        </p:attrNameLst>
                                      </p:cBhvr>
                                      <p:tavLst>
                                        <p:tav tm="0">
                                          <p:val>
                                            <p:fltVal val="0.5"/>
                                          </p:val>
                                        </p:tav>
                                        <p:tav tm="100000">
                                          <p:val>
                                            <p:fltVal val="0.5"/>
                                          </p:val>
                                        </p:tav>
                                      </p:tavLst>
                                    </p:anim>
                                    <p:anim to="" calcmode="lin" valueType="num">
                                      <p:cBhvr>
                                        <p:cTn id="273" dur="500" fill="hold">
                                          <p:stCondLst>
                                            <p:cond delay="0"/>
                                          </p:stCondLst>
                                        </p:cTn>
                                        <p:tgtEl>
                                          <p:spTgt spid="13"/>
                                        </p:tgtEl>
                                        <p:attrNameLst>
                                          <p:attrName>ppt_w</p:attrName>
                                        </p:attrNameLst>
                                      </p:cBhvr>
                                      <p:tavLst>
                                        <p:tav tm="0">
                                          <p:val>
                                            <p:intVal val="0"/>
                                          </p:val>
                                        </p:tav>
                                        <p:tav tm="20000">
                                          <p:val>
                                            <p:strVal val="#ppt_w*2*0.9126559"/>
                                          </p:val>
                                        </p:tav>
                                        <p:tav tm="40000">
                                          <p:val>
                                            <p:strVal val="#ppt_w*0.6*0.9126559"/>
                                          </p:val>
                                        </p:tav>
                                        <p:tav tm="60000">
                                          <p:val>
                                            <p:strVal val="#ppt_w*1.2 *0.9126559"/>
                                          </p:val>
                                        </p:tav>
                                        <p:tav tm="100000">
                                          <p:val>
                                            <p:strVal val="#ppt_w*0.9126559"/>
                                          </p:val>
                                        </p:tav>
                                      </p:tavLst>
                                    </p:anim>
                                    <p:anim to="" calcmode="lin" valueType="num">
                                      <p:cBhvr>
                                        <p:cTn id="274" dur="500" fill="hold">
                                          <p:stCondLst>
                                            <p:cond delay="0"/>
                                          </p:stCondLst>
                                        </p:cTn>
                                        <p:tgtEl>
                                          <p:spTgt spid="13"/>
                                        </p:tgtEl>
                                        <p:attrNameLst>
                                          <p:attrName>ppt_h</p:attrName>
                                        </p:attrNameLst>
                                      </p:cBhvr>
                                      <p:tavLst>
                                        <p:tav tm="0">
                                          <p:val>
                                            <p:intVal val="0"/>
                                          </p:val>
                                        </p:tav>
                                        <p:tav tm="20000">
                                          <p:val>
                                            <p:strVal val="#ppt_h*2*0.9126559"/>
                                          </p:val>
                                        </p:tav>
                                        <p:tav tm="40000">
                                          <p:val>
                                            <p:strVal val="#ppt_h*0.6*0.9126559"/>
                                          </p:val>
                                        </p:tav>
                                        <p:tav tm="60000">
                                          <p:val>
                                            <p:strVal val="#ppt_h*1.2*0.9126559"/>
                                          </p:val>
                                        </p:tav>
                                        <p:tav tm="100000">
                                          <p:val>
                                            <p:strVal val="#ppt_h*0.9126559"/>
                                          </p:val>
                                        </p:tav>
                                      </p:tavLst>
                                    </p:anim>
                                  </p:childTnLst>
                                </p:cTn>
                              </p:par>
                              <p:par>
                                <p:cTn id="275" presetID="0" presetClass="entr" presetSubtype="0" fill="hold" grpId="1" nodeType="withEffect">
                                  <p:stCondLst>
                                    <p:cond delay="0"/>
                                  </p:stCondLst>
                                  <p:childTnLst>
                                    <p:anim to="" calcmode="lin" valueType="num">
                                      <p:cBhvr>
                                        <p:cTn id="276" dur="500" fill="hold">
                                          <p:stCondLst>
                                            <p:cond delay="0"/>
                                          </p:stCondLst>
                                        </p:cTn>
                                        <p:tgtEl>
                                          <p:spTgt spid="12"/>
                                        </p:tgtEl>
                                        <p:attrNameLst>
                                          <p:attrName>ppt_w</p:attrName>
                                        </p:attrNameLst>
                                      </p:cBhvr>
                                      <p:tavLst>
                                        <p:tav tm="0">
                                          <p:val>
                                            <p:strVal val="ppt_w"/>
                                          </p:val>
                                        </p:tav>
                                        <p:tav tm="100000">
                                          <p:val>
                                            <p:strVal val="#ppt_w*0.9126559"/>
                                          </p:val>
                                        </p:tav>
                                      </p:tavLst>
                                    </p:anim>
                                    <p:anim to="" calcmode="lin" valueType="num">
                                      <p:cBhvr>
                                        <p:cTn id="277" dur="500" fill="hold">
                                          <p:stCondLst>
                                            <p:cond delay="0"/>
                                          </p:stCondLst>
                                        </p:cTn>
                                        <p:tgtEl>
                                          <p:spTgt spid="12"/>
                                        </p:tgtEl>
                                        <p:attrNameLst>
                                          <p:attrName>ppt_h</p:attrName>
                                        </p:attrNameLst>
                                      </p:cBhvr>
                                      <p:tavLst>
                                        <p:tav tm="0">
                                          <p:val>
                                            <p:strVal val="ppt_h"/>
                                          </p:val>
                                        </p:tav>
                                        <p:tav tm="100000">
                                          <p:val>
                                            <p:strVal val="#ppt_h*0.9126559"/>
                                          </p:val>
                                        </p:tav>
                                      </p:tavLst>
                                    </p:anim>
                                    <p:anim to="" calcmode="lin" valueType="num">
                                      <p:cBhvr>
                                        <p:cTn id="278" dur="500" fill="hold">
                                          <p:stCondLst>
                                            <p:cond delay="0"/>
                                          </p:stCondLst>
                                        </p:cTn>
                                        <p:tgtEl>
                                          <p:spTgt spid="12"/>
                                        </p:tgtEl>
                                        <p:attrNameLst>
                                          <p:attrName>ppt_x</p:attrName>
                                        </p:attrNameLst>
                                      </p:cBhvr>
                                      <p:tavLst>
                                        <p:tav tm="0">
                                          <p:val>
                                            <p:strVal val="ppt_x"/>
                                          </p:val>
                                        </p:tav>
                                        <p:tav tm="100000">
                                          <p:val>
                                            <p:fltVal val="0.4447"/>
                                          </p:val>
                                        </p:tav>
                                      </p:tavLst>
                                    </p:anim>
                                    <p:anim to="" calcmode="lin" valueType="num">
                                      <p:cBhvr>
                                        <p:cTn id="279" dur="500" fill="hold">
                                          <p:stCondLst>
                                            <p:cond delay="0"/>
                                          </p:stCondLst>
                                        </p:cTn>
                                        <p:tgtEl>
                                          <p:spTgt spid="12"/>
                                        </p:tgtEl>
                                        <p:attrNameLst>
                                          <p:attrName>ppt_y</p:attrName>
                                        </p:attrNameLst>
                                      </p:cBhvr>
                                      <p:tavLst>
                                        <p:tav tm="0">
                                          <p:val>
                                            <p:strVal val="ppt_y"/>
                                          </p:val>
                                        </p:tav>
                                        <p:tav tm="100000">
                                          <p:val>
                                            <p:fltVal val="0.37003"/>
                                          </p:val>
                                        </p:tav>
                                      </p:tavLst>
                                    </p:anim>
                                    <p:anim to="" calcmode="lin" valueType="num">
                                      <p:cBhvr>
                                        <p:cTn id="280"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281" presetID="0" presetClass="entr" presetSubtype="0" fill="hold" grpId="2" nodeType="withEffect">
                                  <p:stCondLst>
                                    <p:cond delay="0"/>
                                  </p:stCondLst>
                                  <p:childTnLst>
                                    <p:anim to="" calcmode="lin" valueType="num">
                                      <p:cBhvr>
                                        <p:cTn id="282" dur="500" fill="hold">
                                          <p:stCondLst>
                                            <p:cond delay="0"/>
                                          </p:stCondLst>
                                        </p:cTn>
                                        <p:tgtEl>
                                          <p:spTgt spid="11"/>
                                        </p:tgtEl>
                                        <p:attrNameLst>
                                          <p:attrName>ppt_w</p:attrName>
                                        </p:attrNameLst>
                                      </p:cBhvr>
                                      <p:tavLst>
                                        <p:tav tm="0">
                                          <p:val>
                                            <p:strVal val="ppt_w"/>
                                          </p:val>
                                        </p:tav>
                                        <p:tav tm="100000">
                                          <p:val>
                                            <p:strVal val="#ppt_w*0.6881882"/>
                                          </p:val>
                                        </p:tav>
                                      </p:tavLst>
                                    </p:anim>
                                    <p:anim to="" calcmode="lin" valueType="num">
                                      <p:cBhvr>
                                        <p:cTn id="283" dur="500" fill="hold">
                                          <p:stCondLst>
                                            <p:cond delay="0"/>
                                          </p:stCondLst>
                                        </p:cTn>
                                        <p:tgtEl>
                                          <p:spTgt spid="11"/>
                                        </p:tgtEl>
                                        <p:attrNameLst>
                                          <p:attrName>ppt_h</p:attrName>
                                        </p:attrNameLst>
                                      </p:cBhvr>
                                      <p:tavLst>
                                        <p:tav tm="0">
                                          <p:val>
                                            <p:strVal val="ppt_h"/>
                                          </p:val>
                                        </p:tav>
                                        <p:tav tm="100000">
                                          <p:val>
                                            <p:strVal val="#ppt_h*0.6881882"/>
                                          </p:val>
                                        </p:tav>
                                      </p:tavLst>
                                    </p:anim>
                                    <p:anim to="" calcmode="lin" valueType="num">
                                      <p:cBhvr>
                                        <p:cTn id="284" dur="500" fill="hold">
                                          <p:stCondLst>
                                            <p:cond delay="0"/>
                                          </p:stCondLst>
                                        </p:cTn>
                                        <p:tgtEl>
                                          <p:spTgt spid="11"/>
                                        </p:tgtEl>
                                        <p:attrNameLst>
                                          <p:attrName>ppt_x</p:attrName>
                                        </p:attrNameLst>
                                      </p:cBhvr>
                                      <p:tavLst>
                                        <p:tav tm="0">
                                          <p:val>
                                            <p:strVal val="ppt_x"/>
                                          </p:val>
                                        </p:tav>
                                        <p:tav tm="100000">
                                          <p:val>
                                            <p:fltVal val="0.46506"/>
                                          </p:val>
                                        </p:tav>
                                      </p:tavLst>
                                    </p:anim>
                                    <p:anim to="" calcmode="lin" valueType="num">
                                      <p:cBhvr>
                                        <p:cTn id="285" dur="500" fill="hold">
                                          <p:stCondLst>
                                            <p:cond delay="0"/>
                                          </p:stCondLst>
                                        </p:cTn>
                                        <p:tgtEl>
                                          <p:spTgt spid="11"/>
                                        </p:tgtEl>
                                        <p:attrNameLst>
                                          <p:attrName>ppt_y</p:attrName>
                                        </p:attrNameLst>
                                      </p:cBhvr>
                                      <p:tavLst>
                                        <p:tav tm="0">
                                          <p:val>
                                            <p:strVal val="ppt_y"/>
                                          </p:val>
                                        </p:tav>
                                        <p:tav tm="100000">
                                          <p:val>
                                            <p:fltVal val="0.24447"/>
                                          </p:val>
                                        </p:tav>
                                      </p:tavLst>
                                    </p:anim>
                                    <p:anim to="" calcmode="lin" valueType="num">
                                      <p:cBhvr>
                                        <p:cTn id="286"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87" presetID="0" presetClass="entr" presetSubtype="0" fill="hold" grpId="3" nodeType="withEffect">
                                  <p:stCondLst>
                                    <p:cond delay="0"/>
                                  </p:stCondLst>
                                  <p:childTnLst>
                                    <p:anim to="" calcmode="lin" valueType="num">
                                      <p:cBhvr>
                                        <p:cTn id="288" dur="500" fill="hold">
                                          <p:stCondLst>
                                            <p:cond delay="0"/>
                                          </p:stCondLst>
                                        </p:cTn>
                                        <p:tgtEl>
                                          <p:spTgt spid="10"/>
                                        </p:tgtEl>
                                        <p:attrNameLst>
                                          <p:attrName>ppt_w</p:attrName>
                                        </p:attrNameLst>
                                      </p:cBhvr>
                                      <p:tavLst>
                                        <p:tav tm="0">
                                          <p:val>
                                            <p:strVal val="ppt_w"/>
                                          </p:val>
                                        </p:tav>
                                        <p:tav tm="100000">
                                          <p:val>
                                            <p:strVal val="#ppt_w*0.3538464"/>
                                          </p:val>
                                        </p:tav>
                                      </p:tavLst>
                                    </p:anim>
                                    <p:anim to="" calcmode="lin" valueType="num">
                                      <p:cBhvr>
                                        <p:cTn id="289" dur="500" fill="hold">
                                          <p:stCondLst>
                                            <p:cond delay="0"/>
                                          </p:stCondLst>
                                        </p:cTn>
                                        <p:tgtEl>
                                          <p:spTgt spid="10"/>
                                        </p:tgtEl>
                                        <p:attrNameLst>
                                          <p:attrName>ppt_h</p:attrName>
                                        </p:attrNameLst>
                                      </p:cBhvr>
                                      <p:tavLst>
                                        <p:tav tm="0">
                                          <p:val>
                                            <p:strVal val="ppt_h"/>
                                          </p:val>
                                        </p:tav>
                                        <p:tav tm="100000">
                                          <p:val>
                                            <p:strVal val="#ppt_h*0.3538464"/>
                                          </p:val>
                                        </p:tav>
                                      </p:tavLst>
                                    </p:anim>
                                    <p:anim to="" calcmode="lin" valueType="num">
                                      <p:cBhvr>
                                        <p:cTn id="290" dur="500" fill="hold">
                                          <p:stCondLst>
                                            <p:cond delay="0"/>
                                          </p:stCondLst>
                                        </p:cTn>
                                        <p:tgtEl>
                                          <p:spTgt spid="10"/>
                                        </p:tgtEl>
                                        <p:attrNameLst>
                                          <p:attrName>ppt_x</p:attrName>
                                        </p:attrNameLst>
                                      </p:cBhvr>
                                      <p:tavLst>
                                        <p:tav tm="0">
                                          <p:val>
                                            <p:strVal val="ppt_x"/>
                                          </p:val>
                                        </p:tav>
                                        <p:tav tm="100000">
                                          <p:val>
                                            <p:fltVal val="0.37528"/>
                                          </p:val>
                                        </p:tav>
                                      </p:tavLst>
                                    </p:anim>
                                    <p:anim to="" calcmode="lin" valueType="num">
                                      <p:cBhvr>
                                        <p:cTn id="291" dur="500" fill="hold">
                                          <p:stCondLst>
                                            <p:cond delay="0"/>
                                          </p:stCondLst>
                                        </p:cTn>
                                        <p:tgtEl>
                                          <p:spTgt spid="10"/>
                                        </p:tgtEl>
                                        <p:attrNameLst>
                                          <p:attrName>ppt_y</p:attrName>
                                        </p:attrNameLst>
                                      </p:cBhvr>
                                      <p:tavLst>
                                        <p:tav tm="0">
                                          <p:val>
                                            <p:strVal val="ppt_y"/>
                                          </p:val>
                                        </p:tav>
                                        <p:tav tm="100000">
                                          <p:val>
                                            <p:fltVal val="0.16187"/>
                                          </p:val>
                                        </p:tav>
                                      </p:tavLst>
                                    </p:anim>
                                    <p:anim to="" calcmode="lin" valueType="num">
                                      <p:cBhvr>
                                        <p:cTn id="292"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93" presetID="0" presetClass="entr" presetSubtype="0" fill="hold" grpId="4" nodeType="withEffect">
                                  <p:stCondLst>
                                    <p:cond delay="0"/>
                                  </p:stCondLst>
                                  <p:childTnLst>
                                    <p:anim to="" calcmode="lin" valueType="num">
                                      <p:cBhvr>
                                        <p:cTn id="294" dur="500" fill="hold">
                                          <p:stCondLst>
                                            <p:cond delay="0"/>
                                          </p:stCondLst>
                                        </p:cTn>
                                        <p:tgtEl>
                                          <p:spTgt spid="9"/>
                                        </p:tgtEl>
                                        <p:attrNameLst>
                                          <p:attrName>ppt_w</p:attrName>
                                        </p:attrNameLst>
                                      </p:cBhvr>
                                      <p:tavLst>
                                        <p:tav tm="0">
                                          <p:val>
                                            <p:strVal val="ppt_w"/>
                                          </p:val>
                                        </p:tav>
                                        <p:tav tm="100000">
                                          <p:val>
                                            <p:strVal val="#ppt_w*0.3799869"/>
                                          </p:val>
                                        </p:tav>
                                      </p:tavLst>
                                    </p:anim>
                                    <p:anim to="" calcmode="lin" valueType="num">
                                      <p:cBhvr>
                                        <p:cTn id="295" dur="500" fill="hold">
                                          <p:stCondLst>
                                            <p:cond delay="0"/>
                                          </p:stCondLst>
                                        </p:cTn>
                                        <p:tgtEl>
                                          <p:spTgt spid="9"/>
                                        </p:tgtEl>
                                        <p:attrNameLst>
                                          <p:attrName>ppt_h</p:attrName>
                                        </p:attrNameLst>
                                      </p:cBhvr>
                                      <p:tavLst>
                                        <p:tav tm="0">
                                          <p:val>
                                            <p:strVal val="ppt_h"/>
                                          </p:val>
                                        </p:tav>
                                        <p:tav tm="100000">
                                          <p:val>
                                            <p:strVal val="#ppt_h*0.3799869"/>
                                          </p:val>
                                        </p:tav>
                                      </p:tavLst>
                                    </p:anim>
                                    <p:anim to="" calcmode="lin" valueType="num">
                                      <p:cBhvr>
                                        <p:cTn id="296" dur="500" fill="hold">
                                          <p:stCondLst>
                                            <p:cond delay="0"/>
                                          </p:stCondLst>
                                        </p:cTn>
                                        <p:tgtEl>
                                          <p:spTgt spid="9"/>
                                        </p:tgtEl>
                                        <p:attrNameLst>
                                          <p:attrName>ppt_x</p:attrName>
                                        </p:attrNameLst>
                                      </p:cBhvr>
                                      <p:tavLst>
                                        <p:tav tm="0">
                                          <p:val>
                                            <p:strVal val="ppt_x"/>
                                          </p:val>
                                        </p:tav>
                                        <p:tav tm="100000">
                                          <p:val>
                                            <p:fltVal val="0.24154"/>
                                          </p:val>
                                        </p:tav>
                                      </p:tavLst>
                                    </p:anim>
                                    <p:anim to="" calcmode="lin" valueType="num">
                                      <p:cBhvr>
                                        <p:cTn id="297" dur="500" fill="hold">
                                          <p:stCondLst>
                                            <p:cond delay="0"/>
                                          </p:stCondLst>
                                        </p:cTn>
                                        <p:tgtEl>
                                          <p:spTgt spid="9"/>
                                        </p:tgtEl>
                                        <p:attrNameLst>
                                          <p:attrName>ppt_y</p:attrName>
                                        </p:attrNameLst>
                                      </p:cBhvr>
                                      <p:tavLst>
                                        <p:tav tm="0">
                                          <p:val>
                                            <p:strVal val="ppt_y"/>
                                          </p:val>
                                        </p:tav>
                                        <p:tav tm="100000">
                                          <p:val>
                                            <p:fltVal val="0.10803"/>
                                          </p:val>
                                        </p:tav>
                                      </p:tavLst>
                                    </p:anim>
                                    <p:anim to="" calcmode="lin" valueType="num">
                                      <p:cBhvr>
                                        <p:cTn id="298"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299" presetID="0" presetClass="entr" presetSubtype="0" fill="hold" grpId="5" nodeType="withEffect">
                                  <p:stCondLst>
                                    <p:cond delay="0"/>
                                  </p:stCondLst>
                                  <p:childTnLst>
                                    <p:anim to="" calcmode="lin" valueType="num">
                                      <p:cBhvr>
                                        <p:cTn id="300" dur="500" fill="hold">
                                          <p:stCondLst>
                                            <p:cond delay="0"/>
                                          </p:stCondLst>
                                        </p:cTn>
                                        <p:tgtEl>
                                          <p:spTgt spid="8"/>
                                        </p:tgtEl>
                                        <p:attrNameLst>
                                          <p:attrName>ppt_w</p:attrName>
                                        </p:attrNameLst>
                                      </p:cBhvr>
                                      <p:tavLst>
                                        <p:tav tm="0">
                                          <p:val>
                                            <p:strVal val="ppt_w"/>
                                          </p:val>
                                        </p:tav>
                                        <p:tav tm="100000">
                                          <p:val>
                                            <p:strVal val="#ppt_w*0.3799869"/>
                                          </p:val>
                                        </p:tav>
                                      </p:tavLst>
                                    </p:anim>
                                    <p:anim to="" calcmode="lin" valueType="num">
                                      <p:cBhvr>
                                        <p:cTn id="301" dur="500" fill="hold">
                                          <p:stCondLst>
                                            <p:cond delay="0"/>
                                          </p:stCondLst>
                                        </p:cTn>
                                        <p:tgtEl>
                                          <p:spTgt spid="8"/>
                                        </p:tgtEl>
                                        <p:attrNameLst>
                                          <p:attrName>ppt_h</p:attrName>
                                        </p:attrNameLst>
                                      </p:cBhvr>
                                      <p:tavLst>
                                        <p:tav tm="0">
                                          <p:val>
                                            <p:strVal val="ppt_h"/>
                                          </p:val>
                                        </p:tav>
                                        <p:tav tm="100000">
                                          <p:val>
                                            <p:strVal val="#ppt_h*0.3799869"/>
                                          </p:val>
                                        </p:tav>
                                      </p:tavLst>
                                    </p:anim>
                                    <p:anim to="" calcmode="lin" valueType="num">
                                      <p:cBhvr>
                                        <p:cTn id="302" dur="500" fill="hold">
                                          <p:stCondLst>
                                            <p:cond delay="0"/>
                                          </p:stCondLst>
                                        </p:cTn>
                                        <p:tgtEl>
                                          <p:spTgt spid="8"/>
                                        </p:tgtEl>
                                        <p:attrNameLst>
                                          <p:attrName>ppt_x</p:attrName>
                                        </p:attrNameLst>
                                      </p:cBhvr>
                                      <p:tavLst>
                                        <p:tav tm="0">
                                          <p:val>
                                            <p:strVal val="ppt_x"/>
                                          </p:val>
                                        </p:tav>
                                        <p:tav tm="100000">
                                          <p:val>
                                            <p:fltVal val="0.17606"/>
                                          </p:val>
                                        </p:tav>
                                      </p:tavLst>
                                    </p:anim>
                                    <p:anim to="" calcmode="lin" valueType="num">
                                      <p:cBhvr>
                                        <p:cTn id="303" dur="500" fill="hold">
                                          <p:stCondLst>
                                            <p:cond delay="0"/>
                                          </p:stCondLst>
                                        </p:cTn>
                                        <p:tgtEl>
                                          <p:spTgt spid="8"/>
                                        </p:tgtEl>
                                        <p:attrNameLst>
                                          <p:attrName>ppt_y</p:attrName>
                                        </p:attrNameLst>
                                      </p:cBhvr>
                                      <p:tavLst>
                                        <p:tav tm="0">
                                          <p:val>
                                            <p:strVal val="ppt_y"/>
                                          </p:val>
                                        </p:tav>
                                        <p:tav tm="100000">
                                          <p:val>
                                            <p:fltVal val="0.05981"/>
                                          </p:val>
                                        </p:tav>
                                      </p:tavLst>
                                    </p:anim>
                                    <p:anim to="" calcmode="lin" valueType="num">
                                      <p:cBhvr>
                                        <p:cTn id="304"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305" presetID="0" presetClass="entr" presetSubtype="0" fill="hold" grpId="6" nodeType="withEffect">
                                  <p:stCondLst>
                                    <p:cond delay="0"/>
                                  </p:stCondLst>
                                  <p:childTnLst>
                                    <p:anim to="" calcmode="lin" valueType="num">
                                      <p:cBhvr>
                                        <p:cTn id="306" dur="500" fill="hold">
                                          <p:stCondLst>
                                            <p:cond delay="0"/>
                                          </p:stCondLst>
                                        </p:cTn>
                                        <p:tgtEl>
                                          <p:spTgt spid="7"/>
                                        </p:tgtEl>
                                        <p:attrNameLst>
                                          <p:attrName>ppt_w</p:attrName>
                                        </p:attrNameLst>
                                      </p:cBhvr>
                                      <p:tavLst>
                                        <p:tav tm="0">
                                          <p:val>
                                            <p:strVal val="ppt_w"/>
                                          </p:val>
                                        </p:tav>
                                        <p:tav tm="100000">
                                          <p:val>
                                            <p:strVal val="#ppt_w*0.5348514"/>
                                          </p:val>
                                        </p:tav>
                                      </p:tavLst>
                                    </p:anim>
                                    <p:anim to="" calcmode="lin" valueType="num">
                                      <p:cBhvr>
                                        <p:cTn id="307" dur="500" fill="hold">
                                          <p:stCondLst>
                                            <p:cond delay="0"/>
                                          </p:stCondLst>
                                        </p:cTn>
                                        <p:tgtEl>
                                          <p:spTgt spid="7"/>
                                        </p:tgtEl>
                                        <p:attrNameLst>
                                          <p:attrName>ppt_h</p:attrName>
                                        </p:attrNameLst>
                                      </p:cBhvr>
                                      <p:tavLst>
                                        <p:tav tm="0">
                                          <p:val>
                                            <p:strVal val="ppt_h"/>
                                          </p:val>
                                        </p:tav>
                                        <p:tav tm="100000">
                                          <p:val>
                                            <p:strVal val="#ppt_h*0.5348514"/>
                                          </p:val>
                                        </p:tav>
                                      </p:tavLst>
                                    </p:anim>
                                    <p:anim to="" calcmode="lin" valueType="num">
                                      <p:cBhvr>
                                        <p:cTn id="308" dur="500" fill="hold">
                                          <p:stCondLst>
                                            <p:cond delay="0"/>
                                          </p:stCondLst>
                                        </p:cTn>
                                        <p:tgtEl>
                                          <p:spTgt spid="7"/>
                                        </p:tgtEl>
                                        <p:attrNameLst>
                                          <p:attrName>ppt_x</p:attrName>
                                        </p:attrNameLst>
                                      </p:cBhvr>
                                      <p:tavLst>
                                        <p:tav tm="0">
                                          <p:val>
                                            <p:strVal val="ppt_x"/>
                                          </p:val>
                                        </p:tav>
                                        <p:tav tm="100000">
                                          <p:val>
                                            <p:fltVal val="0.16155"/>
                                          </p:val>
                                        </p:tav>
                                      </p:tavLst>
                                    </p:anim>
                                    <p:anim to="" calcmode="lin" valueType="num">
                                      <p:cBhvr>
                                        <p:cTn id="309" dur="500" fill="hold">
                                          <p:stCondLst>
                                            <p:cond delay="0"/>
                                          </p:stCondLst>
                                        </p:cTn>
                                        <p:tgtEl>
                                          <p:spTgt spid="7"/>
                                        </p:tgtEl>
                                        <p:attrNameLst>
                                          <p:attrName>ppt_y</p:attrName>
                                        </p:attrNameLst>
                                      </p:cBhvr>
                                      <p:tavLst>
                                        <p:tav tm="0">
                                          <p:val>
                                            <p:strVal val="ppt_y"/>
                                          </p:val>
                                        </p:tav>
                                        <p:tav tm="100000">
                                          <p:val>
                                            <p:fltVal val="0.00901"/>
                                          </p:val>
                                        </p:tav>
                                      </p:tavLst>
                                    </p:anim>
                                    <p:anim to="" calcmode="lin" valueType="num">
                                      <p:cBhvr>
                                        <p:cTn id="310"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311" presetID="0" presetClass="entr" presetSubtype="0" fill="hold" grpId="7" nodeType="withEffect">
                                  <p:stCondLst>
                                    <p:cond delay="0"/>
                                  </p:stCondLst>
                                  <p:childTnLst>
                                    <p:anim to="" calcmode="lin" valueType="num">
                                      <p:cBhvr>
                                        <p:cTn id="312" dur="500" fill="hold">
                                          <p:stCondLst>
                                            <p:cond delay="0"/>
                                          </p:stCondLst>
                                        </p:cTn>
                                        <p:tgtEl>
                                          <p:spTgt spid="6"/>
                                        </p:tgtEl>
                                        <p:attrNameLst>
                                          <p:attrName>ppt_w</p:attrName>
                                        </p:attrNameLst>
                                      </p:cBhvr>
                                      <p:tavLst>
                                        <p:tav tm="0">
                                          <p:val>
                                            <p:strVal val="ppt_w"/>
                                          </p:val>
                                        </p:tav>
                                        <p:tav tm="100000">
                                          <p:val>
                                            <p:strVal val="#ppt_w*0.5348514"/>
                                          </p:val>
                                        </p:tav>
                                      </p:tavLst>
                                    </p:anim>
                                    <p:anim to="" calcmode="lin" valueType="num">
                                      <p:cBhvr>
                                        <p:cTn id="313" dur="500" fill="hold">
                                          <p:stCondLst>
                                            <p:cond delay="0"/>
                                          </p:stCondLst>
                                        </p:cTn>
                                        <p:tgtEl>
                                          <p:spTgt spid="6"/>
                                        </p:tgtEl>
                                        <p:attrNameLst>
                                          <p:attrName>ppt_h</p:attrName>
                                        </p:attrNameLst>
                                      </p:cBhvr>
                                      <p:tavLst>
                                        <p:tav tm="0">
                                          <p:val>
                                            <p:strVal val="ppt_h"/>
                                          </p:val>
                                        </p:tav>
                                        <p:tav tm="100000">
                                          <p:val>
                                            <p:strVal val="#ppt_h*0.5348514"/>
                                          </p:val>
                                        </p:tav>
                                      </p:tavLst>
                                    </p:anim>
                                    <p:anim to="" calcmode="lin" valueType="num">
                                      <p:cBhvr>
                                        <p:cTn id="314" dur="500" fill="hold">
                                          <p:stCondLst>
                                            <p:cond delay="0"/>
                                          </p:stCondLst>
                                        </p:cTn>
                                        <p:tgtEl>
                                          <p:spTgt spid="6"/>
                                        </p:tgtEl>
                                        <p:attrNameLst>
                                          <p:attrName>ppt_x</p:attrName>
                                        </p:attrNameLst>
                                      </p:cBhvr>
                                      <p:tavLst>
                                        <p:tav tm="0">
                                          <p:val>
                                            <p:strVal val="ppt_x"/>
                                          </p:val>
                                        </p:tav>
                                        <p:tav tm="100000">
                                          <p:val>
                                            <p:fltVal val="0.26306"/>
                                          </p:val>
                                        </p:tav>
                                      </p:tavLst>
                                    </p:anim>
                                    <p:anim to="" calcmode="lin" valueType="num">
                                      <p:cBhvr>
                                        <p:cTn id="315" dur="500" fill="hold">
                                          <p:stCondLst>
                                            <p:cond delay="0"/>
                                          </p:stCondLst>
                                        </p:cTn>
                                        <p:tgtEl>
                                          <p:spTgt spid="6"/>
                                        </p:tgtEl>
                                        <p:attrNameLst>
                                          <p:attrName>ppt_y</p:attrName>
                                        </p:attrNameLst>
                                      </p:cBhvr>
                                      <p:tavLst>
                                        <p:tav tm="0">
                                          <p:val>
                                            <p:strVal val="ppt_y"/>
                                          </p:val>
                                        </p:tav>
                                        <p:tav tm="100000">
                                          <p:val>
                                            <p:fltVal val="-0.04491"/>
                                          </p:val>
                                        </p:tav>
                                      </p:tavLst>
                                    </p:anim>
                                    <p:anim to="" calcmode="lin" valueType="num">
                                      <p:cBhvr>
                                        <p:cTn id="316"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317" presetID="0" presetClass="entr" presetSubtype="0" fill="hold" grpId="8" nodeType="withEffect">
                                  <p:stCondLst>
                                    <p:cond delay="0"/>
                                  </p:stCondLst>
                                  <p:childTnLst>
                                    <p:anim to="" calcmode="lin" valueType="num">
                                      <p:cBhvr>
                                        <p:cTn id="318" dur="500" fill="hold">
                                          <p:stCondLst>
                                            <p:cond delay="0"/>
                                          </p:stCondLst>
                                        </p:cTn>
                                        <p:tgtEl>
                                          <p:spTgt spid="5"/>
                                        </p:tgtEl>
                                        <p:attrNameLst>
                                          <p:attrName>ppt_w</p:attrName>
                                        </p:attrNameLst>
                                      </p:cBhvr>
                                      <p:tavLst>
                                        <p:tav tm="0">
                                          <p:val>
                                            <p:strVal val="ppt_w"/>
                                          </p:val>
                                        </p:tav>
                                        <p:tav tm="100000">
                                          <p:val>
                                            <p:strVal val="#ppt_w*0.4441513"/>
                                          </p:val>
                                        </p:tav>
                                      </p:tavLst>
                                    </p:anim>
                                    <p:anim to="" calcmode="lin" valueType="num">
                                      <p:cBhvr>
                                        <p:cTn id="319" dur="500" fill="hold">
                                          <p:stCondLst>
                                            <p:cond delay="0"/>
                                          </p:stCondLst>
                                        </p:cTn>
                                        <p:tgtEl>
                                          <p:spTgt spid="5"/>
                                        </p:tgtEl>
                                        <p:attrNameLst>
                                          <p:attrName>ppt_h</p:attrName>
                                        </p:attrNameLst>
                                      </p:cBhvr>
                                      <p:tavLst>
                                        <p:tav tm="0">
                                          <p:val>
                                            <p:strVal val="ppt_h"/>
                                          </p:val>
                                        </p:tav>
                                        <p:tav tm="100000">
                                          <p:val>
                                            <p:strVal val="#ppt_h*0.4441513"/>
                                          </p:val>
                                        </p:tav>
                                      </p:tavLst>
                                    </p:anim>
                                    <p:anim to="" calcmode="lin" valueType="num">
                                      <p:cBhvr>
                                        <p:cTn id="320" dur="500" fill="hold">
                                          <p:stCondLst>
                                            <p:cond delay="0"/>
                                          </p:stCondLst>
                                        </p:cTn>
                                        <p:tgtEl>
                                          <p:spTgt spid="5"/>
                                        </p:tgtEl>
                                        <p:attrNameLst>
                                          <p:attrName>ppt_x</p:attrName>
                                        </p:attrNameLst>
                                      </p:cBhvr>
                                      <p:tavLst>
                                        <p:tav tm="0">
                                          <p:val>
                                            <p:strVal val="ppt_x"/>
                                          </p:val>
                                        </p:tav>
                                        <p:tav tm="100000">
                                          <p:val>
                                            <p:fltVal val="0.31394"/>
                                          </p:val>
                                        </p:tav>
                                      </p:tavLst>
                                    </p:anim>
                                    <p:anim to="" calcmode="lin" valueType="num">
                                      <p:cBhvr>
                                        <p:cTn id="321" dur="500" fill="hold">
                                          <p:stCondLst>
                                            <p:cond delay="0"/>
                                          </p:stCondLst>
                                        </p:cTn>
                                        <p:tgtEl>
                                          <p:spTgt spid="5"/>
                                        </p:tgtEl>
                                        <p:attrNameLst>
                                          <p:attrName>ppt_y</p:attrName>
                                        </p:attrNameLst>
                                      </p:cBhvr>
                                      <p:tavLst>
                                        <p:tav tm="0">
                                          <p:val>
                                            <p:strVal val="ppt_y"/>
                                          </p:val>
                                        </p:tav>
                                        <p:tav tm="100000">
                                          <p:val>
                                            <p:fltVal val="-0.10729"/>
                                          </p:val>
                                        </p:tav>
                                      </p:tavLst>
                                    </p:anim>
                                    <p:anim to="" calcmode="lin" valueType="num">
                                      <p:cBhvr>
                                        <p:cTn id="322"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323" presetID="0" presetClass="entr" presetSubtype="0" fill="hold" grpId="9" nodeType="withEffect">
                                  <p:stCondLst>
                                    <p:cond delay="0"/>
                                  </p:stCondLst>
                                  <p:childTnLst>
                                    <p:anim to="" calcmode="lin" valueType="num">
                                      <p:cBhvr>
                                        <p:cTn id="324" dur="500" fill="hold">
                                          <p:stCondLst>
                                            <p:cond delay="0"/>
                                          </p:stCondLst>
                                        </p:cTn>
                                        <p:tgtEl>
                                          <p:spTgt spid="4"/>
                                        </p:tgtEl>
                                        <p:attrNameLst>
                                          <p:attrName>ppt_w</p:attrName>
                                        </p:attrNameLst>
                                      </p:cBhvr>
                                      <p:tavLst>
                                        <p:tav tm="0">
                                          <p:val>
                                            <p:strVal val="ppt_w"/>
                                          </p:val>
                                        </p:tav>
                                        <p:tav tm="100000">
                                          <p:val>
                                            <p:strVal val="#ppt_w*0.4441512"/>
                                          </p:val>
                                        </p:tav>
                                      </p:tavLst>
                                    </p:anim>
                                    <p:anim to="" calcmode="lin" valueType="num">
                                      <p:cBhvr>
                                        <p:cTn id="325" dur="500" fill="hold">
                                          <p:stCondLst>
                                            <p:cond delay="0"/>
                                          </p:stCondLst>
                                        </p:cTn>
                                        <p:tgtEl>
                                          <p:spTgt spid="4"/>
                                        </p:tgtEl>
                                        <p:attrNameLst>
                                          <p:attrName>ppt_h</p:attrName>
                                        </p:attrNameLst>
                                      </p:cBhvr>
                                      <p:tavLst>
                                        <p:tav tm="0">
                                          <p:val>
                                            <p:strVal val="ppt_h"/>
                                          </p:val>
                                        </p:tav>
                                        <p:tav tm="100000">
                                          <p:val>
                                            <p:strVal val="#ppt_h*0.4441513"/>
                                          </p:val>
                                        </p:tav>
                                      </p:tavLst>
                                    </p:anim>
                                    <p:anim to="" calcmode="lin" valueType="num">
                                      <p:cBhvr>
                                        <p:cTn id="326" dur="500" fill="hold">
                                          <p:stCondLst>
                                            <p:cond delay="0"/>
                                          </p:stCondLst>
                                        </p:cTn>
                                        <p:tgtEl>
                                          <p:spTgt spid="4"/>
                                        </p:tgtEl>
                                        <p:attrNameLst>
                                          <p:attrName>ppt_x</p:attrName>
                                        </p:attrNameLst>
                                      </p:cBhvr>
                                      <p:tavLst>
                                        <p:tav tm="0">
                                          <p:val>
                                            <p:strVal val="ppt_x"/>
                                          </p:val>
                                        </p:tav>
                                        <p:tav tm="100000">
                                          <p:val>
                                            <p:fltVal val="0.08186"/>
                                          </p:val>
                                        </p:tav>
                                      </p:tavLst>
                                    </p:anim>
                                    <p:anim to="" calcmode="lin" valueType="num">
                                      <p:cBhvr>
                                        <p:cTn id="327" dur="500" fill="hold">
                                          <p:stCondLst>
                                            <p:cond delay="0"/>
                                          </p:stCondLst>
                                        </p:cTn>
                                        <p:tgtEl>
                                          <p:spTgt spid="4"/>
                                        </p:tgtEl>
                                        <p:attrNameLst>
                                          <p:attrName>ppt_y</p:attrName>
                                        </p:attrNameLst>
                                      </p:cBhvr>
                                      <p:tavLst>
                                        <p:tav tm="0">
                                          <p:val>
                                            <p:strVal val="ppt_y"/>
                                          </p:val>
                                        </p:tav>
                                        <p:tav tm="100000">
                                          <p:val>
                                            <p:fltVal val="-0.28021"/>
                                          </p:val>
                                        </p:tav>
                                      </p:tavLst>
                                    </p:anim>
                                    <p:anim to="" calcmode="lin" valueType="num">
                                      <p:cBhvr>
                                        <p:cTn id="328"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0" nodeType="clickEffect">
                                  <p:stCondLst>
                                    <p:cond delay="0"/>
                                  </p:stCondLst>
                                  <p:childTnLst>
                                    <p:set>
                                      <p:cBhvr>
                                        <p:cTn id="332" dur="1" fill="hold">
                                          <p:stCondLst>
                                            <p:cond delay="0"/>
                                          </p:stCondLst>
                                        </p:cTn>
                                        <p:tgtEl>
                                          <p:spTgt spid="14"/>
                                        </p:tgtEl>
                                        <p:attrNameLst>
                                          <p:attrName>style.visibility</p:attrName>
                                        </p:attrNameLst>
                                      </p:cBhvr>
                                      <p:to>
                                        <p:strVal val="visible"/>
                                      </p:to>
                                    </p:set>
                                    <p:anim calcmode="lin" valueType="num">
                                      <p:cBhvr additive="base">
                                        <p:cTn id="333" dur="500" fill="hold">
                                          <p:stCondLst>
                                            <p:cond delay="0"/>
                                          </p:stCondLst>
                                        </p:cTn>
                                        <p:tgtEl>
                                          <p:spTgt spid="14"/>
                                        </p:tgtEl>
                                        <p:attrNameLst>
                                          <p:attrName>ppt_x</p:attrName>
                                        </p:attrNameLst>
                                      </p:cBhvr>
                                      <p:tavLst>
                                        <p:tav tm="0">
                                          <p:val>
                                            <p:fltVal val="0.4196"/>
                                          </p:val>
                                        </p:tav>
                                        <p:tav tm="100000">
                                          <p:val>
                                            <p:fltVal val="0.4196"/>
                                          </p:val>
                                        </p:tav>
                                      </p:tavLst>
                                    </p:anim>
                                    <p:anim calcmode="lin" valueType="num">
                                      <p:cBhvr additive="base">
                                        <p:cTn id="334" dur="500" fill="hold">
                                          <p:stCondLst>
                                            <p:cond delay="0"/>
                                          </p:stCondLst>
                                        </p:cTn>
                                        <p:tgtEl>
                                          <p:spTgt spid="14"/>
                                        </p:tgtEl>
                                        <p:attrNameLst>
                                          <p:attrName>ppt_y</p:attrName>
                                        </p:attrNameLst>
                                      </p:cBhvr>
                                      <p:tavLst>
                                        <p:tav tm="0" fmla="0.5-(#ppt_h*0.90)/2*((1.5-1.5*$)^3-(1.5-1.5*$)^2)*8/9">
                                          <p:val>
                                            <p:intVal val="0"/>
                                          </p:val>
                                        </p:tav>
                                        <p:tav tm="100000">
                                          <p:val>
                                            <p:fltVal val="1"/>
                                          </p:val>
                                        </p:tav>
                                      </p:tavLst>
                                    </p:anim>
                                    <p:anim to="" calcmode="lin" valueType="num">
                                      <p:cBhvr>
                                        <p:cTn id="335" dur="500" fill="hold">
                                          <p:stCondLst>
                                            <p:cond delay="0"/>
                                          </p:stCondLst>
                                        </p:cTn>
                                        <p:tgtEl>
                                          <p:spTgt spid="14"/>
                                        </p:tgtEl>
                                        <p:attrNameLst>
                                          <p:attrName>ppt_w</p:attrName>
                                        </p:attrNameLst>
                                      </p:cBhvr>
                                      <p:tavLst>
                                        <p:tav tm="0">
                                          <p:val>
                                            <p:strVal val="#ppt_w"/>
                                          </p:val>
                                        </p:tav>
                                        <p:tav tm="100000">
                                          <p:val>
                                            <p:strVal val="#ppt_w*0.9002033"/>
                                          </p:val>
                                        </p:tav>
                                      </p:tavLst>
                                    </p:anim>
                                    <p:anim to="" calcmode="lin" valueType="num">
                                      <p:cBhvr>
                                        <p:cTn id="336" dur="500" fill="hold">
                                          <p:stCondLst>
                                            <p:cond delay="0"/>
                                          </p:stCondLst>
                                        </p:cTn>
                                        <p:tgtEl>
                                          <p:spTgt spid="14"/>
                                        </p:tgtEl>
                                        <p:attrNameLst>
                                          <p:attrName>ppt_h</p:attrName>
                                        </p:attrNameLst>
                                      </p:cBhvr>
                                      <p:tavLst>
                                        <p:tav tm="0" fmla="(#ppt_h*0.90)-(#ppt_h*0.90)*((1.5-1.5*$)^3-(1.5-1.5*$)^2)">
                                          <p:val>
                                            <p:intVal val="0"/>
                                          </p:val>
                                        </p:tav>
                                        <p:tav tm="100000">
                                          <p:val>
                                            <p:fltVal val="1"/>
                                          </p:val>
                                        </p:tav>
                                      </p:tavLst>
                                    </p:anim>
                                    <p:animEffect filter="fade">
                                      <p:cBhvr>
                                        <p:cTn id="337" dur="500">
                                          <p:stCondLst>
                                            <p:cond delay="0"/>
                                          </p:stCondLst>
                                        </p:cTn>
                                        <p:tgtEl>
                                          <p:spTgt spid="14"/>
                                        </p:tgtEl>
                                      </p:cBhvr>
                                    </p:animEffect>
                                  </p:childTnLst>
                                </p:cTn>
                              </p:par>
                              <p:par>
                                <p:cTn id="338" presetID="0" presetClass="entr" presetSubtype="0" fill="hold" grpId="1" nodeType="withEffect">
                                  <p:stCondLst>
                                    <p:cond delay="0"/>
                                  </p:stCondLst>
                                  <p:childTnLst>
                                    <p:anim to="" calcmode="lin" valueType="num">
                                      <p:cBhvr>
                                        <p:cTn id="339" dur="500" fill="hold">
                                          <p:stCondLst>
                                            <p:cond delay="0"/>
                                          </p:stCondLst>
                                        </p:cTn>
                                        <p:tgtEl>
                                          <p:spTgt spid="13"/>
                                        </p:tgtEl>
                                        <p:attrNameLst>
                                          <p:attrName>ppt_w</p:attrName>
                                        </p:attrNameLst>
                                      </p:cBhvr>
                                      <p:tavLst>
                                        <p:tav tm="0">
                                          <p:val>
                                            <p:strVal val="ppt_w"/>
                                          </p:val>
                                        </p:tav>
                                        <p:tav tm="100000">
                                          <p:val>
                                            <p:strVal val="#ppt_w*0.8215759"/>
                                          </p:val>
                                        </p:tav>
                                      </p:tavLst>
                                    </p:anim>
                                    <p:anim to="" calcmode="lin" valueType="num">
                                      <p:cBhvr>
                                        <p:cTn id="340" dur="500" fill="hold">
                                          <p:stCondLst>
                                            <p:cond delay="0"/>
                                          </p:stCondLst>
                                        </p:cTn>
                                        <p:tgtEl>
                                          <p:spTgt spid="13"/>
                                        </p:tgtEl>
                                        <p:attrNameLst>
                                          <p:attrName>ppt_h</p:attrName>
                                        </p:attrNameLst>
                                      </p:cBhvr>
                                      <p:tavLst>
                                        <p:tav tm="0">
                                          <p:val>
                                            <p:strVal val="ppt_h"/>
                                          </p:val>
                                        </p:tav>
                                        <p:tav tm="100000">
                                          <p:val>
                                            <p:strVal val="#ppt_h*0.8215759"/>
                                          </p:val>
                                        </p:tav>
                                      </p:tavLst>
                                    </p:anim>
                                    <p:anim to="" calcmode="lin" valueType="num">
                                      <p:cBhvr>
                                        <p:cTn id="341" dur="500" fill="hold">
                                          <p:stCondLst>
                                            <p:cond delay="0"/>
                                          </p:stCondLst>
                                        </p:cTn>
                                        <p:tgtEl>
                                          <p:spTgt spid="13"/>
                                        </p:tgtEl>
                                        <p:attrNameLst>
                                          <p:attrName>ppt_x</p:attrName>
                                        </p:attrNameLst>
                                      </p:cBhvr>
                                      <p:tavLst>
                                        <p:tav tm="0">
                                          <p:val>
                                            <p:strVal val="ppt_x"/>
                                          </p:val>
                                        </p:tav>
                                        <p:tav tm="100000">
                                          <p:val>
                                            <p:fltVal val="0.46008"/>
                                          </p:val>
                                        </p:tav>
                                      </p:tavLst>
                                    </p:anim>
                                    <p:anim to="" calcmode="lin" valueType="num">
                                      <p:cBhvr>
                                        <p:cTn id="342" dur="500" fill="hold">
                                          <p:stCondLst>
                                            <p:cond delay="0"/>
                                          </p:stCondLst>
                                        </p:cTn>
                                        <p:tgtEl>
                                          <p:spTgt spid="13"/>
                                        </p:tgtEl>
                                        <p:attrNameLst>
                                          <p:attrName>ppt_y</p:attrName>
                                        </p:attrNameLst>
                                      </p:cBhvr>
                                      <p:tavLst>
                                        <p:tav tm="0">
                                          <p:val>
                                            <p:strVal val="ppt_y"/>
                                          </p:val>
                                        </p:tav>
                                        <p:tav tm="100000">
                                          <p:val>
                                            <p:fltVal val="0.39402"/>
                                          </p:val>
                                        </p:tav>
                                      </p:tavLst>
                                    </p:anim>
                                    <p:anim to="" calcmode="lin" valueType="num">
                                      <p:cBhvr>
                                        <p:cTn id="343"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344" presetID="0" presetClass="entr" presetSubtype="0" fill="hold" grpId="2" nodeType="withEffect">
                                  <p:stCondLst>
                                    <p:cond delay="0"/>
                                  </p:stCondLst>
                                  <p:childTnLst>
                                    <p:anim to="" calcmode="lin" valueType="num">
                                      <p:cBhvr>
                                        <p:cTn id="345" dur="500" fill="hold">
                                          <p:stCondLst>
                                            <p:cond delay="0"/>
                                          </p:stCondLst>
                                        </p:cTn>
                                        <p:tgtEl>
                                          <p:spTgt spid="12"/>
                                        </p:tgtEl>
                                        <p:attrNameLst>
                                          <p:attrName>ppt_w</p:attrName>
                                        </p:attrNameLst>
                                      </p:cBhvr>
                                      <p:tavLst>
                                        <p:tav tm="0">
                                          <p:val>
                                            <p:strVal val="ppt_w"/>
                                          </p:val>
                                        </p:tav>
                                        <p:tav tm="100000">
                                          <p:val>
                                            <p:strVal val="#ppt_w*0.8215759"/>
                                          </p:val>
                                        </p:tav>
                                      </p:tavLst>
                                    </p:anim>
                                    <p:anim to="" calcmode="lin" valueType="num">
                                      <p:cBhvr>
                                        <p:cTn id="346" dur="500" fill="hold">
                                          <p:stCondLst>
                                            <p:cond delay="0"/>
                                          </p:stCondLst>
                                        </p:cTn>
                                        <p:tgtEl>
                                          <p:spTgt spid="12"/>
                                        </p:tgtEl>
                                        <p:attrNameLst>
                                          <p:attrName>ppt_h</p:attrName>
                                        </p:attrNameLst>
                                      </p:cBhvr>
                                      <p:tavLst>
                                        <p:tav tm="0">
                                          <p:val>
                                            <p:strVal val="ppt_h"/>
                                          </p:val>
                                        </p:tav>
                                        <p:tav tm="100000">
                                          <p:val>
                                            <p:strVal val="#ppt_h*0.8215759"/>
                                          </p:val>
                                        </p:tav>
                                      </p:tavLst>
                                    </p:anim>
                                    <p:anim to="" calcmode="lin" valueType="num">
                                      <p:cBhvr>
                                        <p:cTn id="347" dur="500" fill="hold">
                                          <p:stCondLst>
                                            <p:cond delay="0"/>
                                          </p:stCondLst>
                                        </p:cTn>
                                        <p:tgtEl>
                                          <p:spTgt spid="12"/>
                                        </p:tgtEl>
                                        <p:attrNameLst>
                                          <p:attrName>ppt_x</p:attrName>
                                        </p:attrNameLst>
                                      </p:cBhvr>
                                      <p:tavLst>
                                        <p:tav tm="0">
                                          <p:val>
                                            <p:strVal val="ppt_x"/>
                                          </p:val>
                                        </p:tav>
                                        <p:tav tm="100000">
                                          <p:val>
                                            <p:fltVal val="0.4103"/>
                                          </p:val>
                                        </p:tav>
                                      </p:tavLst>
                                    </p:anim>
                                    <p:anim to="" calcmode="lin" valueType="num">
                                      <p:cBhvr>
                                        <p:cTn id="348" dur="500" fill="hold">
                                          <p:stCondLst>
                                            <p:cond delay="0"/>
                                          </p:stCondLst>
                                        </p:cTn>
                                        <p:tgtEl>
                                          <p:spTgt spid="12"/>
                                        </p:tgtEl>
                                        <p:attrNameLst>
                                          <p:attrName>ppt_y</p:attrName>
                                        </p:attrNameLst>
                                      </p:cBhvr>
                                      <p:tavLst>
                                        <p:tav tm="0">
                                          <p:val>
                                            <p:strVal val="ppt_y"/>
                                          </p:val>
                                        </p:tav>
                                        <p:tav tm="100000">
                                          <p:val>
                                            <p:fltVal val="0.27701"/>
                                          </p:val>
                                        </p:tav>
                                      </p:tavLst>
                                    </p:anim>
                                    <p:anim to="" calcmode="lin" valueType="num">
                                      <p:cBhvr>
                                        <p:cTn id="349"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50" presetID="0" presetClass="entr" presetSubtype="0" fill="hold" grpId="3" nodeType="withEffect">
                                  <p:stCondLst>
                                    <p:cond delay="0"/>
                                  </p:stCondLst>
                                  <p:childTnLst>
                                    <p:anim to="" calcmode="lin" valueType="num">
                                      <p:cBhvr>
                                        <p:cTn id="351" dur="500" fill="hold">
                                          <p:stCondLst>
                                            <p:cond delay="0"/>
                                          </p:stCondLst>
                                        </p:cTn>
                                        <p:tgtEl>
                                          <p:spTgt spid="11"/>
                                        </p:tgtEl>
                                        <p:attrNameLst>
                                          <p:attrName>ppt_w</p:attrName>
                                        </p:attrNameLst>
                                      </p:cBhvr>
                                      <p:tavLst>
                                        <p:tav tm="0">
                                          <p:val>
                                            <p:strVal val="ppt_w"/>
                                          </p:val>
                                        </p:tav>
                                        <p:tav tm="100000">
                                          <p:val>
                                            <p:strVal val="#ppt_w*0.6195093"/>
                                          </p:val>
                                        </p:tav>
                                      </p:tavLst>
                                    </p:anim>
                                    <p:anim to="" calcmode="lin" valueType="num">
                                      <p:cBhvr>
                                        <p:cTn id="352" dur="500" fill="hold">
                                          <p:stCondLst>
                                            <p:cond delay="0"/>
                                          </p:stCondLst>
                                        </p:cTn>
                                        <p:tgtEl>
                                          <p:spTgt spid="11"/>
                                        </p:tgtEl>
                                        <p:attrNameLst>
                                          <p:attrName>ppt_h</p:attrName>
                                        </p:attrNameLst>
                                      </p:cBhvr>
                                      <p:tavLst>
                                        <p:tav tm="0">
                                          <p:val>
                                            <p:strVal val="ppt_h"/>
                                          </p:val>
                                        </p:tav>
                                        <p:tav tm="100000">
                                          <p:val>
                                            <p:strVal val="#ppt_h*0.6195093"/>
                                          </p:val>
                                        </p:tav>
                                      </p:tavLst>
                                    </p:anim>
                                    <p:anim to="" calcmode="lin" valueType="num">
                                      <p:cBhvr>
                                        <p:cTn id="353" dur="500" fill="hold">
                                          <p:stCondLst>
                                            <p:cond delay="0"/>
                                          </p:stCondLst>
                                        </p:cTn>
                                        <p:tgtEl>
                                          <p:spTgt spid="11"/>
                                        </p:tgtEl>
                                        <p:attrNameLst>
                                          <p:attrName>ppt_x</p:attrName>
                                        </p:attrNameLst>
                                      </p:cBhvr>
                                      <p:tavLst>
                                        <p:tav tm="0">
                                          <p:val>
                                            <p:strVal val="ppt_x"/>
                                          </p:val>
                                        </p:tav>
                                        <p:tav tm="100000">
                                          <p:val>
                                            <p:fltVal val="0.42863"/>
                                          </p:val>
                                        </p:tav>
                                      </p:tavLst>
                                    </p:anim>
                                    <p:anim to="" calcmode="lin" valueType="num">
                                      <p:cBhvr>
                                        <p:cTn id="354" dur="500" fill="hold">
                                          <p:stCondLst>
                                            <p:cond delay="0"/>
                                          </p:stCondLst>
                                        </p:cTn>
                                        <p:tgtEl>
                                          <p:spTgt spid="11"/>
                                        </p:tgtEl>
                                        <p:attrNameLst>
                                          <p:attrName>ppt_y</p:attrName>
                                        </p:attrNameLst>
                                      </p:cBhvr>
                                      <p:tavLst>
                                        <p:tav tm="0">
                                          <p:val>
                                            <p:strVal val="ppt_y"/>
                                          </p:val>
                                        </p:tav>
                                        <p:tav tm="100000">
                                          <p:val>
                                            <p:fltVal val="0.16399"/>
                                          </p:val>
                                        </p:tav>
                                      </p:tavLst>
                                    </p:anim>
                                    <p:anim to="" calcmode="lin" valueType="num">
                                      <p:cBhvr>
                                        <p:cTn id="355"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356" presetID="0" presetClass="entr" presetSubtype="0" fill="hold" grpId="4" nodeType="withEffect">
                                  <p:stCondLst>
                                    <p:cond delay="0"/>
                                  </p:stCondLst>
                                  <p:childTnLst>
                                    <p:anim to="" calcmode="lin" valueType="num">
                                      <p:cBhvr>
                                        <p:cTn id="357" dur="500" fill="hold">
                                          <p:stCondLst>
                                            <p:cond delay="0"/>
                                          </p:stCondLst>
                                        </p:cTn>
                                        <p:tgtEl>
                                          <p:spTgt spid="10"/>
                                        </p:tgtEl>
                                        <p:attrNameLst>
                                          <p:attrName>ppt_w</p:attrName>
                                        </p:attrNameLst>
                                      </p:cBhvr>
                                      <p:tavLst>
                                        <p:tav tm="0">
                                          <p:val>
                                            <p:strVal val="ppt_w"/>
                                          </p:val>
                                        </p:tav>
                                        <p:tav tm="100000">
                                          <p:val>
                                            <p:strVal val="#ppt_w*0.3185337"/>
                                          </p:val>
                                        </p:tav>
                                      </p:tavLst>
                                    </p:anim>
                                    <p:anim to="" calcmode="lin" valueType="num">
                                      <p:cBhvr>
                                        <p:cTn id="358" dur="500" fill="hold">
                                          <p:stCondLst>
                                            <p:cond delay="0"/>
                                          </p:stCondLst>
                                        </p:cTn>
                                        <p:tgtEl>
                                          <p:spTgt spid="10"/>
                                        </p:tgtEl>
                                        <p:attrNameLst>
                                          <p:attrName>ppt_h</p:attrName>
                                        </p:attrNameLst>
                                      </p:cBhvr>
                                      <p:tavLst>
                                        <p:tav tm="0">
                                          <p:val>
                                            <p:strVal val="ppt_h"/>
                                          </p:val>
                                        </p:tav>
                                        <p:tav tm="100000">
                                          <p:val>
                                            <p:strVal val="#ppt_h*0.3185337"/>
                                          </p:val>
                                        </p:tav>
                                      </p:tavLst>
                                    </p:anim>
                                    <p:anim to="" calcmode="lin" valueType="num">
                                      <p:cBhvr>
                                        <p:cTn id="359" dur="500" fill="hold">
                                          <p:stCondLst>
                                            <p:cond delay="0"/>
                                          </p:stCondLst>
                                        </p:cTn>
                                        <p:tgtEl>
                                          <p:spTgt spid="10"/>
                                        </p:tgtEl>
                                        <p:attrNameLst>
                                          <p:attrName>ppt_x</p:attrName>
                                        </p:attrNameLst>
                                      </p:cBhvr>
                                      <p:tavLst>
                                        <p:tav tm="0">
                                          <p:val>
                                            <p:strVal val="ppt_x"/>
                                          </p:val>
                                        </p:tav>
                                        <p:tav tm="100000">
                                          <p:val>
                                            <p:fltVal val="0.3478"/>
                                          </p:val>
                                        </p:tav>
                                      </p:tavLst>
                                    </p:anim>
                                    <p:anim to="" calcmode="lin" valueType="num">
                                      <p:cBhvr>
                                        <p:cTn id="360" dur="500" fill="hold">
                                          <p:stCondLst>
                                            <p:cond delay="0"/>
                                          </p:stCondLst>
                                        </p:cTn>
                                        <p:tgtEl>
                                          <p:spTgt spid="10"/>
                                        </p:tgtEl>
                                        <p:attrNameLst>
                                          <p:attrName>ppt_y</p:attrName>
                                        </p:attrNameLst>
                                      </p:cBhvr>
                                      <p:tavLst>
                                        <p:tav tm="0">
                                          <p:val>
                                            <p:strVal val="ppt_y"/>
                                          </p:val>
                                        </p:tav>
                                        <p:tav tm="100000">
                                          <p:val>
                                            <p:fltVal val="0.08963"/>
                                          </p:val>
                                        </p:tav>
                                      </p:tavLst>
                                    </p:anim>
                                    <p:anim to="" calcmode="lin" valueType="num">
                                      <p:cBhvr>
                                        <p:cTn id="361"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362" presetID="0" presetClass="entr" presetSubtype="0" fill="hold" grpId="5" nodeType="withEffect">
                                  <p:stCondLst>
                                    <p:cond delay="0"/>
                                  </p:stCondLst>
                                  <p:childTnLst>
                                    <p:anim to="" calcmode="lin" valueType="num">
                                      <p:cBhvr>
                                        <p:cTn id="363" dur="500" fill="hold">
                                          <p:stCondLst>
                                            <p:cond delay="0"/>
                                          </p:stCondLst>
                                        </p:cTn>
                                        <p:tgtEl>
                                          <p:spTgt spid="9"/>
                                        </p:tgtEl>
                                        <p:attrNameLst>
                                          <p:attrName>ppt_w</p:attrName>
                                        </p:attrNameLst>
                                      </p:cBhvr>
                                      <p:tavLst>
                                        <p:tav tm="0">
                                          <p:val>
                                            <p:strVal val="ppt_w"/>
                                          </p:val>
                                        </p:tav>
                                        <p:tav tm="100000">
                                          <p:val>
                                            <p:strVal val="#ppt_w*0.3420655"/>
                                          </p:val>
                                        </p:tav>
                                      </p:tavLst>
                                    </p:anim>
                                    <p:anim to="" calcmode="lin" valueType="num">
                                      <p:cBhvr>
                                        <p:cTn id="364" dur="500" fill="hold">
                                          <p:stCondLst>
                                            <p:cond delay="0"/>
                                          </p:stCondLst>
                                        </p:cTn>
                                        <p:tgtEl>
                                          <p:spTgt spid="9"/>
                                        </p:tgtEl>
                                        <p:attrNameLst>
                                          <p:attrName>ppt_h</p:attrName>
                                        </p:attrNameLst>
                                      </p:cBhvr>
                                      <p:tavLst>
                                        <p:tav tm="0">
                                          <p:val>
                                            <p:strVal val="ppt_h"/>
                                          </p:val>
                                        </p:tav>
                                        <p:tav tm="100000">
                                          <p:val>
                                            <p:strVal val="#ppt_h*0.3420655"/>
                                          </p:val>
                                        </p:tav>
                                      </p:tavLst>
                                    </p:anim>
                                    <p:anim to="" calcmode="lin" valueType="num">
                                      <p:cBhvr>
                                        <p:cTn id="365" dur="500" fill="hold">
                                          <p:stCondLst>
                                            <p:cond delay="0"/>
                                          </p:stCondLst>
                                        </p:cTn>
                                        <p:tgtEl>
                                          <p:spTgt spid="9"/>
                                        </p:tgtEl>
                                        <p:attrNameLst>
                                          <p:attrName>ppt_x</p:attrName>
                                        </p:attrNameLst>
                                      </p:cBhvr>
                                      <p:tavLst>
                                        <p:tav tm="0">
                                          <p:val>
                                            <p:strVal val="ppt_x"/>
                                          </p:val>
                                        </p:tav>
                                        <p:tav tm="100000">
                                          <p:val>
                                            <p:fltVal val="0.22741"/>
                                          </p:val>
                                        </p:tav>
                                      </p:tavLst>
                                    </p:anim>
                                    <p:anim to="" calcmode="lin" valueType="num">
                                      <p:cBhvr>
                                        <p:cTn id="366" dur="500" fill="hold">
                                          <p:stCondLst>
                                            <p:cond delay="0"/>
                                          </p:stCondLst>
                                        </p:cTn>
                                        <p:tgtEl>
                                          <p:spTgt spid="9"/>
                                        </p:tgtEl>
                                        <p:attrNameLst>
                                          <p:attrName>ppt_y</p:attrName>
                                        </p:attrNameLst>
                                      </p:cBhvr>
                                      <p:tavLst>
                                        <p:tav tm="0">
                                          <p:val>
                                            <p:strVal val="ppt_y"/>
                                          </p:val>
                                        </p:tav>
                                        <p:tav tm="100000">
                                          <p:val>
                                            <p:fltVal val="0.04116"/>
                                          </p:val>
                                        </p:tav>
                                      </p:tavLst>
                                    </p:anim>
                                    <p:anim to="" calcmode="lin" valueType="num">
                                      <p:cBhvr>
                                        <p:cTn id="367"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368" presetID="0" presetClass="entr" presetSubtype="0" fill="hold" grpId="6" nodeType="withEffect">
                                  <p:stCondLst>
                                    <p:cond delay="0"/>
                                  </p:stCondLst>
                                  <p:childTnLst>
                                    <p:anim to="" calcmode="lin" valueType="num">
                                      <p:cBhvr>
                                        <p:cTn id="369" dur="500" fill="hold">
                                          <p:stCondLst>
                                            <p:cond delay="0"/>
                                          </p:stCondLst>
                                        </p:cTn>
                                        <p:tgtEl>
                                          <p:spTgt spid="8"/>
                                        </p:tgtEl>
                                        <p:attrNameLst>
                                          <p:attrName>ppt_w</p:attrName>
                                        </p:attrNameLst>
                                      </p:cBhvr>
                                      <p:tavLst>
                                        <p:tav tm="0">
                                          <p:val>
                                            <p:strVal val="ppt_w"/>
                                          </p:val>
                                        </p:tav>
                                        <p:tav tm="100000">
                                          <p:val>
                                            <p:strVal val="#ppt_w*0.3420655"/>
                                          </p:val>
                                        </p:tav>
                                      </p:tavLst>
                                    </p:anim>
                                    <p:anim to="" calcmode="lin" valueType="num">
                                      <p:cBhvr>
                                        <p:cTn id="370" dur="500" fill="hold">
                                          <p:stCondLst>
                                            <p:cond delay="0"/>
                                          </p:stCondLst>
                                        </p:cTn>
                                        <p:tgtEl>
                                          <p:spTgt spid="8"/>
                                        </p:tgtEl>
                                        <p:attrNameLst>
                                          <p:attrName>ppt_h</p:attrName>
                                        </p:attrNameLst>
                                      </p:cBhvr>
                                      <p:tavLst>
                                        <p:tav tm="0">
                                          <p:val>
                                            <p:strVal val="ppt_h"/>
                                          </p:val>
                                        </p:tav>
                                        <p:tav tm="100000">
                                          <p:val>
                                            <p:strVal val="#ppt_h*0.3420655"/>
                                          </p:val>
                                        </p:tav>
                                      </p:tavLst>
                                    </p:anim>
                                    <p:anim to="" calcmode="lin" valueType="num">
                                      <p:cBhvr>
                                        <p:cTn id="371" dur="500" fill="hold">
                                          <p:stCondLst>
                                            <p:cond delay="0"/>
                                          </p:stCondLst>
                                        </p:cTn>
                                        <p:tgtEl>
                                          <p:spTgt spid="8"/>
                                        </p:tgtEl>
                                        <p:attrNameLst>
                                          <p:attrName>ppt_x</p:attrName>
                                        </p:attrNameLst>
                                      </p:cBhvr>
                                      <p:tavLst>
                                        <p:tav tm="0">
                                          <p:val>
                                            <p:strVal val="ppt_x"/>
                                          </p:val>
                                        </p:tav>
                                        <p:tav tm="100000">
                                          <p:val>
                                            <p:fltVal val="0.16847"/>
                                          </p:val>
                                        </p:tav>
                                      </p:tavLst>
                                    </p:anim>
                                    <p:anim to="" calcmode="lin" valueType="num">
                                      <p:cBhvr>
                                        <p:cTn id="372" dur="500" fill="hold">
                                          <p:stCondLst>
                                            <p:cond delay="0"/>
                                          </p:stCondLst>
                                        </p:cTn>
                                        <p:tgtEl>
                                          <p:spTgt spid="8"/>
                                        </p:tgtEl>
                                        <p:attrNameLst>
                                          <p:attrName>ppt_y</p:attrName>
                                        </p:attrNameLst>
                                      </p:cBhvr>
                                      <p:tavLst>
                                        <p:tav tm="0">
                                          <p:val>
                                            <p:strVal val="ppt_y"/>
                                          </p:val>
                                        </p:tav>
                                        <p:tav tm="100000">
                                          <p:val>
                                            <p:fltVal val="-0.00224"/>
                                          </p:val>
                                        </p:tav>
                                      </p:tavLst>
                                    </p:anim>
                                    <p:anim to="" calcmode="lin" valueType="num">
                                      <p:cBhvr>
                                        <p:cTn id="373"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374" presetID="0" presetClass="entr" presetSubtype="0" fill="hold" grpId="7" nodeType="withEffect">
                                  <p:stCondLst>
                                    <p:cond delay="0"/>
                                  </p:stCondLst>
                                  <p:childTnLst>
                                    <p:anim to="" calcmode="lin" valueType="num">
                                      <p:cBhvr>
                                        <p:cTn id="375" dur="500" fill="hold">
                                          <p:stCondLst>
                                            <p:cond delay="0"/>
                                          </p:stCondLst>
                                        </p:cTn>
                                        <p:tgtEl>
                                          <p:spTgt spid="7"/>
                                        </p:tgtEl>
                                        <p:attrNameLst>
                                          <p:attrName>ppt_w</p:attrName>
                                        </p:attrNameLst>
                                      </p:cBhvr>
                                      <p:tavLst>
                                        <p:tav tm="0">
                                          <p:val>
                                            <p:strVal val="ppt_w"/>
                                          </p:val>
                                        </p:tav>
                                        <p:tav tm="100000">
                                          <p:val>
                                            <p:strVal val="#ppt_w*0.481475"/>
                                          </p:val>
                                        </p:tav>
                                      </p:tavLst>
                                    </p:anim>
                                    <p:anim to="" calcmode="lin" valueType="num">
                                      <p:cBhvr>
                                        <p:cTn id="376" dur="500" fill="hold">
                                          <p:stCondLst>
                                            <p:cond delay="0"/>
                                          </p:stCondLst>
                                        </p:cTn>
                                        <p:tgtEl>
                                          <p:spTgt spid="7"/>
                                        </p:tgtEl>
                                        <p:attrNameLst>
                                          <p:attrName>ppt_h</p:attrName>
                                        </p:attrNameLst>
                                      </p:cBhvr>
                                      <p:tavLst>
                                        <p:tav tm="0">
                                          <p:val>
                                            <p:strVal val="ppt_h"/>
                                          </p:val>
                                        </p:tav>
                                        <p:tav tm="100000">
                                          <p:val>
                                            <p:strVal val="#ppt_h*0.4814751"/>
                                          </p:val>
                                        </p:tav>
                                      </p:tavLst>
                                    </p:anim>
                                    <p:anim to="" calcmode="lin" valueType="num">
                                      <p:cBhvr>
                                        <p:cTn id="377" dur="500" fill="hold">
                                          <p:stCondLst>
                                            <p:cond delay="0"/>
                                          </p:stCondLst>
                                        </p:cTn>
                                        <p:tgtEl>
                                          <p:spTgt spid="7"/>
                                        </p:tgtEl>
                                        <p:attrNameLst>
                                          <p:attrName>ppt_x</p:attrName>
                                        </p:attrNameLst>
                                      </p:cBhvr>
                                      <p:tavLst>
                                        <p:tav tm="0">
                                          <p:val>
                                            <p:strVal val="ppt_x"/>
                                          </p:val>
                                        </p:tav>
                                        <p:tav tm="100000">
                                          <p:val>
                                            <p:fltVal val="0.15541"/>
                                          </p:val>
                                        </p:tav>
                                      </p:tavLst>
                                    </p:anim>
                                    <p:anim to="" calcmode="lin" valueType="num">
                                      <p:cBhvr>
                                        <p:cTn id="378" dur="500" fill="hold">
                                          <p:stCondLst>
                                            <p:cond delay="0"/>
                                          </p:stCondLst>
                                        </p:cTn>
                                        <p:tgtEl>
                                          <p:spTgt spid="7"/>
                                        </p:tgtEl>
                                        <p:attrNameLst>
                                          <p:attrName>ppt_y</p:attrName>
                                        </p:attrNameLst>
                                      </p:cBhvr>
                                      <p:tavLst>
                                        <p:tav tm="0">
                                          <p:val>
                                            <p:strVal val="ppt_y"/>
                                          </p:val>
                                        </p:tav>
                                        <p:tav tm="100000">
                                          <p:val>
                                            <p:fltVal val="-0.04797"/>
                                          </p:val>
                                        </p:tav>
                                      </p:tavLst>
                                    </p:anim>
                                    <p:anim to="" calcmode="lin" valueType="num">
                                      <p:cBhvr>
                                        <p:cTn id="379"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380" presetID="0" presetClass="entr" presetSubtype="0" fill="hold" grpId="8" nodeType="withEffect">
                                  <p:stCondLst>
                                    <p:cond delay="0"/>
                                  </p:stCondLst>
                                  <p:childTnLst>
                                    <p:anim to="" calcmode="lin" valueType="num">
                                      <p:cBhvr>
                                        <p:cTn id="381" dur="500" fill="hold">
                                          <p:stCondLst>
                                            <p:cond delay="0"/>
                                          </p:stCondLst>
                                        </p:cTn>
                                        <p:tgtEl>
                                          <p:spTgt spid="6"/>
                                        </p:tgtEl>
                                        <p:attrNameLst>
                                          <p:attrName>ppt_w</p:attrName>
                                        </p:attrNameLst>
                                      </p:cBhvr>
                                      <p:tavLst>
                                        <p:tav tm="0">
                                          <p:val>
                                            <p:strVal val="ppt_w"/>
                                          </p:val>
                                        </p:tav>
                                        <p:tav tm="100000">
                                          <p:val>
                                            <p:strVal val="#ppt_w*0.481475"/>
                                          </p:val>
                                        </p:tav>
                                      </p:tavLst>
                                    </p:anim>
                                    <p:anim to="" calcmode="lin" valueType="num">
                                      <p:cBhvr>
                                        <p:cTn id="382" dur="500" fill="hold">
                                          <p:stCondLst>
                                            <p:cond delay="0"/>
                                          </p:stCondLst>
                                        </p:cTn>
                                        <p:tgtEl>
                                          <p:spTgt spid="6"/>
                                        </p:tgtEl>
                                        <p:attrNameLst>
                                          <p:attrName>ppt_h</p:attrName>
                                        </p:attrNameLst>
                                      </p:cBhvr>
                                      <p:tavLst>
                                        <p:tav tm="0">
                                          <p:val>
                                            <p:strVal val="ppt_h"/>
                                          </p:val>
                                        </p:tav>
                                        <p:tav tm="100000">
                                          <p:val>
                                            <p:strVal val="#ppt_h*0.4814751"/>
                                          </p:val>
                                        </p:tav>
                                      </p:tavLst>
                                    </p:anim>
                                    <p:anim to="" calcmode="lin" valueType="num">
                                      <p:cBhvr>
                                        <p:cTn id="383" dur="500" fill="hold">
                                          <p:stCondLst>
                                            <p:cond delay="0"/>
                                          </p:stCondLst>
                                        </p:cTn>
                                        <p:tgtEl>
                                          <p:spTgt spid="6"/>
                                        </p:tgtEl>
                                        <p:attrNameLst>
                                          <p:attrName>ppt_x</p:attrName>
                                        </p:attrNameLst>
                                      </p:cBhvr>
                                      <p:tavLst>
                                        <p:tav tm="0">
                                          <p:val>
                                            <p:strVal val="ppt_x"/>
                                          </p:val>
                                        </p:tav>
                                        <p:tav tm="100000">
                                          <p:val>
                                            <p:fltVal val="0.24678"/>
                                          </p:val>
                                        </p:tav>
                                      </p:tavLst>
                                    </p:anim>
                                    <p:anim to="" calcmode="lin" valueType="num">
                                      <p:cBhvr>
                                        <p:cTn id="384" dur="500" fill="hold">
                                          <p:stCondLst>
                                            <p:cond delay="0"/>
                                          </p:stCondLst>
                                        </p:cTn>
                                        <p:tgtEl>
                                          <p:spTgt spid="6"/>
                                        </p:tgtEl>
                                        <p:attrNameLst>
                                          <p:attrName>ppt_y</p:attrName>
                                        </p:attrNameLst>
                                      </p:cBhvr>
                                      <p:tavLst>
                                        <p:tav tm="0">
                                          <p:val>
                                            <p:strVal val="ppt_y"/>
                                          </p:val>
                                        </p:tav>
                                        <p:tav tm="100000">
                                          <p:val>
                                            <p:fltVal val="-0.09651"/>
                                          </p:val>
                                        </p:tav>
                                      </p:tavLst>
                                    </p:anim>
                                    <p:anim to="" calcmode="lin" valueType="num">
                                      <p:cBhvr>
                                        <p:cTn id="385"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386" presetID="0" presetClass="entr" presetSubtype="0" fill="hold" grpId="9" nodeType="withEffect">
                                  <p:stCondLst>
                                    <p:cond delay="0"/>
                                  </p:stCondLst>
                                  <p:childTnLst>
                                    <p:anim to="" calcmode="lin" valueType="num">
                                      <p:cBhvr>
                                        <p:cTn id="387" dur="500" fill="hold">
                                          <p:stCondLst>
                                            <p:cond delay="0"/>
                                          </p:stCondLst>
                                        </p:cTn>
                                        <p:tgtEl>
                                          <p:spTgt spid="5"/>
                                        </p:tgtEl>
                                        <p:attrNameLst>
                                          <p:attrName>ppt_w</p:attrName>
                                        </p:attrNameLst>
                                      </p:cBhvr>
                                      <p:tavLst>
                                        <p:tav tm="0">
                                          <p:val>
                                            <p:strVal val="ppt_w"/>
                                          </p:val>
                                        </p:tav>
                                        <p:tav tm="100000">
                                          <p:val>
                                            <p:strVal val="#ppt_w*0.3998265"/>
                                          </p:val>
                                        </p:tav>
                                      </p:tavLst>
                                    </p:anim>
                                    <p:anim to="" calcmode="lin" valueType="num">
                                      <p:cBhvr>
                                        <p:cTn id="388" dur="500" fill="hold">
                                          <p:stCondLst>
                                            <p:cond delay="0"/>
                                          </p:stCondLst>
                                        </p:cTn>
                                        <p:tgtEl>
                                          <p:spTgt spid="5"/>
                                        </p:tgtEl>
                                        <p:attrNameLst>
                                          <p:attrName>ppt_h</p:attrName>
                                        </p:attrNameLst>
                                      </p:cBhvr>
                                      <p:tavLst>
                                        <p:tav tm="0">
                                          <p:val>
                                            <p:strVal val="ppt_h"/>
                                          </p:val>
                                        </p:tav>
                                        <p:tav tm="100000">
                                          <p:val>
                                            <p:strVal val="#ppt_h*0.3998264"/>
                                          </p:val>
                                        </p:tav>
                                      </p:tavLst>
                                    </p:anim>
                                    <p:anim to="" calcmode="lin" valueType="num">
                                      <p:cBhvr>
                                        <p:cTn id="389" dur="500" fill="hold">
                                          <p:stCondLst>
                                            <p:cond delay="0"/>
                                          </p:stCondLst>
                                        </p:cTn>
                                        <p:tgtEl>
                                          <p:spTgt spid="5"/>
                                        </p:tgtEl>
                                        <p:attrNameLst>
                                          <p:attrName>ppt_x</p:attrName>
                                        </p:attrNameLst>
                                      </p:cBhvr>
                                      <p:tavLst>
                                        <p:tav tm="0">
                                          <p:val>
                                            <p:strVal val="ppt_x"/>
                                          </p:val>
                                        </p:tav>
                                        <p:tav tm="100000">
                                          <p:val>
                                            <p:fltVal val="0.29259"/>
                                          </p:val>
                                        </p:tav>
                                      </p:tavLst>
                                    </p:anim>
                                    <p:anim to="" calcmode="lin" valueType="num">
                                      <p:cBhvr>
                                        <p:cTn id="390" dur="500" fill="hold">
                                          <p:stCondLst>
                                            <p:cond delay="0"/>
                                          </p:stCondLst>
                                        </p:cTn>
                                        <p:tgtEl>
                                          <p:spTgt spid="5"/>
                                        </p:tgtEl>
                                        <p:attrNameLst>
                                          <p:attrName>ppt_y</p:attrName>
                                        </p:attrNameLst>
                                      </p:cBhvr>
                                      <p:tavLst>
                                        <p:tav tm="0">
                                          <p:val>
                                            <p:strVal val="ppt_y"/>
                                          </p:val>
                                        </p:tav>
                                        <p:tav tm="100000">
                                          <p:val>
                                            <p:fltVal val="-0.15266"/>
                                          </p:val>
                                        </p:tav>
                                      </p:tavLst>
                                    </p:anim>
                                    <p:anim to="" calcmode="lin" valueType="num">
                                      <p:cBhvr>
                                        <p:cTn id="391"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392" presetID="0" presetClass="entr" presetSubtype="0" fill="hold" grpId="10" nodeType="withEffect">
                                  <p:stCondLst>
                                    <p:cond delay="0"/>
                                  </p:stCondLst>
                                  <p:childTnLst>
                                    <p:anim to="" calcmode="lin" valueType="num">
                                      <p:cBhvr>
                                        <p:cTn id="393" dur="500" fill="hold">
                                          <p:stCondLst>
                                            <p:cond delay="0"/>
                                          </p:stCondLst>
                                        </p:cTn>
                                        <p:tgtEl>
                                          <p:spTgt spid="4"/>
                                        </p:tgtEl>
                                        <p:attrNameLst>
                                          <p:attrName>ppt_w</p:attrName>
                                        </p:attrNameLst>
                                      </p:cBhvr>
                                      <p:tavLst>
                                        <p:tav tm="0">
                                          <p:val>
                                            <p:strVal val="ppt_w"/>
                                          </p:val>
                                        </p:tav>
                                        <p:tav tm="100000">
                                          <p:val>
                                            <p:strVal val="#ppt_w*0.3998264"/>
                                          </p:val>
                                        </p:tav>
                                      </p:tavLst>
                                    </p:anim>
                                    <p:anim to="" calcmode="lin" valueType="num">
                                      <p:cBhvr>
                                        <p:cTn id="394" dur="500" fill="hold">
                                          <p:stCondLst>
                                            <p:cond delay="0"/>
                                          </p:stCondLst>
                                        </p:cTn>
                                        <p:tgtEl>
                                          <p:spTgt spid="4"/>
                                        </p:tgtEl>
                                        <p:attrNameLst>
                                          <p:attrName>ppt_h</p:attrName>
                                        </p:attrNameLst>
                                      </p:cBhvr>
                                      <p:tavLst>
                                        <p:tav tm="0">
                                          <p:val>
                                            <p:strVal val="ppt_h"/>
                                          </p:val>
                                        </p:tav>
                                        <p:tav tm="100000">
                                          <p:val>
                                            <p:strVal val="#ppt_h*0.3998265"/>
                                          </p:val>
                                        </p:tav>
                                      </p:tavLst>
                                    </p:anim>
                                    <p:anim to="" calcmode="lin" valueType="num">
                                      <p:cBhvr>
                                        <p:cTn id="395" dur="500" fill="hold">
                                          <p:stCondLst>
                                            <p:cond delay="0"/>
                                          </p:stCondLst>
                                        </p:cTn>
                                        <p:tgtEl>
                                          <p:spTgt spid="4"/>
                                        </p:tgtEl>
                                        <p:attrNameLst>
                                          <p:attrName>ppt_x</p:attrName>
                                        </p:attrNameLst>
                                      </p:cBhvr>
                                      <p:tavLst>
                                        <p:tav tm="0">
                                          <p:val>
                                            <p:strVal val="ppt_x"/>
                                          </p:val>
                                        </p:tav>
                                        <p:tav tm="100000">
                                          <p:val>
                                            <p:fltVal val="0.08367"/>
                                          </p:val>
                                        </p:tav>
                                      </p:tavLst>
                                    </p:anim>
                                    <p:anim to="" calcmode="lin" valueType="num">
                                      <p:cBhvr>
                                        <p:cTn id="396" dur="500" fill="hold">
                                          <p:stCondLst>
                                            <p:cond delay="0"/>
                                          </p:stCondLst>
                                        </p:cTn>
                                        <p:tgtEl>
                                          <p:spTgt spid="4"/>
                                        </p:tgtEl>
                                        <p:attrNameLst>
                                          <p:attrName>ppt_y</p:attrName>
                                        </p:attrNameLst>
                                      </p:cBhvr>
                                      <p:tavLst>
                                        <p:tav tm="0">
                                          <p:val>
                                            <p:strVal val="ppt_y"/>
                                          </p:val>
                                        </p:tav>
                                        <p:tav tm="100000">
                                          <p:val>
                                            <p:fltVal val="-0.30833"/>
                                          </p:val>
                                        </p:tav>
                                      </p:tavLst>
                                    </p:anim>
                                    <p:anim to="" calcmode="lin" valueType="num">
                                      <p:cBhvr>
                                        <p:cTn id="397"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398" fill="hold">
                      <p:stCondLst>
                        <p:cond delay="indefinite"/>
                      </p:stCondLst>
                      <p:childTnLst>
                        <p:par>
                          <p:cTn id="399" fill="hold">
                            <p:stCondLst>
                              <p:cond delay="0"/>
                            </p:stCondLst>
                            <p:childTnLst>
                              <p:par>
                                <p:cTn id="400" presetID="2" presetClass="entr" presetSubtype="4" fill="hold" grpId="0" nodeType="clickEffect">
                                  <p:stCondLst>
                                    <p:cond delay="0"/>
                                  </p:stCondLst>
                                  <p:childTnLst>
                                    <p:set>
                                      <p:cBhvr>
                                        <p:cTn id="401" dur="1" fill="hold">
                                          <p:stCondLst>
                                            <p:cond delay="0"/>
                                          </p:stCondLst>
                                        </p:cTn>
                                        <p:tgtEl>
                                          <p:spTgt spid="15"/>
                                        </p:tgtEl>
                                        <p:attrNameLst>
                                          <p:attrName>style.visibility</p:attrName>
                                        </p:attrNameLst>
                                      </p:cBhvr>
                                      <p:to>
                                        <p:strVal val="visible"/>
                                      </p:to>
                                    </p:set>
                                    <p:anim calcmode="lin" valueType="num">
                                      <p:cBhvr additive="base">
                                        <p:cTn id="402" dur="500" fill="hold">
                                          <p:stCondLst>
                                            <p:cond delay="0"/>
                                          </p:stCondLst>
                                        </p:cTn>
                                        <p:tgtEl>
                                          <p:spTgt spid="15"/>
                                        </p:tgtEl>
                                        <p:attrNameLst>
                                          <p:attrName>ppt_x</p:attrName>
                                        </p:attrNameLst>
                                      </p:cBhvr>
                                      <p:tavLst>
                                        <p:tav tm="0">
                                          <p:val>
                                            <p:fltVal val="0.34175"/>
                                          </p:val>
                                        </p:tav>
                                        <p:tav tm="100000">
                                          <p:val>
                                            <p:fltVal val="0.34175"/>
                                          </p:val>
                                        </p:tav>
                                      </p:tavLst>
                                    </p:anim>
                                    <p:anim calcmode="lin" valueType="num">
                                      <p:cBhvr additive="base">
                                        <p:cTn id="403" dur="500" fill="hold">
                                          <p:stCondLst>
                                            <p:cond delay="0"/>
                                          </p:stCondLst>
                                        </p:cTn>
                                        <p:tgtEl>
                                          <p:spTgt spid="15"/>
                                        </p:tgtEl>
                                        <p:attrNameLst>
                                          <p:attrName>ppt_y</p:attrName>
                                        </p:attrNameLst>
                                      </p:cBhvr>
                                      <p:tavLst>
                                        <p:tav tm="0">
                                          <p:val>
                                            <p:fltVal val="1.5"/>
                                          </p:val>
                                        </p:tav>
                                        <p:tav tm="100000">
                                          <p:val>
                                            <p:fltVal val="0.5"/>
                                          </p:val>
                                        </p:tav>
                                      </p:tavLst>
                                    </p:anim>
                                    <p:anim to="" calcmode="lin" valueType="num">
                                      <p:cBhvr>
                                        <p:cTn id="404" dur="500" fill="hold">
                                          <p:stCondLst>
                                            <p:cond delay="0"/>
                                          </p:stCondLst>
                                        </p:cTn>
                                        <p:tgtEl>
                                          <p:spTgt spid="15"/>
                                        </p:tgtEl>
                                        <p:attrNameLst>
                                          <p:attrName>ppt_w</p:attrName>
                                        </p:attrNameLst>
                                      </p:cBhvr>
                                      <p:tavLst>
                                        <p:tav tm="0">
                                          <p:val>
                                            <p:intVal val="0"/>
                                          </p:val>
                                        </p:tav>
                                        <p:tav tm="50000">
                                          <p:val>
                                            <p:strVal val="#ppt_w*1.2 *1"/>
                                          </p:val>
                                        </p:tav>
                                        <p:tav tm="100000">
                                          <p:val>
                                            <p:strVal val="#ppt_w*1"/>
                                          </p:val>
                                        </p:tav>
                                      </p:tavLst>
                                    </p:anim>
                                    <p:anim to="" calcmode="lin" valueType="num">
                                      <p:cBhvr>
                                        <p:cTn id="405" dur="500" fill="hold">
                                          <p:stCondLst>
                                            <p:cond delay="0"/>
                                          </p:stCondLst>
                                        </p:cTn>
                                        <p:tgtEl>
                                          <p:spTgt spid="15"/>
                                        </p:tgtEl>
                                        <p:attrNameLst>
                                          <p:attrName>ppt_h</p:attrName>
                                        </p:attrNameLst>
                                      </p:cBhvr>
                                      <p:tavLst>
                                        <p:tav tm="0">
                                          <p:val>
                                            <p:intVal val="0"/>
                                          </p:val>
                                        </p:tav>
                                        <p:tav tm="50000">
                                          <p:val>
                                            <p:strVal val="#ppt_h*1.2*1"/>
                                          </p:val>
                                        </p:tav>
                                        <p:tav tm="100000">
                                          <p:val>
                                            <p:strVal val="#ppt_h*1"/>
                                          </p:val>
                                        </p:tav>
                                      </p:tavLst>
                                    </p:anim>
                                  </p:childTnLst>
                                </p:cTn>
                              </p:par>
                              <p:par>
                                <p:cTn id="406" presetID="0" presetClass="entr" presetSubtype="0" fill="hold" grpId="1" nodeType="withEffect">
                                  <p:stCondLst>
                                    <p:cond delay="0"/>
                                  </p:stCondLst>
                                  <p:childTnLst>
                                    <p:anim to="" calcmode="lin" valueType="num">
                                      <p:cBhvr>
                                        <p:cTn id="407" dur="500" fill="hold">
                                          <p:stCondLst>
                                            <p:cond delay="0"/>
                                          </p:stCondLst>
                                        </p:cTn>
                                        <p:tgtEl>
                                          <p:spTgt spid="14"/>
                                        </p:tgtEl>
                                        <p:attrNameLst>
                                          <p:attrName>ppt_x</p:attrName>
                                        </p:attrNameLst>
                                      </p:cBhvr>
                                      <p:tavLst>
                                        <p:tav tm="0">
                                          <p:val>
                                            <p:strVal val="ppt_x"/>
                                          </p:val>
                                        </p:tav>
                                        <p:tav tm="100000">
                                          <p:val>
                                            <p:fltVal val="0.4196"/>
                                          </p:val>
                                        </p:tav>
                                      </p:tavLst>
                                    </p:anim>
                                    <p:anim to="" calcmode="lin" valueType="num">
                                      <p:cBhvr>
                                        <p:cTn id="408" dur="500" fill="hold">
                                          <p:stCondLst>
                                            <p:cond delay="0"/>
                                          </p:stCondLst>
                                        </p:cTn>
                                        <p:tgtEl>
                                          <p:spTgt spid="14"/>
                                        </p:tgtEl>
                                        <p:attrNameLst>
                                          <p:attrName>ppt_y</p:attrName>
                                        </p:attrNameLst>
                                      </p:cBhvr>
                                      <p:tavLst>
                                        <p:tav tm="0">
                                          <p:val>
                                            <p:strVal val="ppt_y"/>
                                          </p:val>
                                        </p:tav>
                                        <p:tav tm="100000">
                                          <p:val>
                                            <p:fltVal val="0.38994"/>
                                          </p:val>
                                        </p:tav>
                                      </p:tavLst>
                                    </p:anim>
                                    <p:anim to="" calcmode="lin" valueType="num">
                                      <p:cBhvr>
                                        <p:cTn id="409"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410" presetID="0" presetClass="entr" presetSubtype="0" fill="hold" grpId="2" nodeType="withEffect">
                                  <p:stCondLst>
                                    <p:cond delay="0"/>
                                  </p:stCondLst>
                                  <p:childTnLst>
                                    <p:anim to="" calcmode="lin" valueType="num">
                                      <p:cBhvr>
                                        <p:cTn id="411" dur="500" fill="hold">
                                          <p:stCondLst>
                                            <p:cond delay="0"/>
                                          </p:stCondLst>
                                        </p:cTn>
                                        <p:tgtEl>
                                          <p:spTgt spid="13"/>
                                        </p:tgtEl>
                                        <p:attrNameLst>
                                          <p:attrName>ppt_x</p:attrName>
                                        </p:attrNameLst>
                                      </p:cBhvr>
                                      <p:tavLst>
                                        <p:tav tm="0">
                                          <p:val>
                                            <p:strVal val="ppt_x"/>
                                          </p:val>
                                        </p:tav>
                                        <p:tav tm="100000">
                                          <p:val>
                                            <p:fltVal val="0.46008"/>
                                          </p:val>
                                        </p:tav>
                                      </p:tavLst>
                                    </p:anim>
                                    <p:anim to="" calcmode="lin" valueType="num">
                                      <p:cBhvr>
                                        <p:cTn id="412" dur="500" fill="hold">
                                          <p:stCondLst>
                                            <p:cond delay="0"/>
                                          </p:stCondLst>
                                        </p:cTn>
                                        <p:tgtEl>
                                          <p:spTgt spid="13"/>
                                        </p:tgtEl>
                                        <p:attrNameLst>
                                          <p:attrName>ppt_y</p:attrName>
                                        </p:attrNameLst>
                                      </p:cBhvr>
                                      <p:tavLst>
                                        <p:tav tm="0">
                                          <p:val>
                                            <p:strVal val="ppt_y"/>
                                          </p:val>
                                        </p:tav>
                                        <p:tav tm="100000">
                                          <p:val>
                                            <p:fltVal val="0.28396"/>
                                          </p:val>
                                        </p:tav>
                                      </p:tavLst>
                                    </p:anim>
                                    <p:anim to="" calcmode="lin" valueType="num">
                                      <p:cBhvr>
                                        <p:cTn id="413"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414" presetID="0" presetClass="entr" presetSubtype="0" fill="hold" grpId="3" nodeType="withEffect">
                                  <p:stCondLst>
                                    <p:cond delay="0"/>
                                  </p:stCondLst>
                                  <p:childTnLst>
                                    <p:anim to="" calcmode="lin" valueType="num">
                                      <p:cBhvr>
                                        <p:cTn id="415" dur="500" fill="hold">
                                          <p:stCondLst>
                                            <p:cond delay="0"/>
                                          </p:stCondLst>
                                        </p:cTn>
                                        <p:tgtEl>
                                          <p:spTgt spid="12"/>
                                        </p:tgtEl>
                                        <p:attrNameLst>
                                          <p:attrName>ppt_x</p:attrName>
                                        </p:attrNameLst>
                                      </p:cBhvr>
                                      <p:tavLst>
                                        <p:tav tm="0">
                                          <p:val>
                                            <p:strVal val="ppt_x"/>
                                          </p:val>
                                        </p:tav>
                                        <p:tav tm="100000">
                                          <p:val>
                                            <p:fltVal val="0.4103"/>
                                          </p:val>
                                        </p:tav>
                                      </p:tavLst>
                                    </p:anim>
                                    <p:anim to="" calcmode="lin" valueType="num">
                                      <p:cBhvr>
                                        <p:cTn id="416" dur="500" fill="hold">
                                          <p:stCondLst>
                                            <p:cond delay="0"/>
                                          </p:stCondLst>
                                        </p:cTn>
                                        <p:tgtEl>
                                          <p:spTgt spid="12"/>
                                        </p:tgtEl>
                                        <p:attrNameLst>
                                          <p:attrName>ppt_y</p:attrName>
                                        </p:attrNameLst>
                                      </p:cBhvr>
                                      <p:tavLst>
                                        <p:tav tm="0">
                                          <p:val>
                                            <p:strVal val="ppt_y"/>
                                          </p:val>
                                        </p:tav>
                                        <p:tav tm="100000">
                                          <p:val>
                                            <p:fltVal val="0.16696"/>
                                          </p:val>
                                        </p:tav>
                                      </p:tavLst>
                                    </p:anim>
                                    <p:anim to="" calcmode="lin" valueType="num">
                                      <p:cBhvr>
                                        <p:cTn id="417"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418" presetID="0" presetClass="entr" presetSubtype="0" fill="hold" grpId="4" nodeType="withEffect">
                                  <p:stCondLst>
                                    <p:cond delay="0"/>
                                  </p:stCondLst>
                                  <p:childTnLst>
                                    <p:anim to="" calcmode="lin" valueType="num">
                                      <p:cBhvr>
                                        <p:cTn id="419" dur="500" fill="hold">
                                          <p:stCondLst>
                                            <p:cond delay="0"/>
                                          </p:stCondLst>
                                        </p:cTn>
                                        <p:tgtEl>
                                          <p:spTgt spid="11"/>
                                        </p:tgtEl>
                                        <p:attrNameLst>
                                          <p:attrName>ppt_x</p:attrName>
                                        </p:attrNameLst>
                                      </p:cBhvr>
                                      <p:tavLst>
                                        <p:tav tm="0">
                                          <p:val>
                                            <p:strVal val="ppt_x"/>
                                          </p:val>
                                        </p:tav>
                                        <p:tav tm="100000">
                                          <p:val>
                                            <p:fltVal val="0.42863"/>
                                          </p:val>
                                        </p:tav>
                                      </p:tavLst>
                                    </p:anim>
                                    <p:anim to="" calcmode="lin" valueType="num">
                                      <p:cBhvr>
                                        <p:cTn id="420" dur="500" fill="hold">
                                          <p:stCondLst>
                                            <p:cond delay="0"/>
                                          </p:stCondLst>
                                        </p:cTn>
                                        <p:tgtEl>
                                          <p:spTgt spid="11"/>
                                        </p:tgtEl>
                                        <p:attrNameLst>
                                          <p:attrName>ppt_y</p:attrName>
                                        </p:attrNameLst>
                                      </p:cBhvr>
                                      <p:tavLst>
                                        <p:tav tm="0">
                                          <p:val>
                                            <p:strVal val="ppt_y"/>
                                          </p:val>
                                        </p:tav>
                                        <p:tav tm="100000">
                                          <p:val>
                                            <p:fltVal val="0.05393"/>
                                          </p:val>
                                        </p:tav>
                                      </p:tavLst>
                                    </p:anim>
                                    <p:anim to="" calcmode="lin" valueType="num">
                                      <p:cBhvr>
                                        <p:cTn id="421"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422" presetID="0" presetClass="entr" presetSubtype="0" fill="hold" grpId="5" nodeType="withEffect">
                                  <p:stCondLst>
                                    <p:cond delay="0"/>
                                  </p:stCondLst>
                                  <p:childTnLst>
                                    <p:anim to="" calcmode="lin" valueType="num">
                                      <p:cBhvr>
                                        <p:cTn id="423" dur="500" fill="hold">
                                          <p:stCondLst>
                                            <p:cond delay="0"/>
                                          </p:stCondLst>
                                        </p:cTn>
                                        <p:tgtEl>
                                          <p:spTgt spid="10"/>
                                        </p:tgtEl>
                                        <p:attrNameLst>
                                          <p:attrName>ppt_x</p:attrName>
                                        </p:attrNameLst>
                                      </p:cBhvr>
                                      <p:tavLst>
                                        <p:tav tm="0">
                                          <p:val>
                                            <p:strVal val="ppt_x"/>
                                          </p:val>
                                        </p:tav>
                                        <p:tav tm="100000">
                                          <p:val>
                                            <p:fltVal val="0.3478"/>
                                          </p:val>
                                        </p:tav>
                                      </p:tavLst>
                                    </p:anim>
                                    <p:anim to="" calcmode="lin" valueType="num">
                                      <p:cBhvr>
                                        <p:cTn id="424" dur="500" fill="hold">
                                          <p:stCondLst>
                                            <p:cond delay="0"/>
                                          </p:stCondLst>
                                        </p:cTn>
                                        <p:tgtEl>
                                          <p:spTgt spid="10"/>
                                        </p:tgtEl>
                                        <p:attrNameLst>
                                          <p:attrName>ppt_y</p:attrName>
                                        </p:attrNameLst>
                                      </p:cBhvr>
                                      <p:tavLst>
                                        <p:tav tm="0">
                                          <p:val>
                                            <p:strVal val="ppt_y"/>
                                          </p:val>
                                        </p:tav>
                                        <p:tav tm="100000">
                                          <p:val>
                                            <p:fltVal val="-0.02043"/>
                                          </p:val>
                                        </p:tav>
                                      </p:tavLst>
                                    </p:anim>
                                    <p:anim to="" calcmode="lin" valueType="num">
                                      <p:cBhvr>
                                        <p:cTn id="425"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426" presetID="0" presetClass="entr" presetSubtype="0" fill="hold" grpId="6" nodeType="withEffect">
                                  <p:stCondLst>
                                    <p:cond delay="0"/>
                                  </p:stCondLst>
                                  <p:childTnLst>
                                    <p:anim to="" calcmode="lin" valueType="num">
                                      <p:cBhvr>
                                        <p:cTn id="427" dur="500" fill="hold">
                                          <p:stCondLst>
                                            <p:cond delay="0"/>
                                          </p:stCondLst>
                                        </p:cTn>
                                        <p:tgtEl>
                                          <p:spTgt spid="9"/>
                                        </p:tgtEl>
                                        <p:attrNameLst>
                                          <p:attrName>ppt_x</p:attrName>
                                        </p:attrNameLst>
                                      </p:cBhvr>
                                      <p:tavLst>
                                        <p:tav tm="0">
                                          <p:val>
                                            <p:strVal val="ppt_x"/>
                                          </p:val>
                                        </p:tav>
                                        <p:tav tm="100000">
                                          <p:val>
                                            <p:fltVal val="0.22741"/>
                                          </p:val>
                                        </p:tav>
                                      </p:tavLst>
                                    </p:anim>
                                    <p:anim to="" calcmode="lin" valueType="num">
                                      <p:cBhvr>
                                        <p:cTn id="428" dur="500" fill="hold">
                                          <p:stCondLst>
                                            <p:cond delay="0"/>
                                          </p:stCondLst>
                                        </p:cTn>
                                        <p:tgtEl>
                                          <p:spTgt spid="9"/>
                                        </p:tgtEl>
                                        <p:attrNameLst>
                                          <p:attrName>ppt_y</p:attrName>
                                        </p:attrNameLst>
                                      </p:cBhvr>
                                      <p:tavLst>
                                        <p:tav tm="0">
                                          <p:val>
                                            <p:strVal val="ppt_y"/>
                                          </p:val>
                                        </p:tav>
                                        <p:tav tm="100000">
                                          <p:val>
                                            <p:fltVal val="-0.06889"/>
                                          </p:val>
                                        </p:tav>
                                      </p:tavLst>
                                    </p:anim>
                                    <p:anim to="" calcmode="lin" valueType="num">
                                      <p:cBhvr>
                                        <p:cTn id="429"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430" presetID="0" presetClass="entr" presetSubtype="0" fill="hold" grpId="7" nodeType="withEffect">
                                  <p:stCondLst>
                                    <p:cond delay="0"/>
                                  </p:stCondLst>
                                  <p:childTnLst>
                                    <p:anim to="" calcmode="lin" valueType="num">
                                      <p:cBhvr>
                                        <p:cTn id="431" dur="500" fill="hold">
                                          <p:stCondLst>
                                            <p:cond delay="0"/>
                                          </p:stCondLst>
                                        </p:cTn>
                                        <p:tgtEl>
                                          <p:spTgt spid="8"/>
                                        </p:tgtEl>
                                        <p:attrNameLst>
                                          <p:attrName>ppt_x</p:attrName>
                                        </p:attrNameLst>
                                      </p:cBhvr>
                                      <p:tavLst>
                                        <p:tav tm="0">
                                          <p:val>
                                            <p:strVal val="ppt_x"/>
                                          </p:val>
                                        </p:tav>
                                        <p:tav tm="100000">
                                          <p:val>
                                            <p:fltVal val="0.16847"/>
                                          </p:val>
                                        </p:tav>
                                      </p:tavLst>
                                    </p:anim>
                                    <p:anim to="" calcmode="lin" valueType="num">
                                      <p:cBhvr>
                                        <p:cTn id="432" dur="500" fill="hold">
                                          <p:stCondLst>
                                            <p:cond delay="0"/>
                                          </p:stCondLst>
                                        </p:cTn>
                                        <p:tgtEl>
                                          <p:spTgt spid="8"/>
                                        </p:tgtEl>
                                        <p:attrNameLst>
                                          <p:attrName>ppt_y</p:attrName>
                                        </p:attrNameLst>
                                      </p:cBhvr>
                                      <p:tavLst>
                                        <p:tav tm="0">
                                          <p:val>
                                            <p:strVal val="ppt_y"/>
                                          </p:val>
                                        </p:tav>
                                        <p:tav tm="100000">
                                          <p:val>
                                            <p:fltVal val="-0.1123"/>
                                          </p:val>
                                        </p:tav>
                                      </p:tavLst>
                                    </p:anim>
                                    <p:anim to="" calcmode="lin" valueType="num">
                                      <p:cBhvr>
                                        <p:cTn id="433"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434" presetID="0" presetClass="entr" presetSubtype="0" fill="hold" grpId="8" nodeType="withEffect">
                                  <p:stCondLst>
                                    <p:cond delay="0"/>
                                  </p:stCondLst>
                                  <p:childTnLst>
                                    <p:anim to="" calcmode="lin" valueType="num">
                                      <p:cBhvr>
                                        <p:cTn id="435" dur="500" fill="hold">
                                          <p:stCondLst>
                                            <p:cond delay="0"/>
                                          </p:stCondLst>
                                        </p:cTn>
                                        <p:tgtEl>
                                          <p:spTgt spid="7"/>
                                        </p:tgtEl>
                                        <p:attrNameLst>
                                          <p:attrName>ppt_x</p:attrName>
                                        </p:attrNameLst>
                                      </p:cBhvr>
                                      <p:tavLst>
                                        <p:tav tm="0">
                                          <p:val>
                                            <p:strVal val="ppt_x"/>
                                          </p:val>
                                        </p:tav>
                                        <p:tav tm="100000">
                                          <p:val>
                                            <p:fltVal val="0.15541"/>
                                          </p:val>
                                        </p:tav>
                                      </p:tavLst>
                                    </p:anim>
                                    <p:anim to="" calcmode="lin" valueType="num">
                                      <p:cBhvr>
                                        <p:cTn id="436" dur="500" fill="hold">
                                          <p:stCondLst>
                                            <p:cond delay="0"/>
                                          </p:stCondLst>
                                        </p:cTn>
                                        <p:tgtEl>
                                          <p:spTgt spid="7"/>
                                        </p:tgtEl>
                                        <p:attrNameLst>
                                          <p:attrName>ppt_y</p:attrName>
                                        </p:attrNameLst>
                                      </p:cBhvr>
                                      <p:tavLst>
                                        <p:tav tm="0">
                                          <p:val>
                                            <p:strVal val="ppt_y"/>
                                          </p:val>
                                        </p:tav>
                                        <p:tav tm="100000">
                                          <p:val>
                                            <p:fltVal val="-0.15803"/>
                                          </p:val>
                                        </p:tav>
                                      </p:tavLst>
                                    </p:anim>
                                    <p:anim to="" calcmode="lin" valueType="num">
                                      <p:cBhvr>
                                        <p:cTn id="437"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438" presetID="0" presetClass="entr" presetSubtype="0" fill="hold" grpId="9" nodeType="withEffect">
                                  <p:stCondLst>
                                    <p:cond delay="0"/>
                                  </p:stCondLst>
                                  <p:childTnLst>
                                    <p:anim to="" calcmode="lin" valueType="num">
                                      <p:cBhvr>
                                        <p:cTn id="439" dur="500" fill="hold">
                                          <p:stCondLst>
                                            <p:cond delay="0"/>
                                          </p:stCondLst>
                                        </p:cTn>
                                        <p:tgtEl>
                                          <p:spTgt spid="6"/>
                                        </p:tgtEl>
                                        <p:attrNameLst>
                                          <p:attrName>ppt_x</p:attrName>
                                        </p:attrNameLst>
                                      </p:cBhvr>
                                      <p:tavLst>
                                        <p:tav tm="0">
                                          <p:val>
                                            <p:strVal val="ppt_x"/>
                                          </p:val>
                                        </p:tav>
                                        <p:tav tm="100000">
                                          <p:val>
                                            <p:fltVal val="0.24678"/>
                                          </p:val>
                                        </p:tav>
                                      </p:tavLst>
                                    </p:anim>
                                    <p:anim to="" calcmode="lin" valueType="num">
                                      <p:cBhvr>
                                        <p:cTn id="440" dur="500" fill="hold">
                                          <p:stCondLst>
                                            <p:cond delay="0"/>
                                          </p:stCondLst>
                                        </p:cTn>
                                        <p:tgtEl>
                                          <p:spTgt spid="6"/>
                                        </p:tgtEl>
                                        <p:attrNameLst>
                                          <p:attrName>ppt_y</p:attrName>
                                        </p:attrNameLst>
                                      </p:cBhvr>
                                      <p:tavLst>
                                        <p:tav tm="0">
                                          <p:val>
                                            <p:strVal val="ppt_y"/>
                                          </p:val>
                                        </p:tav>
                                        <p:tav tm="100000">
                                          <p:val>
                                            <p:fltVal val="-0.20657"/>
                                          </p:val>
                                        </p:tav>
                                      </p:tavLst>
                                    </p:anim>
                                    <p:anim to="" calcmode="lin" valueType="num">
                                      <p:cBhvr>
                                        <p:cTn id="441"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442" presetID="0" presetClass="entr" presetSubtype="0" fill="hold" grpId="10" nodeType="withEffect">
                                  <p:stCondLst>
                                    <p:cond delay="0"/>
                                  </p:stCondLst>
                                  <p:childTnLst>
                                    <p:anim to="" calcmode="lin" valueType="num">
                                      <p:cBhvr>
                                        <p:cTn id="443" dur="500" fill="hold">
                                          <p:stCondLst>
                                            <p:cond delay="0"/>
                                          </p:stCondLst>
                                        </p:cTn>
                                        <p:tgtEl>
                                          <p:spTgt spid="5"/>
                                        </p:tgtEl>
                                        <p:attrNameLst>
                                          <p:attrName>ppt_x</p:attrName>
                                        </p:attrNameLst>
                                      </p:cBhvr>
                                      <p:tavLst>
                                        <p:tav tm="0">
                                          <p:val>
                                            <p:strVal val="ppt_x"/>
                                          </p:val>
                                        </p:tav>
                                        <p:tav tm="100000">
                                          <p:val>
                                            <p:fltVal val="0.29259"/>
                                          </p:val>
                                        </p:tav>
                                      </p:tavLst>
                                    </p:anim>
                                    <p:anim to="" calcmode="lin" valueType="num">
                                      <p:cBhvr>
                                        <p:cTn id="444" dur="500" fill="hold">
                                          <p:stCondLst>
                                            <p:cond delay="0"/>
                                          </p:stCondLst>
                                        </p:cTn>
                                        <p:tgtEl>
                                          <p:spTgt spid="5"/>
                                        </p:tgtEl>
                                        <p:attrNameLst>
                                          <p:attrName>ppt_y</p:attrName>
                                        </p:attrNameLst>
                                      </p:cBhvr>
                                      <p:tavLst>
                                        <p:tav tm="0">
                                          <p:val>
                                            <p:strVal val="ppt_y"/>
                                          </p:val>
                                        </p:tav>
                                        <p:tav tm="100000">
                                          <p:val>
                                            <p:fltVal val="-0.26272"/>
                                          </p:val>
                                        </p:tav>
                                      </p:tavLst>
                                    </p:anim>
                                    <p:anim to="" calcmode="lin" valueType="num">
                                      <p:cBhvr>
                                        <p:cTn id="445"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446" presetID="0" presetClass="entr" presetSubtype="0" fill="hold" grpId="11" nodeType="withEffect">
                                  <p:stCondLst>
                                    <p:cond delay="0"/>
                                  </p:stCondLst>
                                  <p:childTnLst>
                                    <p:anim to="" calcmode="lin" valueType="num">
                                      <p:cBhvr>
                                        <p:cTn id="447" dur="500" fill="hold">
                                          <p:stCondLst>
                                            <p:cond delay="0"/>
                                          </p:stCondLst>
                                        </p:cTn>
                                        <p:tgtEl>
                                          <p:spTgt spid="4"/>
                                        </p:tgtEl>
                                        <p:attrNameLst>
                                          <p:attrName>ppt_x</p:attrName>
                                        </p:attrNameLst>
                                      </p:cBhvr>
                                      <p:tavLst>
                                        <p:tav tm="0">
                                          <p:val>
                                            <p:strVal val="ppt_x"/>
                                          </p:val>
                                        </p:tav>
                                        <p:tav tm="100000">
                                          <p:val>
                                            <p:fltVal val="0.08367"/>
                                          </p:val>
                                        </p:tav>
                                      </p:tavLst>
                                    </p:anim>
                                    <p:anim to="" calcmode="lin" valueType="num">
                                      <p:cBhvr>
                                        <p:cTn id="448" dur="500" fill="hold">
                                          <p:stCondLst>
                                            <p:cond delay="0"/>
                                          </p:stCondLst>
                                        </p:cTn>
                                        <p:tgtEl>
                                          <p:spTgt spid="4"/>
                                        </p:tgtEl>
                                        <p:attrNameLst>
                                          <p:attrName>ppt_y</p:attrName>
                                        </p:attrNameLst>
                                      </p:cBhvr>
                                      <p:tavLst>
                                        <p:tav tm="0">
                                          <p:val>
                                            <p:strVal val="ppt_y"/>
                                          </p:val>
                                        </p:tav>
                                        <p:tav tm="100000">
                                          <p:val>
                                            <p:fltVal val="-0.41839"/>
                                          </p:val>
                                        </p:tav>
                                      </p:tavLst>
                                    </p:anim>
                                    <p:anim to="" calcmode="lin" valueType="num">
                                      <p:cBhvr>
                                        <p:cTn id="449"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450" fill="hold">
                      <p:stCondLst>
                        <p:cond delay="indefinite"/>
                      </p:stCondLst>
                      <p:childTnLst>
                        <p:par>
                          <p:cTn id="451" fill="hold">
                            <p:stCondLst>
                              <p:cond delay="0"/>
                            </p:stCondLst>
                            <p:childTnLst>
                              <p:par>
                                <p:cTn id="452" presetID="2" presetClass="entr" presetSubtype="4" fill="hold" grpId="0" nodeType="clickEffect">
                                  <p:stCondLst>
                                    <p:cond delay="0"/>
                                  </p:stCondLst>
                                  <p:childTnLst>
                                    <p:set>
                                      <p:cBhvr>
                                        <p:cTn id="453" dur="1" fill="hold">
                                          <p:stCondLst>
                                            <p:cond delay="0"/>
                                          </p:stCondLst>
                                        </p:cTn>
                                        <p:tgtEl>
                                          <p:spTgt spid="16"/>
                                        </p:tgtEl>
                                        <p:attrNameLst>
                                          <p:attrName>style.visibility</p:attrName>
                                        </p:attrNameLst>
                                      </p:cBhvr>
                                      <p:to>
                                        <p:strVal val="visible"/>
                                      </p:to>
                                    </p:set>
                                    <p:anim calcmode="lin" valueType="num">
                                      <p:cBhvr additive="base">
                                        <p:cTn id="454" dur="500" fill="hold">
                                          <p:stCondLst>
                                            <p:cond delay="0"/>
                                          </p:stCondLst>
                                        </p:cTn>
                                        <p:tgtEl>
                                          <p:spTgt spid="16"/>
                                        </p:tgtEl>
                                        <p:attrNameLst>
                                          <p:attrName>ppt_x</p:attrName>
                                        </p:attrNameLst>
                                      </p:cBhvr>
                                      <p:tavLst>
                                        <p:tav tm="0">
                                          <p:val>
                                            <p:fltVal val="0.13807"/>
                                          </p:val>
                                        </p:tav>
                                        <p:tav tm="100000">
                                          <p:val>
                                            <p:fltVal val="0.13807"/>
                                          </p:val>
                                        </p:tav>
                                      </p:tavLst>
                                    </p:anim>
                                    <p:anim calcmode="lin" valueType="num">
                                      <p:cBhvr additive="base">
                                        <p:cTn id="455" dur="500" fill="hold">
                                          <p:stCondLst>
                                            <p:cond delay="0"/>
                                          </p:stCondLst>
                                        </p:cTn>
                                        <p:tgtEl>
                                          <p:spTgt spid="16"/>
                                        </p:tgtEl>
                                        <p:attrNameLst>
                                          <p:attrName>ppt_y</p:attrName>
                                        </p:attrNameLst>
                                      </p:cBhvr>
                                      <p:tavLst>
                                        <p:tav tm="0">
                                          <p:val>
                                            <p:fltVal val="0.5"/>
                                          </p:val>
                                        </p:tav>
                                        <p:tav tm="100000">
                                          <p:val>
                                            <p:fltVal val="0.5"/>
                                          </p:val>
                                        </p:tav>
                                      </p:tavLst>
                                    </p:anim>
                                    <p:anim to="" calcmode="lin" valueType="num">
                                      <p:cBhvr>
                                        <p:cTn id="456" dur="500" fill="hold">
                                          <p:stCondLst>
                                            <p:cond delay="0"/>
                                          </p:stCondLst>
                                        </p:cTn>
                                        <p:tgtEl>
                                          <p:spTgt spid="16"/>
                                        </p:tgtEl>
                                        <p:attrNameLst>
                                          <p:attrName>ppt_w</p:attrName>
                                        </p:attrNameLst>
                                      </p:cBhvr>
                                      <p:tavLst>
                                        <p:tav tm="0">
                                          <p:val>
                                            <p:intVal val="0"/>
                                          </p:val>
                                        </p:tav>
                                        <p:tav tm="20000">
                                          <p:val>
                                            <p:strVal val="#ppt_w*2*1.405764"/>
                                          </p:val>
                                        </p:tav>
                                        <p:tav tm="40000">
                                          <p:val>
                                            <p:strVal val="#ppt_w*0.6*1.405764"/>
                                          </p:val>
                                        </p:tav>
                                        <p:tav tm="60000">
                                          <p:val>
                                            <p:strVal val="#ppt_w*1.2 *1.405764"/>
                                          </p:val>
                                        </p:tav>
                                        <p:tav tm="100000">
                                          <p:val>
                                            <p:strVal val="#ppt_w*1.405764"/>
                                          </p:val>
                                        </p:tav>
                                      </p:tavLst>
                                    </p:anim>
                                    <p:anim to="" calcmode="lin" valueType="num">
                                      <p:cBhvr>
                                        <p:cTn id="457" dur="500" fill="hold">
                                          <p:stCondLst>
                                            <p:cond delay="0"/>
                                          </p:stCondLst>
                                        </p:cTn>
                                        <p:tgtEl>
                                          <p:spTgt spid="16"/>
                                        </p:tgtEl>
                                        <p:attrNameLst>
                                          <p:attrName>ppt_h</p:attrName>
                                        </p:attrNameLst>
                                      </p:cBhvr>
                                      <p:tavLst>
                                        <p:tav tm="0">
                                          <p:val>
                                            <p:intVal val="0"/>
                                          </p:val>
                                        </p:tav>
                                        <p:tav tm="20000">
                                          <p:val>
                                            <p:strVal val="#ppt_h*2*1.405764"/>
                                          </p:val>
                                        </p:tav>
                                        <p:tav tm="40000">
                                          <p:val>
                                            <p:strVal val="#ppt_h*0.6*1.405764"/>
                                          </p:val>
                                        </p:tav>
                                        <p:tav tm="60000">
                                          <p:val>
                                            <p:strVal val="#ppt_h*1.2*1.405764"/>
                                          </p:val>
                                        </p:tav>
                                        <p:tav tm="100000">
                                          <p:val>
                                            <p:strVal val="#ppt_h*1.405764"/>
                                          </p:val>
                                        </p:tav>
                                      </p:tavLst>
                                    </p:anim>
                                  </p:childTnLst>
                                </p:cTn>
                              </p:par>
                              <p:par>
                                <p:cTn id="458" presetID="0" presetClass="entr" presetSubtype="0" fill="hold" grpId="1" nodeType="withEffect">
                                  <p:stCondLst>
                                    <p:cond delay="0"/>
                                  </p:stCondLst>
                                  <p:childTnLst>
                                    <p:anim to="" calcmode="lin" valueType="num">
                                      <p:cBhvr>
                                        <p:cTn id="459" dur="500" fill="hold">
                                          <p:stCondLst>
                                            <p:cond delay="0"/>
                                          </p:stCondLst>
                                        </p:cTn>
                                        <p:tgtEl>
                                          <p:spTgt spid="15"/>
                                        </p:tgtEl>
                                        <p:attrNameLst>
                                          <p:attrName>ppt_w</p:attrName>
                                        </p:attrNameLst>
                                      </p:cBhvr>
                                      <p:tavLst>
                                        <p:tav tm="0">
                                          <p:val>
                                            <p:strVal val="ppt_w"/>
                                          </p:val>
                                        </p:tav>
                                        <p:tav tm="100000">
                                          <p:val>
                                            <p:strVal val="#ppt_w*1.405764"/>
                                          </p:val>
                                        </p:tav>
                                      </p:tavLst>
                                    </p:anim>
                                    <p:anim to="" calcmode="lin" valueType="num">
                                      <p:cBhvr>
                                        <p:cTn id="460" dur="500" fill="hold">
                                          <p:stCondLst>
                                            <p:cond delay="0"/>
                                          </p:stCondLst>
                                        </p:cTn>
                                        <p:tgtEl>
                                          <p:spTgt spid="15"/>
                                        </p:tgtEl>
                                        <p:attrNameLst>
                                          <p:attrName>ppt_h</p:attrName>
                                        </p:attrNameLst>
                                      </p:cBhvr>
                                      <p:tavLst>
                                        <p:tav tm="0">
                                          <p:val>
                                            <p:strVal val="ppt_h"/>
                                          </p:val>
                                        </p:tav>
                                        <p:tav tm="100000">
                                          <p:val>
                                            <p:strVal val="#ppt_h*1.405764"/>
                                          </p:val>
                                        </p:tav>
                                      </p:tavLst>
                                    </p:anim>
                                    <p:anim to="" calcmode="lin" valueType="num">
                                      <p:cBhvr>
                                        <p:cTn id="461" dur="500" fill="hold">
                                          <p:stCondLst>
                                            <p:cond delay="0"/>
                                          </p:stCondLst>
                                        </p:cTn>
                                        <p:tgtEl>
                                          <p:spTgt spid="15"/>
                                        </p:tgtEl>
                                        <p:attrNameLst>
                                          <p:attrName>ppt_x</p:attrName>
                                        </p:attrNameLst>
                                      </p:cBhvr>
                                      <p:tavLst>
                                        <p:tav tm="0">
                                          <p:val>
                                            <p:strVal val="ppt_x"/>
                                          </p:val>
                                        </p:tav>
                                        <p:tav tm="100000">
                                          <p:val>
                                            <p:fltVal val="0.43985"/>
                                          </p:val>
                                        </p:tav>
                                      </p:tavLst>
                                    </p:anim>
                                    <p:anim to="" calcmode="lin" valueType="num">
                                      <p:cBhvr>
                                        <p:cTn id="462" dur="500" fill="hold">
                                          <p:stCondLst>
                                            <p:cond delay="0"/>
                                          </p:stCondLst>
                                        </p:cTn>
                                        <p:tgtEl>
                                          <p:spTgt spid="15"/>
                                        </p:tgtEl>
                                        <p:attrNameLst>
                                          <p:attrName>ppt_y</p:attrName>
                                        </p:attrNameLst>
                                      </p:cBhvr>
                                      <p:tavLst>
                                        <p:tav tm="0">
                                          <p:val>
                                            <p:strVal val="ppt_y"/>
                                          </p:val>
                                        </p:tav>
                                        <p:tav tm="100000">
                                          <p:val>
                                            <p:fltVal val="0.33836"/>
                                          </p:val>
                                        </p:tav>
                                      </p:tavLst>
                                    </p:anim>
                                    <p:anim to="" calcmode="lin" valueType="num">
                                      <p:cBhvr>
                                        <p:cTn id="463"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464" presetID="0" presetClass="entr" presetSubtype="0" fill="hold" grpId="2" nodeType="withEffect">
                                  <p:stCondLst>
                                    <p:cond delay="0"/>
                                  </p:stCondLst>
                                  <p:childTnLst>
                                    <p:anim to="" calcmode="lin" valueType="num">
                                      <p:cBhvr>
                                        <p:cTn id="465" dur="500" fill="hold">
                                          <p:stCondLst>
                                            <p:cond delay="0"/>
                                          </p:stCondLst>
                                        </p:cTn>
                                        <p:tgtEl>
                                          <p:spTgt spid="14"/>
                                        </p:tgtEl>
                                        <p:attrNameLst>
                                          <p:attrName>ppt_w</p:attrName>
                                        </p:attrNameLst>
                                      </p:cBhvr>
                                      <p:tavLst>
                                        <p:tav tm="0">
                                          <p:val>
                                            <p:strVal val="ppt_w"/>
                                          </p:val>
                                        </p:tav>
                                        <p:tav tm="100000">
                                          <p:val>
                                            <p:strVal val="#ppt_w*1.265473"/>
                                          </p:val>
                                        </p:tav>
                                      </p:tavLst>
                                    </p:anim>
                                    <p:anim to="" calcmode="lin" valueType="num">
                                      <p:cBhvr>
                                        <p:cTn id="466" dur="500" fill="hold">
                                          <p:stCondLst>
                                            <p:cond delay="0"/>
                                          </p:stCondLst>
                                        </p:cTn>
                                        <p:tgtEl>
                                          <p:spTgt spid="14"/>
                                        </p:tgtEl>
                                        <p:attrNameLst>
                                          <p:attrName>ppt_h</p:attrName>
                                        </p:attrNameLst>
                                      </p:cBhvr>
                                      <p:tavLst>
                                        <p:tav tm="0">
                                          <p:val>
                                            <p:strVal val="ppt_h"/>
                                          </p:val>
                                        </p:tav>
                                        <p:tav tm="100000">
                                          <p:val>
                                            <p:strVal val="#ppt_h*1.265473"/>
                                          </p:val>
                                        </p:tav>
                                      </p:tavLst>
                                    </p:anim>
                                    <p:anim to="" calcmode="lin" valueType="num">
                                      <p:cBhvr>
                                        <p:cTn id="467" dur="500" fill="hold">
                                          <p:stCondLst>
                                            <p:cond delay="0"/>
                                          </p:stCondLst>
                                        </p:cTn>
                                        <p:tgtEl>
                                          <p:spTgt spid="14"/>
                                        </p:tgtEl>
                                        <p:attrNameLst>
                                          <p:attrName>ppt_x</p:attrName>
                                        </p:attrNameLst>
                                      </p:cBhvr>
                                      <p:tavLst>
                                        <p:tav tm="0">
                                          <p:val>
                                            <p:strVal val="ppt_x"/>
                                          </p:val>
                                        </p:tav>
                                        <p:tav tm="100000">
                                          <p:val>
                                            <p:fltVal val="0.54929"/>
                                          </p:val>
                                        </p:tav>
                                      </p:tavLst>
                                    </p:anim>
                                    <p:anim to="" calcmode="lin" valueType="num">
                                      <p:cBhvr>
                                        <p:cTn id="468" dur="500" fill="hold">
                                          <p:stCondLst>
                                            <p:cond delay="0"/>
                                          </p:stCondLst>
                                        </p:cTn>
                                        <p:tgtEl>
                                          <p:spTgt spid="14"/>
                                        </p:tgtEl>
                                        <p:attrNameLst>
                                          <p:attrName>ppt_y</p:attrName>
                                        </p:attrNameLst>
                                      </p:cBhvr>
                                      <p:tavLst>
                                        <p:tav tm="0">
                                          <p:val>
                                            <p:strVal val="ppt_y"/>
                                          </p:val>
                                        </p:tav>
                                        <p:tav tm="100000">
                                          <p:val>
                                            <p:fltVal val="0.18365"/>
                                          </p:val>
                                        </p:tav>
                                      </p:tavLst>
                                    </p:anim>
                                    <p:anim to="" calcmode="lin" valueType="num">
                                      <p:cBhvr>
                                        <p:cTn id="469"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470" presetID="0" presetClass="entr" presetSubtype="0" fill="hold" grpId="3" nodeType="withEffect">
                                  <p:stCondLst>
                                    <p:cond delay="0"/>
                                  </p:stCondLst>
                                  <p:childTnLst>
                                    <p:anim to="" calcmode="lin" valueType="num">
                                      <p:cBhvr>
                                        <p:cTn id="471" dur="500" fill="hold">
                                          <p:stCondLst>
                                            <p:cond delay="0"/>
                                          </p:stCondLst>
                                        </p:cTn>
                                        <p:tgtEl>
                                          <p:spTgt spid="13"/>
                                        </p:tgtEl>
                                        <p:attrNameLst>
                                          <p:attrName>ppt_w</p:attrName>
                                        </p:attrNameLst>
                                      </p:cBhvr>
                                      <p:tavLst>
                                        <p:tav tm="0">
                                          <p:val>
                                            <p:strVal val="ppt_w"/>
                                          </p:val>
                                        </p:tav>
                                        <p:tav tm="100000">
                                          <p:val>
                                            <p:strVal val="#ppt_w*1.154941"/>
                                          </p:val>
                                        </p:tav>
                                      </p:tavLst>
                                    </p:anim>
                                    <p:anim to="" calcmode="lin" valueType="num">
                                      <p:cBhvr>
                                        <p:cTn id="472" dur="500" fill="hold">
                                          <p:stCondLst>
                                            <p:cond delay="0"/>
                                          </p:stCondLst>
                                        </p:cTn>
                                        <p:tgtEl>
                                          <p:spTgt spid="13"/>
                                        </p:tgtEl>
                                        <p:attrNameLst>
                                          <p:attrName>ppt_h</p:attrName>
                                        </p:attrNameLst>
                                      </p:cBhvr>
                                      <p:tavLst>
                                        <p:tav tm="0">
                                          <p:val>
                                            <p:strVal val="ppt_h"/>
                                          </p:val>
                                        </p:tav>
                                        <p:tav tm="100000">
                                          <p:val>
                                            <p:strVal val="#ppt_h*1.154941"/>
                                          </p:val>
                                        </p:tav>
                                      </p:tavLst>
                                    </p:anim>
                                    <p:anim to="" calcmode="lin" valueType="num">
                                      <p:cBhvr>
                                        <p:cTn id="473" dur="500" fill="hold">
                                          <p:stCondLst>
                                            <p:cond delay="0"/>
                                          </p:stCondLst>
                                        </p:cTn>
                                        <p:tgtEl>
                                          <p:spTgt spid="13"/>
                                        </p:tgtEl>
                                        <p:attrNameLst>
                                          <p:attrName>ppt_x</p:attrName>
                                        </p:attrNameLst>
                                      </p:cBhvr>
                                      <p:tavLst>
                                        <p:tav tm="0">
                                          <p:val>
                                            <p:strVal val="ppt_x"/>
                                          </p:val>
                                        </p:tav>
                                        <p:tav tm="100000">
                                          <p:val>
                                            <p:fltVal val="0.60619"/>
                                          </p:val>
                                        </p:tav>
                                      </p:tavLst>
                                    </p:anim>
                                    <p:anim to="" calcmode="lin" valueType="num">
                                      <p:cBhvr>
                                        <p:cTn id="474" dur="500" fill="hold">
                                          <p:stCondLst>
                                            <p:cond delay="0"/>
                                          </p:stCondLst>
                                        </p:cTn>
                                        <p:tgtEl>
                                          <p:spTgt spid="13"/>
                                        </p:tgtEl>
                                        <p:attrNameLst>
                                          <p:attrName>ppt_y</p:attrName>
                                        </p:attrNameLst>
                                      </p:cBhvr>
                                      <p:tavLst>
                                        <p:tav tm="0">
                                          <p:val>
                                            <p:strVal val="ppt_y"/>
                                          </p:val>
                                        </p:tav>
                                        <p:tav tm="100000">
                                          <p:val>
                                            <p:fltVal val="0.03466"/>
                                          </p:val>
                                        </p:tav>
                                      </p:tavLst>
                                    </p:anim>
                                    <p:anim to="" calcmode="lin" valueType="num">
                                      <p:cBhvr>
                                        <p:cTn id="475"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476" presetID="0" presetClass="entr" presetSubtype="0" fill="hold" grpId="4" nodeType="withEffect">
                                  <p:stCondLst>
                                    <p:cond delay="0"/>
                                  </p:stCondLst>
                                  <p:childTnLst>
                                    <p:anim to="" calcmode="lin" valueType="num">
                                      <p:cBhvr>
                                        <p:cTn id="477" dur="500" fill="hold">
                                          <p:stCondLst>
                                            <p:cond delay="0"/>
                                          </p:stCondLst>
                                        </p:cTn>
                                        <p:tgtEl>
                                          <p:spTgt spid="12"/>
                                        </p:tgtEl>
                                        <p:attrNameLst>
                                          <p:attrName>ppt_w</p:attrName>
                                        </p:attrNameLst>
                                      </p:cBhvr>
                                      <p:tavLst>
                                        <p:tav tm="0">
                                          <p:val>
                                            <p:strVal val="ppt_w"/>
                                          </p:val>
                                        </p:tav>
                                        <p:tav tm="100000">
                                          <p:val>
                                            <p:strVal val="#ppt_w*1.154941"/>
                                          </p:val>
                                        </p:tav>
                                      </p:tavLst>
                                    </p:anim>
                                    <p:anim to="" calcmode="lin" valueType="num">
                                      <p:cBhvr>
                                        <p:cTn id="478" dur="500" fill="hold">
                                          <p:stCondLst>
                                            <p:cond delay="0"/>
                                          </p:stCondLst>
                                        </p:cTn>
                                        <p:tgtEl>
                                          <p:spTgt spid="12"/>
                                        </p:tgtEl>
                                        <p:attrNameLst>
                                          <p:attrName>ppt_h</p:attrName>
                                        </p:attrNameLst>
                                      </p:cBhvr>
                                      <p:tavLst>
                                        <p:tav tm="0">
                                          <p:val>
                                            <p:strVal val="ppt_h"/>
                                          </p:val>
                                        </p:tav>
                                        <p:tav tm="100000">
                                          <p:val>
                                            <p:strVal val="#ppt_h*1.154941"/>
                                          </p:val>
                                        </p:tav>
                                      </p:tavLst>
                                    </p:anim>
                                    <p:anim to="" calcmode="lin" valueType="num">
                                      <p:cBhvr>
                                        <p:cTn id="479" dur="500" fill="hold">
                                          <p:stCondLst>
                                            <p:cond delay="0"/>
                                          </p:stCondLst>
                                        </p:cTn>
                                        <p:tgtEl>
                                          <p:spTgt spid="12"/>
                                        </p:tgtEl>
                                        <p:attrNameLst>
                                          <p:attrName>ppt_x</p:attrName>
                                        </p:attrNameLst>
                                      </p:cBhvr>
                                      <p:tavLst>
                                        <p:tav tm="0">
                                          <p:val>
                                            <p:strVal val="ppt_x"/>
                                          </p:val>
                                        </p:tav>
                                        <p:tav tm="100000">
                                          <p:val>
                                            <p:fltVal val="0.53621"/>
                                          </p:val>
                                        </p:tav>
                                      </p:tavLst>
                                    </p:anim>
                                    <p:anim to="" calcmode="lin" valueType="num">
                                      <p:cBhvr>
                                        <p:cTn id="480" dur="500" fill="hold">
                                          <p:stCondLst>
                                            <p:cond delay="0"/>
                                          </p:stCondLst>
                                        </p:cTn>
                                        <p:tgtEl>
                                          <p:spTgt spid="12"/>
                                        </p:tgtEl>
                                        <p:attrNameLst>
                                          <p:attrName>ppt_y</p:attrName>
                                        </p:attrNameLst>
                                      </p:cBhvr>
                                      <p:tavLst>
                                        <p:tav tm="0">
                                          <p:val>
                                            <p:strVal val="ppt_y"/>
                                          </p:val>
                                        </p:tav>
                                        <p:tav tm="100000">
                                          <p:val>
                                            <p:fltVal val="-0.12981"/>
                                          </p:val>
                                        </p:tav>
                                      </p:tavLst>
                                    </p:anim>
                                    <p:anim to="" calcmode="lin" valueType="num">
                                      <p:cBhvr>
                                        <p:cTn id="481"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482" presetID="0" presetClass="entr" presetSubtype="0" fill="hold" grpId="5" nodeType="withEffect">
                                  <p:stCondLst>
                                    <p:cond delay="0"/>
                                  </p:stCondLst>
                                  <p:childTnLst>
                                    <p:anim to="" calcmode="lin" valueType="num">
                                      <p:cBhvr>
                                        <p:cTn id="483" dur="500" fill="hold">
                                          <p:stCondLst>
                                            <p:cond delay="0"/>
                                          </p:stCondLst>
                                        </p:cTn>
                                        <p:tgtEl>
                                          <p:spTgt spid="11"/>
                                        </p:tgtEl>
                                        <p:attrNameLst>
                                          <p:attrName>ppt_w</p:attrName>
                                        </p:attrNameLst>
                                      </p:cBhvr>
                                      <p:tavLst>
                                        <p:tav tm="0">
                                          <p:val>
                                            <p:strVal val="ppt_w"/>
                                          </p:val>
                                        </p:tav>
                                        <p:tav tm="100000">
                                          <p:val>
                                            <p:strVal val="#ppt_w*0.8708836"/>
                                          </p:val>
                                        </p:tav>
                                      </p:tavLst>
                                    </p:anim>
                                    <p:anim to="" calcmode="lin" valueType="num">
                                      <p:cBhvr>
                                        <p:cTn id="484" dur="500" fill="hold">
                                          <p:stCondLst>
                                            <p:cond delay="0"/>
                                          </p:stCondLst>
                                        </p:cTn>
                                        <p:tgtEl>
                                          <p:spTgt spid="11"/>
                                        </p:tgtEl>
                                        <p:attrNameLst>
                                          <p:attrName>ppt_h</p:attrName>
                                        </p:attrNameLst>
                                      </p:cBhvr>
                                      <p:tavLst>
                                        <p:tav tm="0">
                                          <p:val>
                                            <p:strVal val="ppt_h"/>
                                          </p:val>
                                        </p:tav>
                                        <p:tav tm="100000">
                                          <p:val>
                                            <p:strVal val="#ppt_h*0.8708835"/>
                                          </p:val>
                                        </p:tav>
                                      </p:tavLst>
                                    </p:anim>
                                    <p:anim to="" calcmode="lin" valueType="num">
                                      <p:cBhvr>
                                        <p:cTn id="485" dur="500" fill="hold">
                                          <p:stCondLst>
                                            <p:cond delay="0"/>
                                          </p:stCondLst>
                                        </p:cTn>
                                        <p:tgtEl>
                                          <p:spTgt spid="11"/>
                                        </p:tgtEl>
                                        <p:attrNameLst>
                                          <p:attrName>ppt_x</p:attrName>
                                        </p:attrNameLst>
                                      </p:cBhvr>
                                      <p:tavLst>
                                        <p:tav tm="0">
                                          <p:val>
                                            <p:strVal val="ppt_x"/>
                                          </p:val>
                                        </p:tav>
                                        <p:tav tm="100000">
                                          <p:val>
                                            <p:fltVal val="0.56198"/>
                                          </p:val>
                                        </p:tav>
                                      </p:tavLst>
                                    </p:anim>
                                    <p:anim to="" calcmode="lin" valueType="num">
                                      <p:cBhvr>
                                        <p:cTn id="486" dur="500" fill="hold">
                                          <p:stCondLst>
                                            <p:cond delay="0"/>
                                          </p:stCondLst>
                                        </p:cTn>
                                        <p:tgtEl>
                                          <p:spTgt spid="11"/>
                                        </p:tgtEl>
                                        <p:attrNameLst>
                                          <p:attrName>ppt_y</p:attrName>
                                        </p:attrNameLst>
                                      </p:cBhvr>
                                      <p:tavLst>
                                        <p:tav tm="0">
                                          <p:val>
                                            <p:strVal val="ppt_y"/>
                                          </p:val>
                                        </p:tav>
                                        <p:tav tm="100000">
                                          <p:val>
                                            <p:fltVal val="-0.2887"/>
                                          </p:val>
                                        </p:tav>
                                      </p:tavLst>
                                    </p:anim>
                                    <p:anim to="" calcmode="lin" valueType="num">
                                      <p:cBhvr>
                                        <p:cTn id="487"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488" presetID="0" presetClass="entr" presetSubtype="0" fill="hold" grpId="6" nodeType="withEffect">
                                  <p:stCondLst>
                                    <p:cond delay="0"/>
                                  </p:stCondLst>
                                  <p:childTnLst>
                                    <p:anim to="" calcmode="lin" valueType="num">
                                      <p:cBhvr>
                                        <p:cTn id="489" dur="500" fill="hold">
                                          <p:stCondLst>
                                            <p:cond delay="0"/>
                                          </p:stCondLst>
                                        </p:cTn>
                                        <p:tgtEl>
                                          <p:spTgt spid="10"/>
                                        </p:tgtEl>
                                        <p:attrNameLst>
                                          <p:attrName>ppt_w</p:attrName>
                                        </p:attrNameLst>
                                      </p:cBhvr>
                                      <p:tavLst>
                                        <p:tav tm="0">
                                          <p:val>
                                            <p:strVal val="ppt_w"/>
                                          </p:val>
                                        </p:tav>
                                        <p:tav tm="100000">
                                          <p:val>
                                            <p:strVal val="#ppt_w*0.4477831"/>
                                          </p:val>
                                        </p:tav>
                                      </p:tavLst>
                                    </p:anim>
                                    <p:anim to="" calcmode="lin" valueType="num">
                                      <p:cBhvr>
                                        <p:cTn id="490" dur="500" fill="hold">
                                          <p:stCondLst>
                                            <p:cond delay="0"/>
                                          </p:stCondLst>
                                        </p:cTn>
                                        <p:tgtEl>
                                          <p:spTgt spid="10"/>
                                        </p:tgtEl>
                                        <p:attrNameLst>
                                          <p:attrName>ppt_h</p:attrName>
                                        </p:attrNameLst>
                                      </p:cBhvr>
                                      <p:tavLst>
                                        <p:tav tm="0">
                                          <p:val>
                                            <p:strVal val="ppt_h"/>
                                          </p:val>
                                        </p:tav>
                                        <p:tav tm="100000">
                                          <p:val>
                                            <p:strVal val="#ppt_h*0.4477831"/>
                                          </p:val>
                                        </p:tav>
                                      </p:tavLst>
                                    </p:anim>
                                    <p:anim to="" calcmode="lin" valueType="num">
                                      <p:cBhvr>
                                        <p:cTn id="491" dur="500" fill="hold">
                                          <p:stCondLst>
                                            <p:cond delay="0"/>
                                          </p:stCondLst>
                                        </p:cTn>
                                        <p:tgtEl>
                                          <p:spTgt spid="10"/>
                                        </p:tgtEl>
                                        <p:attrNameLst>
                                          <p:attrName>ppt_x</p:attrName>
                                        </p:attrNameLst>
                                      </p:cBhvr>
                                      <p:tavLst>
                                        <p:tav tm="0">
                                          <p:val>
                                            <p:strVal val="ppt_x"/>
                                          </p:val>
                                        </p:tav>
                                        <p:tav tm="100000">
                                          <p:val>
                                            <p:fltVal val="0.44835"/>
                                          </p:val>
                                        </p:tav>
                                      </p:tavLst>
                                    </p:anim>
                                    <p:anim to="" calcmode="lin" valueType="num">
                                      <p:cBhvr>
                                        <p:cTn id="492" dur="500" fill="hold">
                                          <p:stCondLst>
                                            <p:cond delay="0"/>
                                          </p:stCondLst>
                                        </p:cTn>
                                        <p:tgtEl>
                                          <p:spTgt spid="10"/>
                                        </p:tgtEl>
                                        <p:attrNameLst>
                                          <p:attrName>ppt_y</p:attrName>
                                        </p:attrNameLst>
                                      </p:cBhvr>
                                      <p:tavLst>
                                        <p:tav tm="0">
                                          <p:val>
                                            <p:strVal val="ppt_y"/>
                                          </p:val>
                                        </p:tav>
                                        <p:tav tm="100000">
                                          <p:val>
                                            <p:fltVal val="-0.39323"/>
                                          </p:val>
                                        </p:tav>
                                      </p:tavLst>
                                    </p:anim>
                                    <p:anim to="" calcmode="lin" valueType="num">
                                      <p:cBhvr>
                                        <p:cTn id="493"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494" presetID="0" presetClass="entr" presetSubtype="0" fill="hold" grpId="7" nodeType="withEffect">
                                  <p:stCondLst>
                                    <p:cond delay="0"/>
                                  </p:stCondLst>
                                  <p:childTnLst>
                                    <p:anim to="" calcmode="lin" valueType="num">
                                      <p:cBhvr>
                                        <p:cTn id="495" dur="500" fill="hold">
                                          <p:stCondLst>
                                            <p:cond delay="0"/>
                                          </p:stCondLst>
                                        </p:cTn>
                                        <p:tgtEl>
                                          <p:spTgt spid="9"/>
                                        </p:tgtEl>
                                        <p:attrNameLst>
                                          <p:attrName>ppt_w</p:attrName>
                                        </p:attrNameLst>
                                      </p:cBhvr>
                                      <p:tavLst>
                                        <p:tav tm="0">
                                          <p:val>
                                            <p:strVal val="ppt_w"/>
                                          </p:val>
                                        </p:tav>
                                        <p:tav tm="100000">
                                          <p:val>
                                            <p:strVal val="#ppt_w*0.4808632"/>
                                          </p:val>
                                        </p:tav>
                                      </p:tavLst>
                                    </p:anim>
                                    <p:anim to="" calcmode="lin" valueType="num">
                                      <p:cBhvr>
                                        <p:cTn id="496" dur="500" fill="hold">
                                          <p:stCondLst>
                                            <p:cond delay="0"/>
                                          </p:stCondLst>
                                        </p:cTn>
                                        <p:tgtEl>
                                          <p:spTgt spid="9"/>
                                        </p:tgtEl>
                                        <p:attrNameLst>
                                          <p:attrName>ppt_h</p:attrName>
                                        </p:attrNameLst>
                                      </p:cBhvr>
                                      <p:tavLst>
                                        <p:tav tm="0">
                                          <p:val>
                                            <p:strVal val="ppt_h"/>
                                          </p:val>
                                        </p:tav>
                                        <p:tav tm="100000">
                                          <p:val>
                                            <p:strVal val="#ppt_h*0.4808632"/>
                                          </p:val>
                                        </p:tav>
                                      </p:tavLst>
                                    </p:anim>
                                    <p:anim to="" calcmode="lin" valueType="num">
                                      <p:cBhvr>
                                        <p:cTn id="497" dur="500" fill="hold">
                                          <p:stCondLst>
                                            <p:cond delay="0"/>
                                          </p:stCondLst>
                                        </p:cTn>
                                        <p:tgtEl>
                                          <p:spTgt spid="9"/>
                                        </p:tgtEl>
                                        <p:attrNameLst>
                                          <p:attrName>ppt_x</p:attrName>
                                        </p:attrNameLst>
                                      </p:cBhvr>
                                      <p:tavLst>
                                        <p:tav tm="0">
                                          <p:val>
                                            <p:strVal val="ppt_x"/>
                                          </p:val>
                                        </p:tav>
                                        <p:tav tm="100000">
                                          <p:val>
                                            <p:fltVal val="0.27911"/>
                                          </p:val>
                                        </p:tav>
                                      </p:tavLst>
                                    </p:anim>
                                    <p:anim to="" calcmode="lin" valueType="num">
                                      <p:cBhvr>
                                        <p:cTn id="498" dur="500" fill="hold">
                                          <p:stCondLst>
                                            <p:cond delay="0"/>
                                          </p:stCondLst>
                                        </p:cTn>
                                        <p:tgtEl>
                                          <p:spTgt spid="9"/>
                                        </p:tgtEl>
                                        <p:attrNameLst>
                                          <p:attrName>ppt_y</p:attrName>
                                        </p:attrNameLst>
                                      </p:cBhvr>
                                      <p:tavLst>
                                        <p:tav tm="0">
                                          <p:val>
                                            <p:strVal val="ppt_y"/>
                                          </p:val>
                                        </p:tav>
                                        <p:tav tm="100000">
                                          <p:val>
                                            <p:fltVal val="-0.46137"/>
                                          </p:val>
                                        </p:tav>
                                      </p:tavLst>
                                    </p:anim>
                                    <p:anim to="" calcmode="lin" valueType="num">
                                      <p:cBhvr>
                                        <p:cTn id="499"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500" presetID="0" presetClass="entr" presetSubtype="0" fill="hold" grpId="8" nodeType="withEffect">
                                  <p:stCondLst>
                                    <p:cond delay="0"/>
                                  </p:stCondLst>
                                  <p:childTnLst>
                                    <p:anim to="" calcmode="lin" valueType="num">
                                      <p:cBhvr>
                                        <p:cTn id="501" dur="500" fill="hold">
                                          <p:stCondLst>
                                            <p:cond delay="0"/>
                                          </p:stCondLst>
                                        </p:cTn>
                                        <p:tgtEl>
                                          <p:spTgt spid="8"/>
                                        </p:tgtEl>
                                        <p:attrNameLst>
                                          <p:attrName>ppt_w</p:attrName>
                                        </p:attrNameLst>
                                      </p:cBhvr>
                                      <p:tavLst>
                                        <p:tav tm="0">
                                          <p:val>
                                            <p:strVal val="ppt_w"/>
                                          </p:val>
                                        </p:tav>
                                        <p:tav tm="100000">
                                          <p:val>
                                            <p:strVal val="#ppt_w*0.4808632"/>
                                          </p:val>
                                        </p:tav>
                                      </p:tavLst>
                                    </p:anim>
                                    <p:anim to="" calcmode="lin" valueType="num">
                                      <p:cBhvr>
                                        <p:cTn id="502" dur="500" fill="hold">
                                          <p:stCondLst>
                                            <p:cond delay="0"/>
                                          </p:stCondLst>
                                        </p:cTn>
                                        <p:tgtEl>
                                          <p:spTgt spid="8"/>
                                        </p:tgtEl>
                                        <p:attrNameLst>
                                          <p:attrName>ppt_h</p:attrName>
                                        </p:attrNameLst>
                                      </p:cBhvr>
                                      <p:tavLst>
                                        <p:tav tm="0">
                                          <p:val>
                                            <p:strVal val="ppt_h"/>
                                          </p:val>
                                        </p:tav>
                                        <p:tav tm="100000">
                                          <p:val>
                                            <p:strVal val="#ppt_h*0.4808632"/>
                                          </p:val>
                                        </p:tav>
                                      </p:tavLst>
                                    </p:anim>
                                    <p:anim to="" calcmode="lin" valueType="num">
                                      <p:cBhvr>
                                        <p:cTn id="503" dur="500" fill="hold">
                                          <p:stCondLst>
                                            <p:cond delay="0"/>
                                          </p:stCondLst>
                                        </p:cTn>
                                        <p:tgtEl>
                                          <p:spTgt spid="8"/>
                                        </p:tgtEl>
                                        <p:attrNameLst>
                                          <p:attrName>ppt_x</p:attrName>
                                        </p:attrNameLst>
                                      </p:cBhvr>
                                      <p:tavLst>
                                        <p:tav tm="0">
                                          <p:val>
                                            <p:strVal val="ppt_x"/>
                                          </p:val>
                                        </p:tav>
                                        <p:tav tm="100000">
                                          <p:val>
                                            <p:fltVal val="0.19626"/>
                                          </p:val>
                                        </p:tav>
                                      </p:tavLst>
                                    </p:anim>
                                    <p:anim to="" calcmode="lin" valueType="num">
                                      <p:cBhvr>
                                        <p:cTn id="504" dur="500" fill="hold">
                                          <p:stCondLst>
                                            <p:cond delay="0"/>
                                          </p:stCondLst>
                                        </p:cTn>
                                        <p:tgtEl>
                                          <p:spTgt spid="8"/>
                                        </p:tgtEl>
                                        <p:attrNameLst>
                                          <p:attrName>ppt_y</p:attrName>
                                        </p:attrNameLst>
                                      </p:cBhvr>
                                      <p:tavLst>
                                        <p:tav tm="0">
                                          <p:val>
                                            <p:strVal val="ppt_y"/>
                                          </p:val>
                                        </p:tav>
                                        <p:tav tm="100000">
                                          <p:val>
                                            <p:fltVal val="-0.52238"/>
                                          </p:val>
                                        </p:tav>
                                      </p:tavLst>
                                    </p:anim>
                                    <p:anim to="" calcmode="lin" valueType="num">
                                      <p:cBhvr>
                                        <p:cTn id="505"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506" presetID="0" presetClass="entr" presetSubtype="0" fill="hold" grpId="9" nodeType="withEffect">
                                  <p:stCondLst>
                                    <p:cond delay="0"/>
                                  </p:stCondLst>
                                  <p:childTnLst>
                                    <p:anim to="" calcmode="lin" valueType="num">
                                      <p:cBhvr>
                                        <p:cTn id="507" dur="500" fill="hold">
                                          <p:stCondLst>
                                            <p:cond delay="0"/>
                                          </p:stCondLst>
                                        </p:cTn>
                                        <p:tgtEl>
                                          <p:spTgt spid="7"/>
                                        </p:tgtEl>
                                        <p:attrNameLst>
                                          <p:attrName>ppt_w</p:attrName>
                                        </p:attrNameLst>
                                      </p:cBhvr>
                                      <p:tavLst>
                                        <p:tav tm="0">
                                          <p:val>
                                            <p:strVal val="ppt_w"/>
                                          </p:val>
                                        </p:tav>
                                        <p:tav tm="100000">
                                          <p:val>
                                            <p:strVal val="#ppt_w*0.67684"/>
                                          </p:val>
                                        </p:tav>
                                      </p:tavLst>
                                    </p:anim>
                                    <p:anim to="" calcmode="lin" valueType="num">
                                      <p:cBhvr>
                                        <p:cTn id="508" dur="500" fill="hold">
                                          <p:stCondLst>
                                            <p:cond delay="0"/>
                                          </p:stCondLst>
                                        </p:cTn>
                                        <p:tgtEl>
                                          <p:spTgt spid="7"/>
                                        </p:tgtEl>
                                        <p:attrNameLst>
                                          <p:attrName>ppt_h</p:attrName>
                                        </p:attrNameLst>
                                      </p:cBhvr>
                                      <p:tavLst>
                                        <p:tav tm="0">
                                          <p:val>
                                            <p:strVal val="ppt_h"/>
                                          </p:val>
                                        </p:tav>
                                        <p:tav tm="100000">
                                          <p:val>
                                            <p:strVal val="#ppt_h*0.6768401"/>
                                          </p:val>
                                        </p:tav>
                                      </p:tavLst>
                                    </p:anim>
                                    <p:anim to="" calcmode="lin" valueType="num">
                                      <p:cBhvr>
                                        <p:cTn id="509" dur="500" fill="hold">
                                          <p:stCondLst>
                                            <p:cond delay="0"/>
                                          </p:stCondLst>
                                        </p:cTn>
                                        <p:tgtEl>
                                          <p:spTgt spid="7"/>
                                        </p:tgtEl>
                                        <p:attrNameLst>
                                          <p:attrName>ppt_x</p:attrName>
                                        </p:attrNameLst>
                                      </p:cBhvr>
                                      <p:tavLst>
                                        <p:tav tm="0">
                                          <p:val>
                                            <p:strVal val="ppt_x"/>
                                          </p:val>
                                        </p:tav>
                                        <p:tav tm="100000">
                                          <p:val>
                                            <p:fltVal val="0.1779"/>
                                          </p:val>
                                        </p:tav>
                                      </p:tavLst>
                                    </p:anim>
                                    <p:anim to="" calcmode="lin" valueType="num">
                                      <p:cBhvr>
                                        <p:cTn id="510" dur="500" fill="hold">
                                          <p:stCondLst>
                                            <p:cond delay="0"/>
                                          </p:stCondLst>
                                        </p:cTn>
                                        <p:tgtEl>
                                          <p:spTgt spid="7"/>
                                        </p:tgtEl>
                                        <p:attrNameLst>
                                          <p:attrName>ppt_y</p:attrName>
                                        </p:attrNameLst>
                                      </p:cBhvr>
                                      <p:tavLst>
                                        <p:tav tm="0">
                                          <p:val>
                                            <p:strVal val="ppt_y"/>
                                          </p:val>
                                        </p:tav>
                                        <p:tav tm="100000">
                                          <p:val>
                                            <p:fltVal val="-0.58667"/>
                                          </p:val>
                                        </p:tav>
                                      </p:tavLst>
                                    </p:anim>
                                    <p:anim to="" calcmode="lin" valueType="num">
                                      <p:cBhvr>
                                        <p:cTn id="511"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512" presetID="0" presetClass="entr" presetSubtype="0" fill="hold" grpId="10" nodeType="withEffect">
                                  <p:stCondLst>
                                    <p:cond delay="0"/>
                                  </p:stCondLst>
                                  <p:childTnLst>
                                    <p:anim to="" calcmode="lin" valueType="num">
                                      <p:cBhvr>
                                        <p:cTn id="513" dur="500" fill="hold">
                                          <p:stCondLst>
                                            <p:cond delay="0"/>
                                          </p:stCondLst>
                                        </p:cTn>
                                        <p:tgtEl>
                                          <p:spTgt spid="6"/>
                                        </p:tgtEl>
                                        <p:attrNameLst>
                                          <p:attrName>ppt_w</p:attrName>
                                        </p:attrNameLst>
                                      </p:cBhvr>
                                      <p:tavLst>
                                        <p:tav tm="0">
                                          <p:val>
                                            <p:strVal val="ppt_w"/>
                                          </p:val>
                                        </p:tav>
                                        <p:tav tm="100000">
                                          <p:val>
                                            <p:strVal val="#ppt_w*0.6768399"/>
                                          </p:val>
                                        </p:tav>
                                      </p:tavLst>
                                    </p:anim>
                                    <p:anim to="" calcmode="lin" valueType="num">
                                      <p:cBhvr>
                                        <p:cTn id="514" dur="500" fill="hold">
                                          <p:stCondLst>
                                            <p:cond delay="0"/>
                                          </p:stCondLst>
                                        </p:cTn>
                                        <p:tgtEl>
                                          <p:spTgt spid="6"/>
                                        </p:tgtEl>
                                        <p:attrNameLst>
                                          <p:attrName>ppt_h</p:attrName>
                                        </p:attrNameLst>
                                      </p:cBhvr>
                                      <p:tavLst>
                                        <p:tav tm="0">
                                          <p:val>
                                            <p:strVal val="ppt_h"/>
                                          </p:val>
                                        </p:tav>
                                        <p:tav tm="100000">
                                          <p:val>
                                            <p:strVal val="#ppt_h*0.6768401"/>
                                          </p:val>
                                        </p:tav>
                                      </p:tavLst>
                                    </p:anim>
                                    <p:anim to="" calcmode="lin" valueType="num">
                                      <p:cBhvr>
                                        <p:cTn id="515" dur="500" fill="hold">
                                          <p:stCondLst>
                                            <p:cond delay="0"/>
                                          </p:stCondLst>
                                        </p:cTn>
                                        <p:tgtEl>
                                          <p:spTgt spid="6"/>
                                        </p:tgtEl>
                                        <p:attrNameLst>
                                          <p:attrName>ppt_x</p:attrName>
                                        </p:attrNameLst>
                                      </p:cBhvr>
                                      <p:tavLst>
                                        <p:tav tm="0">
                                          <p:val>
                                            <p:strVal val="ppt_x"/>
                                          </p:val>
                                        </p:tav>
                                        <p:tav tm="100000">
                                          <p:val>
                                            <p:fltVal val="0.30634"/>
                                          </p:val>
                                        </p:tav>
                                      </p:tavLst>
                                    </p:anim>
                                    <p:anim to="" calcmode="lin" valueType="num">
                                      <p:cBhvr>
                                        <p:cTn id="516" dur="500" fill="hold">
                                          <p:stCondLst>
                                            <p:cond delay="0"/>
                                          </p:stCondLst>
                                        </p:cTn>
                                        <p:tgtEl>
                                          <p:spTgt spid="6"/>
                                        </p:tgtEl>
                                        <p:attrNameLst>
                                          <p:attrName>ppt_y</p:attrName>
                                        </p:attrNameLst>
                                      </p:cBhvr>
                                      <p:tavLst>
                                        <p:tav tm="0">
                                          <p:val>
                                            <p:strVal val="ppt_y"/>
                                          </p:val>
                                        </p:tav>
                                        <p:tav tm="100000">
                                          <p:val>
                                            <p:fltVal val="-0.65491"/>
                                          </p:val>
                                        </p:tav>
                                      </p:tavLst>
                                    </p:anim>
                                    <p:anim to="" calcmode="lin" valueType="num">
                                      <p:cBhvr>
                                        <p:cTn id="517"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518" presetID="0" presetClass="entr" presetSubtype="0" fill="hold" grpId="11" nodeType="withEffect">
                                  <p:stCondLst>
                                    <p:cond delay="0"/>
                                  </p:stCondLst>
                                  <p:childTnLst>
                                    <p:anim to="" calcmode="lin" valueType="num">
                                      <p:cBhvr>
                                        <p:cTn id="519" dur="500" fill="hold">
                                          <p:stCondLst>
                                            <p:cond delay="0"/>
                                          </p:stCondLst>
                                        </p:cTn>
                                        <p:tgtEl>
                                          <p:spTgt spid="5"/>
                                        </p:tgtEl>
                                        <p:attrNameLst>
                                          <p:attrName>ppt_w</p:attrName>
                                        </p:attrNameLst>
                                      </p:cBhvr>
                                      <p:tavLst>
                                        <p:tav tm="0">
                                          <p:val>
                                            <p:strVal val="ppt_w"/>
                                          </p:val>
                                        </p:tav>
                                        <p:tav tm="100000">
                                          <p:val>
                                            <p:strVal val="#ppt_w*0.5620614"/>
                                          </p:val>
                                        </p:tav>
                                      </p:tavLst>
                                    </p:anim>
                                    <p:anim to="" calcmode="lin" valueType="num">
                                      <p:cBhvr>
                                        <p:cTn id="520" dur="500" fill="hold">
                                          <p:stCondLst>
                                            <p:cond delay="0"/>
                                          </p:stCondLst>
                                        </p:cTn>
                                        <p:tgtEl>
                                          <p:spTgt spid="5"/>
                                        </p:tgtEl>
                                        <p:attrNameLst>
                                          <p:attrName>ppt_h</p:attrName>
                                        </p:attrNameLst>
                                      </p:cBhvr>
                                      <p:tavLst>
                                        <p:tav tm="0">
                                          <p:val>
                                            <p:strVal val="ppt_h"/>
                                          </p:val>
                                        </p:tav>
                                        <p:tav tm="100000">
                                          <p:val>
                                            <p:strVal val="#ppt_h*0.5620614"/>
                                          </p:val>
                                        </p:tav>
                                      </p:tavLst>
                                    </p:anim>
                                    <p:anim to="" calcmode="lin" valueType="num">
                                      <p:cBhvr>
                                        <p:cTn id="521" dur="500" fill="hold">
                                          <p:stCondLst>
                                            <p:cond delay="0"/>
                                          </p:stCondLst>
                                        </p:cTn>
                                        <p:tgtEl>
                                          <p:spTgt spid="5"/>
                                        </p:tgtEl>
                                        <p:attrNameLst>
                                          <p:attrName>ppt_x</p:attrName>
                                        </p:attrNameLst>
                                      </p:cBhvr>
                                      <p:tavLst>
                                        <p:tav tm="0">
                                          <p:val>
                                            <p:strVal val="ppt_x"/>
                                          </p:val>
                                        </p:tav>
                                        <p:tav tm="100000">
                                          <p:val>
                                            <p:fltVal val="0.37074"/>
                                          </p:val>
                                        </p:tav>
                                      </p:tavLst>
                                    </p:anim>
                                    <p:anim to="" calcmode="lin" valueType="num">
                                      <p:cBhvr>
                                        <p:cTn id="522" dur="500" fill="hold">
                                          <p:stCondLst>
                                            <p:cond delay="0"/>
                                          </p:stCondLst>
                                        </p:cTn>
                                        <p:tgtEl>
                                          <p:spTgt spid="5"/>
                                        </p:tgtEl>
                                        <p:attrNameLst>
                                          <p:attrName>ppt_y</p:attrName>
                                        </p:attrNameLst>
                                      </p:cBhvr>
                                      <p:tavLst>
                                        <p:tav tm="0">
                                          <p:val>
                                            <p:strVal val="ppt_y"/>
                                          </p:val>
                                        </p:tav>
                                        <p:tav tm="100000">
                                          <p:val>
                                            <p:fltVal val="-0.73384"/>
                                          </p:val>
                                        </p:tav>
                                      </p:tavLst>
                                    </p:anim>
                                    <p:anim to="" calcmode="lin" valueType="num">
                                      <p:cBhvr>
                                        <p:cTn id="523"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524" presetID="0" presetClass="entr" presetSubtype="0" fill="hold" grpId="12" nodeType="withEffect">
                                  <p:stCondLst>
                                    <p:cond delay="0"/>
                                  </p:stCondLst>
                                  <p:childTnLst>
                                    <p:anim to="" calcmode="lin" valueType="num">
                                      <p:cBhvr>
                                        <p:cTn id="525" dur="500" fill="hold">
                                          <p:stCondLst>
                                            <p:cond delay="0"/>
                                          </p:stCondLst>
                                        </p:cTn>
                                        <p:tgtEl>
                                          <p:spTgt spid="4"/>
                                        </p:tgtEl>
                                        <p:attrNameLst>
                                          <p:attrName>ppt_w</p:attrName>
                                        </p:attrNameLst>
                                      </p:cBhvr>
                                      <p:tavLst>
                                        <p:tav tm="0">
                                          <p:val>
                                            <p:strVal val="ppt_w"/>
                                          </p:val>
                                        </p:tav>
                                        <p:tav tm="100000">
                                          <p:val>
                                            <p:strVal val="#ppt_w*0.5620614"/>
                                          </p:val>
                                        </p:tav>
                                      </p:tavLst>
                                    </p:anim>
                                    <p:anim to="" calcmode="lin" valueType="num">
                                      <p:cBhvr>
                                        <p:cTn id="526" dur="500" fill="hold">
                                          <p:stCondLst>
                                            <p:cond delay="0"/>
                                          </p:stCondLst>
                                        </p:cTn>
                                        <p:tgtEl>
                                          <p:spTgt spid="4"/>
                                        </p:tgtEl>
                                        <p:attrNameLst>
                                          <p:attrName>ppt_h</p:attrName>
                                        </p:attrNameLst>
                                      </p:cBhvr>
                                      <p:tavLst>
                                        <p:tav tm="0">
                                          <p:val>
                                            <p:strVal val="ppt_h"/>
                                          </p:val>
                                        </p:tav>
                                        <p:tav tm="100000">
                                          <p:val>
                                            <p:strVal val="#ppt_h*0.5620615"/>
                                          </p:val>
                                        </p:tav>
                                      </p:tavLst>
                                    </p:anim>
                                    <p:anim to="" calcmode="lin" valueType="num">
                                      <p:cBhvr>
                                        <p:cTn id="527" dur="500" fill="hold">
                                          <p:stCondLst>
                                            <p:cond delay="0"/>
                                          </p:stCondLst>
                                        </p:cTn>
                                        <p:tgtEl>
                                          <p:spTgt spid="4"/>
                                        </p:tgtEl>
                                        <p:attrNameLst>
                                          <p:attrName>ppt_x</p:attrName>
                                        </p:attrNameLst>
                                      </p:cBhvr>
                                      <p:tavLst>
                                        <p:tav tm="0">
                                          <p:val>
                                            <p:strVal val="ppt_x"/>
                                          </p:val>
                                        </p:tav>
                                        <p:tav tm="100000">
                                          <p:val>
                                            <p:fltVal val="0.07705"/>
                                          </p:val>
                                        </p:tav>
                                      </p:tavLst>
                                    </p:anim>
                                    <p:anim to="" calcmode="lin" valueType="num">
                                      <p:cBhvr>
                                        <p:cTn id="528" dur="500" fill="hold">
                                          <p:stCondLst>
                                            <p:cond delay="0"/>
                                          </p:stCondLst>
                                        </p:cTn>
                                        <p:tgtEl>
                                          <p:spTgt spid="4"/>
                                        </p:tgtEl>
                                        <p:attrNameLst>
                                          <p:attrName>ppt_y</p:attrName>
                                        </p:attrNameLst>
                                      </p:cBhvr>
                                      <p:tavLst>
                                        <p:tav tm="0">
                                          <p:val>
                                            <p:strVal val="ppt_y"/>
                                          </p:val>
                                        </p:tav>
                                        <p:tav tm="100000">
                                          <p:val>
                                            <p:fltVal val="-0.95267"/>
                                          </p:val>
                                        </p:tav>
                                      </p:tavLst>
                                    </p:anim>
                                    <p:anim to="" calcmode="lin" valueType="num">
                                      <p:cBhvr>
                                        <p:cTn id="529"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530" fill="hold">
                      <p:stCondLst>
                        <p:cond delay="indefinite"/>
                      </p:stCondLst>
                      <p:childTnLst>
                        <p:par>
                          <p:cTn id="531" fill="hold">
                            <p:stCondLst>
                              <p:cond delay="0"/>
                            </p:stCondLst>
                            <p:childTnLst>
                              <p:par>
                                <p:cTn id="532" presetID="2" presetClass="entr" presetSubtype="4" fill="hold" grpId="0" nodeType="clickEffect">
                                  <p:stCondLst>
                                    <p:cond delay="0"/>
                                  </p:stCondLst>
                                  <p:childTnLst>
                                    <p:set>
                                      <p:cBhvr>
                                        <p:cTn id="533" dur="1" fill="hold">
                                          <p:stCondLst>
                                            <p:cond delay="0"/>
                                          </p:stCondLst>
                                        </p:cTn>
                                        <p:tgtEl>
                                          <p:spTgt spid="17"/>
                                        </p:tgtEl>
                                        <p:attrNameLst>
                                          <p:attrName>style.visibility</p:attrName>
                                        </p:attrNameLst>
                                      </p:cBhvr>
                                      <p:to>
                                        <p:strVal val="visible"/>
                                      </p:to>
                                    </p:set>
                                    <p:anim calcmode="lin" valueType="num">
                                      <p:cBhvr additive="base">
                                        <p:cTn id="534" dur="500" fill="hold">
                                          <p:stCondLst>
                                            <p:cond delay="0"/>
                                          </p:stCondLst>
                                        </p:cTn>
                                        <p:tgtEl>
                                          <p:spTgt spid="17"/>
                                        </p:tgtEl>
                                        <p:attrNameLst>
                                          <p:attrName>ppt_x</p:attrName>
                                        </p:attrNameLst>
                                      </p:cBhvr>
                                      <p:tavLst>
                                        <p:tav tm="0">
                                          <p:val>
                                            <p:fltVal val="0.28505"/>
                                          </p:val>
                                        </p:tav>
                                        <p:tav tm="100000">
                                          <p:val>
                                            <p:fltVal val="0.28505"/>
                                          </p:val>
                                        </p:tav>
                                      </p:tavLst>
                                    </p:anim>
                                    <p:anim calcmode="lin" valueType="num">
                                      <p:cBhvr additive="base">
                                        <p:cTn id="535" dur="500" fill="hold">
                                          <p:stCondLst>
                                            <p:cond delay="0"/>
                                          </p:stCondLst>
                                        </p:cTn>
                                        <p:tgtEl>
                                          <p:spTgt spid="17"/>
                                        </p:tgtEl>
                                        <p:attrNameLst>
                                          <p:attrName>ppt_y</p:attrName>
                                        </p:attrNameLst>
                                      </p:cBhvr>
                                      <p:tavLst>
                                        <p:tav tm="0" fmla="0.5-(#ppt_h*1.12)/2*((1.5-1.5*$)^3-(1.5-1.5*$)^2)*8/9">
                                          <p:val>
                                            <p:intVal val="0"/>
                                          </p:val>
                                        </p:tav>
                                        <p:tav tm="100000">
                                          <p:val>
                                            <p:fltVal val="1"/>
                                          </p:val>
                                        </p:tav>
                                      </p:tavLst>
                                    </p:anim>
                                    <p:anim to="" calcmode="lin" valueType="num">
                                      <p:cBhvr>
                                        <p:cTn id="536" dur="500" fill="hold">
                                          <p:stCondLst>
                                            <p:cond delay="0"/>
                                          </p:stCondLst>
                                        </p:cTn>
                                        <p:tgtEl>
                                          <p:spTgt spid="17"/>
                                        </p:tgtEl>
                                        <p:attrNameLst>
                                          <p:attrName>ppt_w</p:attrName>
                                        </p:attrNameLst>
                                      </p:cBhvr>
                                      <p:tavLst>
                                        <p:tav tm="0">
                                          <p:val>
                                            <p:strVal val="#ppt_w"/>
                                          </p:val>
                                        </p:tav>
                                        <p:tav tm="100000">
                                          <p:val>
                                            <p:strVal val="#ppt_w*1.117261"/>
                                          </p:val>
                                        </p:tav>
                                      </p:tavLst>
                                    </p:anim>
                                    <p:anim to="" calcmode="lin" valueType="num">
                                      <p:cBhvr>
                                        <p:cTn id="537" dur="500" fill="hold">
                                          <p:stCondLst>
                                            <p:cond delay="0"/>
                                          </p:stCondLst>
                                        </p:cTn>
                                        <p:tgtEl>
                                          <p:spTgt spid="17"/>
                                        </p:tgtEl>
                                        <p:attrNameLst>
                                          <p:attrName>ppt_h</p:attrName>
                                        </p:attrNameLst>
                                      </p:cBhvr>
                                      <p:tavLst>
                                        <p:tav tm="0" fmla="(#ppt_h*1.12)-(#ppt_h*1.12)*((1.5-1.5*$)^3-(1.5-1.5*$)^2)">
                                          <p:val>
                                            <p:intVal val="0"/>
                                          </p:val>
                                        </p:tav>
                                        <p:tav tm="100000">
                                          <p:val>
                                            <p:fltVal val="1"/>
                                          </p:val>
                                        </p:tav>
                                      </p:tavLst>
                                    </p:anim>
                                    <p:animEffect filter="fade">
                                      <p:cBhvr>
                                        <p:cTn id="538" dur="500">
                                          <p:stCondLst>
                                            <p:cond delay="0"/>
                                          </p:stCondLst>
                                        </p:cTn>
                                        <p:tgtEl>
                                          <p:spTgt spid="17"/>
                                        </p:tgtEl>
                                      </p:cBhvr>
                                    </p:animEffect>
                                  </p:childTnLst>
                                </p:cTn>
                              </p:par>
                              <p:par>
                                <p:cTn id="539" presetID="0" presetClass="entr" presetSubtype="0" fill="hold" grpId="1" nodeType="withEffect">
                                  <p:stCondLst>
                                    <p:cond delay="0"/>
                                  </p:stCondLst>
                                  <p:childTnLst>
                                    <p:anim to="" calcmode="lin" valueType="num">
                                      <p:cBhvr>
                                        <p:cTn id="540" dur="500" fill="hold">
                                          <p:stCondLst>
                                            <p:cond delay="0"/>
                                          </p:stCondLst>
                                        </p:cTn>
                                        <p:tgtEl>
                                          <p:spTgt spid="16"/>
                                        </p:tgtEl>
                                        <p:attrNameLst>
                                          <p:attrName>ppt_w</p:attrName>
                                        </p:attrNameLst>
                                      </p:cBhvr>
                                      <p:tavLst>
                                        <p:tav tm="0">
                                          <p:val>
                                            <p:strVal val="ppt_w"/>
                                          </p:val>
                                        </p:tav>
                                        <p:tav tm="100000">
                                          <p:val>
                                            <p:strVal val="#ppt_w*1.570604"/>
                                          </p:val>
                                        </p:tav>
                                      </p:tavLst>
                                    </p:anim>
                                    <p:anim to="" calcmode="lin" valueType="num">
                                      <p:cBhvr>
                                        <p:cTn id="541" dur="500" fill="hold">
                                          <p:stCondLst>
                                            <p:cond delay="0"/>
                                          </p:stCondLst>
                                        </p:cTn>
                                        <p:tgtEl>
                                          <p:spTgt spid="16"/>
                                        </p:tgtEl>
                                        <p:attrNameLst>
                                          <p:attrName>ppt_h</p:attrName>
                                        </p:attrNameLst>
                                      </p:cBhvr>
                                      <p:tavLst>
                                        <p:tav tm="0">
                                          <p:val>
                                            <p:strVal val="ppt_h"/>
                                          </p:val>
                                        </p:tav>
                                        <p:tav tm="100000">
                                          <p:val>
                                            <p:strVal val="#ppt_h*1.570604"/>
                                          </p:val>
                                        </p:tav>
                                      </p:tavLst>
                                    </p:anim>
                                    <p:anim to="" calcmode="lin" valueType="num">
                                      <p:cBhvr>
                                        <p:cTn id="542" dur="500" fill="hold">
                                          <p:stCondLst>
                                            <p:cond delay="0"/>
                                          </p:stCondLst>
                                        </p:cTn>
                                        <p:tgtEl>
                                          <p:spTgt spid="16"/>
                                        </p:tgtEl>
                                        <p:attrNameLst>
                                          <p:attrName>ppt_x</p:attrName>
                                        </p:attrNameLst>
                                      </p:cBhvr>
                                      <p:tavLst>
                                        <p:tav tm="0">
                                          <p:val>
                                            <p:strVal val="ppt_x"/>
                                          </p:val>
                                        </p:tav>
                                        <p:tav tm="100000">
                                          <p:val>
                                            <p:fltVal val="0.14254"/>
                                          </p:val>
                                        </p:tav>
                                      </p:tavLst>
                                    </p:anim>
                                    <p:anim to="" calcmode="lin" valueType="num">
                                      <p:cBhvr>
                                        <p:cTn id="543" dur="500" fill="hold">
                                          <p:stCondLst>
                                            <p:cond delay="0"/>
                                          </p:stCondLst>
                                        </p:cTn>
                                        <p:tgtEl>
                                          <p:spTgt spid="16"/>
                                        </p:tgtEl>
                                        <p:attrNameLst>
                                          <p:attrName>ppt_y</p:attrName>
                                        </p:attrNameLst>
                                      </p:cBhvr>
                                      <p:tavLst>
                                        <p:tav tm="0">
                                          <p:val>
                                            <p:strVal val="ppt_y"/>
                                          </p:val>
                                        </p:tav>
                                        <p:tav tm="100000">
                                          <p:val>
                                            <p:fltVal val="0.30797"/>
                                          </p:val>
                                        </p:tav>
                                      </p:tavLst>
                                    </p:anim>
                                    <p:anim to="" calcmode="lin" valueType="num">
                                      <p:cBhvr>
                                        <p:cTn id="544"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545" presetID="0" presetClass="entr" presetSubtype="0" fill="hold" grpId="2" nodeType="withEffect">
                                  <p:stCondLst>
                                    <p:cond delay="0"/>
                                  </p:stCondLst>
                                  <p:childTnLst>
                                    <p:anim to="" calcmode="lin" valueType="num">
                                      <p:cBhvr>
                                        <p:cTn id="546" dur="500" fill="hold">
                                          <p:stCondLst>
                                            <p:cond delay="0"/>
                                          </p:stCondLst>
                                        </p:cTn>
                                        <p:tgtEl>
                                          <p:spTgt spid="15"/>
                                        </p:tgtEl>
                                        <p:attrNameLst>
                                          <p:attrName>ppt_w</p:attrName>
                                        </p:attrNameLst>
                                      </p:cBhvr>
                                      <p:tavLst>
                                        <p:tav tm="0">
                                          <p:val>
                                            <p:strVal val="ppt_w"/>
                                          </p:val>
                                        </p:tav>
                                        <p:tav tm="100000">
                                          <p:val>
                                            <p:strVal val="#ppt_w*1.570604"/>
                                          </p:val>
                                        </p:tav>
                                      </p:tavLst>
                                    </p:anim>
                                    <p:anim to="" calcmode="lin" valueType="num">
                                      <p:cBhvr>
                                        <p:cTn id="547" dur="500" fill="hold">
                                          <p:stCondLst>
                                            <p:cond delay="0"/>
                                          </p:stCondLst>
                                        </p:cTn>
                                        <p:tgtEl>
                                          <p:spTgt spid="15"/>
                                        </p:tgtEl>
                                        <p:attrNameLst>
                                          <p:attrName>ppt_h</p:attrName>
                                        </p:attrNameLst>
                                      </p:cBhvr>
                                      <p:tavLst>
                                        <p:tav tm="0">
                                          <p:val>
                                            <p:strVal val="ppt_h"/>
                                          </p:val>
                                        </p:tav>
                                        <p:tav tm="100000">
                                          <p:val>
                                            <p:strVal val="#ppt_h*1.570604"/>
                                          </p:val>
                                        </p:tav>
                                      </p:tavLst>
                                    </p:anim>
                                    <p:anim to="" calcmode="lin" valueType="num">
                                      <p:cBhvr>
                                        <p:cTn id="548" dur="500" fill="hold">
                                          <p:stCondLst>
                                            <p:cond delay="0"/>
                                          </p:stCondLst>
                                        </p:cTn>
                                        <p:tgtEl>
                                          <p:spTgt spid="15"/>
                                        </p:tgtEl>
                                        <p:attrNameLst>
                                          <p:attrName>ppt_x</p:attrName>
                                        </p:attrNameLst>
                                      </p:cBhvr>
                                      <p:tavLst>
                                        <p:tav tm="0">
                                          <p:val>
                                            <p:strVal val="ppt_x"/>
                                          </p:val>
                                        </p:tav>
                                        <p:tav tm="100000">
                                          <p:val>
                                            <p:fltVal val="0.4797"/>
                                          </p:val>
                                        </p:tav>
                                      </p:tavLst>
                                    </p:anim>
                                    <p:anim to="" calcmode="lin" valueType="num">
                                      <p:cBhvr>
                                        <p:cTn id="549" dur="500" fill="hold">
                                          <p:stCondLst>
                                            <p:cond delay="0"/>
                                          </p:stCondLst>
                                        </p:cTn>
                                        <p:tgtEl>
                                          <p:spTgt spid="15"/>
                                        </p:tgtEl>
                                        <p:attrNameLst>
                                          <p:attrName>ppt_y</p:attrName>
                                        </p:attrNameLst>
                                      </p:cBhvr>
                                      <p:tavLst>
                                        <p:tav tm="0">
                                          <p:val>
                                            <p:strVal val="ppt_y"/>
                                          </p:val>
                                        </p:tav>
                                        <p:tav tm="100000">
                                          <p:val>
                                            <p:fltVal val="0.12738"/>
                                          </p:val>
                                        </p:tav>
                                      </p:tavLst>
                                    </p:anim>
                                    <p:anim to="" calcmode="lin" valueType="num">
                                      <p:cBhvr>
                                        <p:cTn id="550"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551" presetID="0" presetClass="entr" presetSubtype="0" fill="hold" grpId="3" nodeType="withEffect">
                                  <p:stCondLst>
                                    <p:cond delay="0"/>
                                  </p:stCondLst>
                                  <p:childTnLst>
                                    <p:anim to="" calcmode="lin" valueType="num">
                                      <p:cBhvr>
                                        <p:cTn id="552" dur="500" fill="hold">
                                          <p:stCondLst>
                                            <p:cond delay="0"/>
                                          </p:stCondLst>
                                        </p:cTn>
                                        <p:tgtEl>
                                          <p:spTgt spid="14"/>
                                        </p:tgtEl>
                                        <p:attrNameLst>
                                          <p:attrName>ppt_w</p:attrName>
                                        </p:attrNameLst>
                                      </p:cBhvr>
                                      <p:tavLst>
                                        <p:tav tm="0">
                                          <p:val>
                                            <p:strVal val="ppt_w"/>
                                          </p:val>
                                        </p:tav>
                                        <p:tav tm="100000">
                                          <p:val>
                                            <p:strVal val="#ppt_w*1.413863"/>
                                          </p:val>
                                        </p:tav>
                                      </p:tavLst>
                                    </p:anim>
                                    <p:anim to="" calcmode="lin" valueType="num">
                                      <p:cBhvr>
                                        <p:cTn id="553" dur="500" fill="hold">
                                          <p:stCondLst>
                                            <p:cond delay="0"/>
                                          </p:stCondLst>
                                        </p:cTn>
                                        <p:tgtEl>
                                          <p:spTgt spid="14"/>
                                        </p:tgtEl>
                                        <p:attrNameLst>
                                          <p:attrName>ppt_h</p:attrName>
                                        </p:attrNameLst>
                                      </p:cBhvr>
                                      <p:tavLst>
                                        <p:tav tm="0">
                                          <p:val>
                                            <p:strVal val="ppt_h"/>
                                          </p:val>
                                        </p:tav>
                                        <p:tav tm="100000">
                                          <p:val>
                                            <p:strVal val="#ppt_h*1.413863"/>
                                          </p:val>
                                        </p:tav>
                                      </p:tavLst>
                                    </p:anim>
                                    <p:anim to="" calcmode="lin" valueType="num">
                                      <p:cBhvr>
                                        <p:cTn id="554" dur="500" fill="hold">
                                          <p:stCondLst>
                                            <p:cond delay="0"/>
                                          </p:stCondLst>
                                        </p:cTn>
                                        <p:tgtEl>
                                          <p:spTgt spid="14"/>
                                        </p:tgtEl>
                                        <p:attrNameLst>
                                          <p:attrName>ppt_x</p:attrName>
                                        </p:attrNameLst>
                                      </p:cBhvr>
                                      <p:tavLst>
                                        <p:tav tm="0">
                                          <p:val>
                                            <p:strVal val="ppt_x"/>
                                          </p:val>
                                        </p:tav>
                                        <p:tav tm="100000">
                                          <p:val>
                                            <p:fltVal val="0.60197"/>
                                          </p:val>
                                        </p:tav>
                                      </p:tavLst>
                                    </p:anim>
                                    <p:anim to="" calcmode="lin" valueType="num">
                                      <p:cBhvr>
                                        <p:cTn id="555" dur="500" fill="hold">
                                          <p:stCondLst>
                                            <p:cond delay="0"/>
                                          </p:stCondLst>
                                        </p:cTn>
                                        <p:tgtEl>
                                          <p:spTgt spid="14"/>
                                        </p:tgtEl>
                                        <p:attrNameLst>
                                          <p:attrName>ppt_y</p:attrName>
                                        </p:attrNameLst>
                                      </p:cBhvr>
                                      <p:tavLst>
                                        <p:tav tm="0">
                                          <p:val>
                                            <p:strVal val="ppt_y"/>
                                          </p:val>
                                        </p:tav>
                                        <p:tav tm="100000">
                                          <p:val>
                                            <p:fltVal val="-0.04547"/>
                                          </p:val>
                                        </p:tav>
                                      </p:tavLst>
                                    </p:anim>
                                    <p:anim to="" calcmode="lin" valueType="num">
                                      <p:cBhvr>
                                        <p:cTn id="556"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557" presetID="0" presetClass="entr" presetSubtype="0" fill="hold" grpId="4" nodeType="withEffect">
                                  <p:stCondLst>
                                    <p:cond delay="0"/>
                                  </p:stCondLst>
                                  <p:childTnLst>
                                    <p:anim to="" calcmode="lin" valueType="num">
                                      <p:cBhvr>
                                        <p:cTn id="558" dur="500" fill="hold">
                                          <p:stCondLst>
                                            <p:cond delay="0"/>
                                          </p:stCondLst>
                                        </p:cTn>
                                        <p:tgtEl>
                                          <p:spTgt spid="13"/>
                                        </p:tgtEl>
                                        <p:attrNameLst>
                                          <p:attrName>ppt_w</p:attrName>
                                        </p:attrNameLst>
                                      </p:cBhvr>
                                      <p:tavLst>
                                        <p:tav tm="0">
                                          <p:val>
                                            <p:strVal val="ppt_w"/>
                                          </p:val>
                                        </p:tav>
                                        <p:tav tm="100000">
                                          <p:val>
                                            <p:strVal val="#ppt_w*1.290371"/>
                                          </p:val>
                                        </p:tav>
                                      </p:tavLst>
                                    </p:anim>
                                    <p:anim to="" calcmode="lin" valueType="num">
                                      <p:cBhvr>
                                        <p:cTn id="559" dur="500" fill="hold">
                                          <p:stCondLst>
                                            <p:cond delay="0"/>
                                          </p:stCondLst>
                                        </p:cTn>
                                        <p:tgtEl>
                                          <p:spTgt spid="13"/>
                                        </p:tgtEl>
                                        <p:attrNameLst>
                                          <p:attrName>ppt_h</p:attrName>
                                        </p:attrNameLst>
                                      </p:cBhvr>
                                      <p:tavLst>
                                        <p:tav tm="0">
                                          <p:val>
                                            <p:strVal val="ppt_h"/>
                                          </p:val>
                                        </p:tav>
                                        <p:tav tm="100000">
                                          <p:val>
                                            <p:strVal val="#ppt_h*1.290371"/>
                                          </p:val>
                                        </p:tav>
                                      </p:tavLst>
                                    </p:anim>
                                    <p:anim to="" calcmode="lin" valueType="num">
                                      <p:cBhvr>
                                        <p:cTn id="560" dur="500" fill="hold">
                                          <p:stCondLst>
                                            <p:cond delay="0"/>
                                          </p:stCondLst>
                                        </p:cTn>
                                        <p:tgtEl>
                                          <p:spTgt spid="13"/>
                                        </p:tgtEl>
                                        <p:attrNameLst>
                                          <p:attrName>ppt_x</p:attrName>
                                        </p:attrNameLst>
                                      </p:cBhvr>
                                      <p:tavLst>
                                        <p:tav tm="0">
                                          <p:val>
                                            <p:strVal val="ppt_x"/>
                                          </p:val>
                                        </p:tav>
                                        <p:tav tm="100000">
                                          <p:val>
                                            <p:fltVal val="0.66555"/>
                                          </p:val>
                                        </p:tav>
                                      </p:tavLst>
                                    </p:anim>
                                    <p:anim to="" calcmode="lin" valueType="num">
                                      <p:cBhvr>
                                        <p:cTn id="561" dur="500" fill="hold">
                                          <p:stCondLst>
                                            <p:cond delay="0"/>
                                          </p:stCondLst>
                                        </p:cTn>
                                        <p:tgtEl>
                                          <p:spTgt spid="13"/>
                                        </p:tgtEl>
                                        <p:attrNameLst>
                                          <p:attrName>ppt_y</p:attrName>
                                        </p:attrNameLst>
                                      </p:cBhvr>
                                      <p:tavLst>
                                        <p:tav tm="0">
                                          <p:val>
                                            <p:strVal val="ppt_y"/>
                                          </p:val>
                                        </p:tav>
                                        <p:tav tm="100000">
                                          <p:val>
                                            <p:fltVal val="-0.21193"/>
                                          </p:val>
                                        </p:tav>
                                      </p:tavLst>
                                    </p:anim>
                                    <p:anim to="" calcmode="lin" valueType="num">
                                      <p:cBhvr>
                                        <p:cTn id="562"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563" presetID="0" presetClass="entr" presetSubtype="0" fill="hold" grpId="5" nodeType="withEffect">
                                  <p:stCondLst>
                                    <p:cond delay="0"/>
                                  </p:stCondLst>
                                  <p:childTnLst>
                                    <p:anim to="" calcmode="lin" valueType="num">
                                      <p:cBhvr>
                                        <p:cTn id="564" dur="500" fill="hold">
                                          <p:stCondLst>
                                            <p:cond delay="0"/>
                                          </p:stCondLst>
                                        </p:cTn>
                                        <p:tgtEl>
                                          <p:spTgt spid="12"/>
                                        </p:tgtEl>
                                        <p:attrNameLst>
                                          <p:attrName>ppt_w</p:attrName>
                                        </p:attrNameLst>
                                      </p:cBhvr>
                                      <p:tavLst>
                                        <p:tav tm="0">
                                          <p:val>
                                            <p:strVal val="ppt_w"/>
                                          </p:val>
                                        </p:tav>
                                        <p:tav tm="100000">
                                          <p:val>
                                            <p:strVal val="#ppt_w*1.290371"/>
                                          </p:val>
                                        </p:tav>
                                      </p:tavLst>
                                    </p:anim>
                                    <p:anim to="" calcmode="lin" valueType="num">
                                      <p:cBhvr>
                                        <p:cTn id="565" dur="500" fill="hold">
                                          <p:stCondLst>
                                            <p:cond delay="0"/>
                                          </p:stCondLst>
                                        </p:cTn>
                                        <p:tgtEl>
                                          <p:spTgt spid="12"/>
                                        </p:tgtEl>
                                        <p:attrNameLst>
                                          <p:attrName>ppt_h</p:attrName>
                                        </p:attrNameLst>
                                      </p:cBhvr>
                                      <p:tavLst>
                                        <p:tav tm="0">
                                          <p:val>
                                            <p:strVal val="ppt_h"/>
                                          </p:val>
                                        </p:tav>
                                        <p:tav tm="100000">
                                          <p:val>
                                            <p:strVal val="#ppt_h*1.29037"/>
                                          </p:val>
                                        </p:tav>
                                      </p:tavLst>
                                    </p:anim>
                                    <p:anim to="" calcmode="lin" valueType="num">
                                      <p:cBhvr>
                                        <p:cTn id="566" dur="500" fill="hold">
                                          <p:stCondLst>
                                            <p:cond delay="0"/>
                                          </p:stCondLst>
                                        </p:cTn>
                                        <p:tgtEl>
                                          <p:spTgt spid="12"/>
                                        </p:tgtEl>
                                        <p:attrNameLst>
                                          <p:attrName>ppt_x</p:attrName>
                                        </p:attrNameLst>
                                      </p:cBhvr>
                                      <p:tavLst>
                                        <p:tav tm="0">
                                          <p:val>
                                            <p:strVal val="ppt_x"/>
                                          </p:val>
                                        </p:tav>
                                        <p:tav tm="100000">
                                          <p:val>
                                            <p:fltVal val="0.58736"/>
                                          </p:val>
                                        </p:tav>
                                      </p:tavLst>
                                    </p:anim>
                                    <p:anim to="" calcmode="lin" valueType="num">
                                      <p:cBhvr>
                                        <p:cTn id="567" dur="500" fill="hold">
                                          <p:stCondLst>
                                            <p:cond delay="0"/>
                                          </p:stCondLst>
                                        </p:cTn>
                                        <p:tgtEl>
                                          <p:spTgt spid="12"/>
                                        </p:tgtEl>
                                        <p:attrNameLst>
                                          <p:attrName>ppt_y</p:attrName>
                                        </p:attrNameLst>
                                      </p:cBhvr>
                                      <p:tavLst>
                                        <p:tav tm="0">
                                          <p:val>
                                            <p:strVal val="ppt_y"/>
                                          </p:val>
                                        </p:tav>
                                        <p:tav tm="100000">
                                          <p:val>
                                            <p:fltVal val="-0.3957"/>
                                          </p:val>
                                        </p:tav>
                                      </p:tavLst>
                                    </p:anim>
                                    <p:anim to="" calcmode="lin" valueType="num">
                                      <p:cBhvr>
                                        <p:cTn id="568"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569" presetID="0" presetClass="entr" presetSubtype="0" fill="hold" grpId="6" nodeType="withEffect">
                                  <p:stCondLst>
                                    <p:cond delay="0"/>
                                  </p:stCondLst>
                                  <p:childTnLst>
                                    <p:anim to="" calcmode="lin" valueType="num">
                                      <p:cBhvr>
                                        <p:cTn id="570" dur="500" fill="hold">
                                          <p:stCondLst>
                                            <p:cond delay="0"/>
                                          </p:stCondLst>
                                        </p:cTn>
                                        <p:tgtEl>
                                          <p:spTgt spid="11"/>
                                        </p:tgtEl>
                                        <p:attrNameLst>
                                          <p:attrName>ppt_w</p:attrName>
                                        </p:attrNameLst>
                                      </p:cBhvr>
                                      <p:tavLst>
                                        <p:tav tm="0">
                                          <p:val>
                                            <p:strVal val="ppt_w"/>
                                          </p:val>
                                        </p:tav>
                                        <p:tav tm="100000">
                                          <p:val>
                                            <p:strVal val="#ppt_w*0.9730039"/>
                                          </p:val>
                                        </p:tav>
                                      </p:tavLst>
                                    </p:anim>
                                    <p:anim to="" calcmode="lin" valueType="num">
                                      <p:cBhvr>
                                        <p:cTn id="571" dur="500" fill="hold">
                                          <p:stCondLst>
                                            <p:cond delay="0"/>
                                          </p:stCondLst>
                                        </p:cTn>
                                        <p:tgtEl>
                                          <p:spTgt spid="11"/>
                                        </p:tgtEl>
                                        <p:attrNameLst>
                                          <p:attrName>ppt_h</p:attrName>
                                        </p:attrNameLst>
                                      </p:cBhvr>
                                      <p:tavLst>
                                        <p:tav tm="0">
                                          <p:val>
                                            <p:strVal val="ppt_h"/>
                                          </p:val>
                                        </p:tav>
                                        <p:tav tm="100000">
                                          <p:val>
                                            <p:strVal val="#ppt_h*0.9730039"/>
                                          </p:val>
                                        </p:tav>
                                      </p:tavLst>
                                    </p:anim>
                                    <p:anim to="" calcmode="lin" valueType="num">
                                      <p:cBhvr>
                                        <p:cTn id="572" dur="500" fill="hold">
                                          <p:stCondLst>
                                            <p:cond delay="0"/>
                                          </p:stCondLst>
                                        </p:cTn>
                                        <p:tgtEl>
                                          <p:spTgt spid="11"/>
                                        </p:tgtEl>
                                        <p:attrNameLst>
                                          <p:attrName>ppt_x</p:attrName>
                                        </p:attrNameLst>
                                      </p:cBhvr>
                                      <p:tavLst>
                                        <p:tav tm="0">
                                          <p:val>
                                            <p:strVal val="ppt_x"/>
                                          </p:val>
                                        </p:tav>
                                        <p:tav tm="100000">
                                          <p:val>
                                            <p:fltVal val="0.61615"/>
                                          </p:val>
                                        </p:tav>
                                      </p:tavLst>
                                    </p:anim>
                                    <p:anim to="" calcmode="lin" valueType="num">
                                      <p:cBhvr>
                                        <p:cTn id="573" dur="500" fill="hold">
                                          <p:stCondLst>
                                            <p:cond delay="0"/>
                                          </p:stCondLst>
                                        </p:cTn>
                                        <p:tgtEl>
                                          <p:spTgt spid="11"/>
                                        </p:tgtEl>
                                        <p:attrNameLst>
                                          <p:attrName>ppt_y</p:attrName>
                                        </p:attrNameLst>
                                      </p:cBhvr>
                                      <p:tavLst>
                                        <p:tav tm="0">
                                          <p:val>
                                            <p:strVal val="ppt_y"/>
                                          </p:val>
                                        </p:tav>
                                        <p:tav tm="100000">
                                          <p:val>
                                            <p:fltVal val="-0.57322"/>
                                          </p:val>
                                        </p:tav>
                                      </p:tavLst>
                                    </p:anim>
                                    <p:anim to="" calcmode="lin" valueType="num">
                                      <p:cBhvr>
                                        <p:cTn id="574"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575" presetID="0" presetClass="entr" presetSubtype="0" fill="hold" grpId="7" nodeType="withEffect">
                                  <p:stCondLst>
                                    <p:cond delay="0"/>
                                  </p:stCondLst>
                                  <p:childTnLst>
                                    <p:anim to="" calcmode="lin" valueType="num">
                                      <p:cBhvr>
                                        <p:cTn id="576" dur="500" fill="hold">
                                          <p:stCondLst>
                                            <p:cond delay="0"/>
                                          </p:stCondLst>
                                        </p:cTn>
                                        <p:tgtEl>
                                          <p:spTgt spid="10"/>
                                        </p:tgtEl>
                                        <p:attrNameLst>
                                          <p:attrName>ppt_w</p:attrName>
                                        </p:attrNameLst>
                                      </p:cBhvr>
                                      <p:tavLst>
                                        <p:tav tm="0">
                                          <p:val>
                                            <p:strVal val="ppt_w"/>
                                          </p:val>
                                        </p:tav>
                                        <p:tav tm="100000">
                                          <p:val>
                                            <p:strVal val="#ppt_w*0.5002904"/>
                                          </p:val>
                                        </p:tav>
                                      </p:tavLst>
                                    </p:anim>
                                    <p:anim to="" calcmode="lin" valueType="num">
                                      <p:cBhvr>
                                        <p:cTn id="577" dur="500" fill="hold">
                                          <p:stCondLst>
                                            <p:cond delay="0"/>
                                          </p:stCondLst>
                                        </p:cTn>
                                        <p:tgtEl>
                                          <p:spTgt spid="10"/>
                                        </p:tgtEl>
                                        <p:attrNameLst>
                                          <p:attrName>ppt_h</p:attrName>
                                        </p:attrNameLst>
                                      </p:cBhvr>
                                      <p:tavLst>
                                        <p:tav tm="0">
                                          <p:val>
                                            <p:strVal val="ppt_h"/>
                                          </p:val>
                                        </p:tav>
                                        <p:tav tm="100000">
                                          <p:val>
                                            <p:strVal val="#ppt_h*0.5002903"/>
                                          </p:val>
                                        </p:tav>
                                      </p:tavLst>
                                    </p:anim>
                                    <p:anim to="" calcmode="lin" valueType="num">
                                      <p:cBhvr>
                                        <p:cTn id="578" dur="500" fill="hold">
                                          <p:stCondLst>
                                            <p:cond delay="0"/>
                                          </p:stCondLst>
                                        </p:cTn>
                                        <p:tgtEl>
                                          <p:spTgt spid="10"/>
                                        </p:tgtEl>
                                        <p:attrNameLst>
                                          <p:attrName>ppt_x</p:attrName>
                                        </p:attrNameLst>
                                      </p:cBhvr>
                                      <p:tavLst>
                                        <p:tav tm="0">
                                          <p:val>
                                            <p:strVal val="ppt_x"/>
                                          </p:val>
                                        </p:tav>
                                        <p:tav tm="100000">
                                          <p:val>
                                            <p:fltVal val="0.4892"/>
                                          </p:val>
                                        </p:tav>
                                      </p:tavLst>
                                    </p:anim>
                                    <p:anim to="" calcmode="lin" valueType="num">
                                      <p:cBhvr>
                                        <p:cTn id="579" dur="500" fill="hold">
                                          <p:stCondLst>
                                            <p:cond delay="0"/>
                                          </p:stCondLst>
                                        </p:cTn>
                                        <p:tgtEl>
                                          <p:spTgt spid="10"/>
                                        </p:tgtEl>
                                        <p:attrNameLst>
                                          <p:attrName>ppt_y</p:attrName>
                                        </p:attrNameLst>
                                      </p:cBhvr>
                                      <p:tavLst>
                                        <p:tav tm="0">
                                          <p:val>
                                            <p:strVal val="ppt_y"/>
                                          </p:val>
                                        </p:tav>
                                        <p:tav tm="100000">
                                          <p:val>
                                            <p:fltVal val="-0.69"/>
                                          </p:val>
                                        </p:tav>
                                      </p:tavLst>
                                    </p:anim>
                                    <p:anim to="" calcmode="lin" valueType="num">
                                      <p:cBhvr>
                                        <p:cTn id="58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581" presetID="0" presetClass="entr" presetSubtype="0" fill="hold" grpId="8" nodeType="withEffect">
                                  <p:stCondLst>
                                    <p:cond delay="0"/>
                                  </p:stCondLst>
                                  <p:childTnLst>
                                    <p:anim to="" calcmode="lin" valueType="num">
                                      <p:cBhvr>
                                        <p:cTn id="582" dur="500" fill="hold">
                                          <p:stCondLst>
                                            <p:cond delay="0"/>
                                          </p:stCondLst>
                                        </p:cTn>
                                        <p:tgtEl>
                                          <p:spTgt spid="9"/>
                                        </p:tgtEl>
                                        <p:attrNameLst>
                                          <p:attrName>ppt_w</p:attrName>
                                        </p:attrNameLst>
                                      </p:cBhvr>
                                      <p:tavLst>
                                        <p:tav tm="0">
                                          <p:val>
                                            <p:strVal val="ppt_w"/>
                                          </p:val>
                                        </p:tav>
                                        <p:tav tm="100000">
                                          <p:val>
                                            <p:strVal val="#ppt_w*0.5372495"/>
                                          </p:val>
                                        </p:tav>
                                      </p:tavLst>
                                    </p:anim>
                                    <p:anim to="" calcmode="lin" valueType="num">
                                      <p:cBhvr>
                                        <p:cTn id="583" dur="500" fill="hold">
                                          <p:stCondLst>
                                            <p:cond delay="0"/>
                                          </p:stCondLst>
                                        </p:cTn>
                                        <p:tgtEl>
                                          <p:spTgt spid="9"/>
                                        </p:tgtEl>
                                        <p:attrNameLst>
                                          <p:attrName>ppt_h</p:attrName>
                                        </p:attrNameLst>
                                      </p:cBhvr>
                                      <p:tavLst>
                                        <p:tav tm="0">
                                          <p:val>
                                            <p:strVal val="ppt_h"/>
                                          </p:val>
                                        </p:tav>
                                        <p:tav tm="100000">
                                          <p:val>
                                            <p:strVal val="#ppt_h*0.5372494"/>
                                          </p:val>
                                        </p:tav>
                                      </p:tavLst>
                                    </p:anim>
                                    <p:anim to="" calcmode="lin" valueType="num">
                                      <p:cBhvr>
                                        <p:cTn id="584" dur="500" fill="hold">
                                          <p:stCondLst>
                                            <p:cond delay="0"/>
                                          </p:stCondLst>
                                        </p:cTn>
                                        <p:tgtEl>
                                          <p:spTgt spid="9"/>
                                        </p:tgtEl>
                                        <p:attrNameLst>
                                          <p:attrName>ppt_x</p:attrName>
                                        </p:attrNameLst>
                                      </p:cBhvr>
                                      <p:tavLst>
                                        <p:tav tm="0">
                                          <p:val>
                                            <p:strVal val="ppt_x"/>
                                          </p:val>
                                        </p:tav>
                                        <p:tav tm="100000">
                                          <p:val>
                                            <p:fltVal val="0.30012"/>
                                          </p:val>
                                        </p:tav>
                                      </p:tavLst>
                                    </p:anim>
                                    <p:anim to="" calcmode="lin" valueType="num">
                                      <p:cBhvr>
                                        <p:cTn id="585" dur="500" fill="hold">
                                          <p:stCondLst>
                                            <p:cond delay="0"/>
                                          </p:stCondLst>
                                        </p:cTn>
                                        <p:tgtEl>
                                          <p:spTgt spid="9"/>
                                        </p:tgtEl>
                                        <p:attrNameLst>
                                          <p:attrName>ppt_y</p:attrName>
                                        </p:attrNameLst>
                                      </p:cBhvr>
                                      <p:tavLst>
                                        <p:tav tm="0">
                                          <p:val>
                                            <p:strVal val="ppt_y"/>
                                          </p:val>
                                        </p:tav>
                                        <p:tav tm="100000">
                                          <p:val>
                                            <p:fltVal val="-0.76613"/>
                                          </p:val>
                                        </p:tav>
                                      </p:tavLst>
                                    </p:anim>
                                    <p:anim to="" calcmode="lin" valueType="num">
                                      <p:cBhvr>
                                        <p:cTn id="586"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587" presetID="0" presetClass="entr" presetSubtype="0" fill="hold" grpId="9" nodeType="withEffect">
                                  <p:stCondLst>
                                    <p:cond delay="0"/>
                                  </p:stCondLst>
                                  <p:childTnLst>
                                    <p:anim to="" calcmode="lin" valueType="num">
                                      <p:cBhvr>
                                        <p:cTn id="588" dur="500" fill="hold">
                                          <p:stCondLst>
                                            <p:cond delay="0"/>
                                          </p:stCondLst>
                                        </p:cTn>
                                        <p:tgtEl>
                                          <p:spTgt spid="8"/>
                                        </p:tgtEl>
                                        <p:attrNameLst>
                                          <p:attrName>ppt_w</p:attrName>
                                        </p:attrNameLst>
                                      </p:cBhvr>
                                      <p:tavLst>
                                        <p:tav tm="0">
                                          <p:val>
                                            <p:strVal val="ppt_w"/>
                                          </p:val>
                                        </p:tav>
                                        <p:tav tm="100000">
                                          <p:val>
                                            <p:strVal val="#ppt_w*0.5372494"/>
                                          </p:val>
                                        </p:tav>
                                      </p:tavLst>
                                    </p:anim>
                                    <p:anim to="" calcmode="lin" valueType="num">
                                      <p:cBhvr>
                                        <p:cTn id="589" dur="500" fill="hold">
                                          <p:stCondLst>
                                            <p:cond delay="0"/>
                                          </p:stCondLst>
                                        </p:cTn>
                                        <p:tgtEl>
                                          <p:spTgt spid="8"/>
                                        </p:tgtEl>
                                        <p:attrNameLst>
                                          <p:attrName>ppt_h</p:attrName>
                                        </p:attrNameLst>
                                      </p:cBhvr>
                                      <p:tavLst>
                                        <p:tav tm="0">
                                          <p:val>
                                            <p:strVal val="ppt_h"/>
                                          </p:val>
                                        </p:tav>
                                        <p:tav tm="100000">
                                          <p:val>
                                            <p:strVal val="#ppt_h*0.5372495"/>
                                          </p:val>
                                        </p:tav>
                                      </p:tavLst>
                                    </p:anim>
                                    <p:anim to="" calcmode="lin" valueType="num">
                                      <p:cBhvr>
                                        <p:cTn id="590" dur="500" fill="hold">
                                          <p:stCondLst>
                                            <p:cond delay="0"/>
                                          </p:stCondLst>
                                        </p:cTn>
                                        <p:tgtEl>
                                          <p:spTgt spid="8"/>
                                        </p:tgtEl>
                                        <p:attrNameLst>
                                          <p:attrName>ppt_x</p:attrName>
                                        </p:attrNameLst>
                                      </p:cBhvr>
                                      <p:tavLst>
                                        <p:tav tm="0">
                                          <p:val>
                                            <p:strVal val="ppt_x"/>
                                          </p:val>
                                        </p:tav>
                                        <p:tav tm="100000">
                                          <p:val>
                                            <p:fltVal val="0.20754"/>
                                          </p:val>
                                        </p:tav>
                                      </p:tavLst>
                                    </p:anim>
                                    <p:anim to="" calcmode="lin" valueType="num">
                                      <p:cBhvr>
                                        <p:cTn id="591" dur="500" fill="hold">
                                          <p:stCondLst>
                                            <p:cond delay="0"/>
                                          </p:stCondLst>
                                        </p:cTn>
                                        <p:tgtEl>
                                          <p:spTgt spid="8"/>
                                        </p:tgtEl>
                                        <p:attrNameLst>
                                          <p:attrName>ppt_y</p:attrName>
                                        </p:attrNameLst>
                                      </p:cBhvr>
                                      <p:tavLst>
                                        <p:tav tm="0">
                                          <p:val>
                                            <p:strVal val="ppt_y"/>
                                          </p:val>
                                        </p:tav>
                                        <p:tav tm="100000">
                                          <p:val>
                                            <p:fltVal val="-0.83429"/>
                                          </p:val>
                                        </p:tav>
                                      </p:tavLst>
                                    </p:anim>
                                    <p:anim to="" calcmode="lin" valueType="num">
                                      <p:cBhvr>
                                        <p:cTn id="592"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593" presetID="0" presetClass="entr" presetSubtype="0" fill="hold" grpId="10" nodeType="withEffect">
                                  <p:stCondLst>
                                    <p:cond delay="0"/>
                                  </p:stCondLst>
                                  <p:childTnLst>
                                    <p:anim to="" calcmode="lin" valueType="num">
                                      <p:cBhvr>
                                        <p:cTn id="594" dur="500" fill="hold">
                                          <p:stCondLst>
                                            <p:cond delay="0"/>
                                          </p:stCondLst>
                                        </p:cTn>
                                        <p:tgtEl>
                                          <p:spTgt spid="7"/>
                                        </p:tgtEl>
                                        <p:attrNameLst>
                                          <p:attrName>ppt_w</p:attrName>
                                        </p:attrNameLst>
                                      </p:cBhvr>
                                      <p:tavLst>
                                        <p:tav tm="0">
                                          <p:val>
                                            <p:strVal val="ppt_w"/>
                                          </p:val>
                                        </p:tav>
                                        <p:tav tm="100000">
                                          <p:val>
                                            <p:strVal val="#ppt_w*0.7562066"/>
                                          </p:val>
                                        </p:tav>
                                      </p:tavLst>
                                    </p:anim>
                                    <p:anim to="" calcmode="lin" valueType="num">
                                      <p:cBhvr>
                                        <p:cTn id="595" dur="500" fill="hold">
                                          <p:stCondLst>
                                            <p:cond delay="0"/>
                                          </p:stCondLst>
                                        </p:cTn>
                                        <p:tgtEl>
                                          <p:spTgt spid="7"/>
                                        </p:tgtEl>
                                        <p:attrNameLst>
                                          <p:attrName>ppt_h</p:attrName>
                                        </p:attrNameLst>
                                      </p:cBhvr>
                                      <p:tavLst>
                                        <p:tav tm="0">
                                          <p:val>
                                            <p:strVal val="ppt_h"/>
                                          </p:val>
                                        </p:tav>
                                        <p:tav tm="100000">
                                          <p:val>
                                            <p:strVal val="#ppt_h*0.7562068"/>
                                          </p:val>
                                        </p:tav>
                                      </p:tavLst>
                                    </p:anim>
                                    <p:anim to="" calcmode="lin" valueType="num">
                                      <p:cBhvr>
                                        <p:cTn id="596" dur="500" fill="hold">
                                          <p:stCondLst>
                                            <p:cond delay="0"/>
                                          </p:stCondLst>
                                        </p:cTn>
                                        <p:tgtEl>
                                          <p:spTgt spid="7"/>
                                        </p:tgtEl>
                                        <p:attrNameLst>
                                          <p:attrName>ppt_x</p:attrName>
                                        </p:attrNameLst>
                                      </p:cBhvr>
                                      <p:tavLst>
                                        <p:tav tm="0">
                                          <p:val>
                                            <p:strVal val="ppt_x"/>
                                          </p:val>
                                        </p:tav>
                                        <p:tav tm="100000">
                                          <p:val>
                                            <p:fltVal val="0.18703"/>
                                          </p:val>
                                        </p:tav>
                                      </p:tavLst>
                                    </p:anim>
                                    <p:anim to="" calcmode="lin" valueType="num">
                                      <p:cBhvr>
                                        <p:cTn id="597" dur="500" fill="hold">
                                          <p:stCondLst>
                                            <p:cond delay="0"/>
                                          </p:stCondLst>
                                        </p:cTn>
                                        <p:tgtEl>
                                          <p:spTgt spid="7"/>
                                        </p:tgtEl>
                                        <p:attrNameLst>
                                          <p:attrName>ppt_y</p:attrName>
                                        </p:attrNameLst>
                                      </p:cBhvr>
                                      <p:tavLst>
                                        <p:tav tm="0">
                                          <p:val>
                                            <p:strVal val="ppt_y"/>
                                          </p:val>
                                        </p:tav>
                                        <p:tav tm="100000">
                                          <p:val>
                                            <p:fltVal val="-0.90612"/>
                                          </p:val>
                                        </p:tav>
                                      </p:tavLst>
                                    </p:anim>
                                    <p:anim to="" calcmode="lin" valueType="num">
                                      <p:cBhvr>
                                        <p:cTn id="598"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599" presetID="0" presetClass="entr" presetSubtype="0" fill="hold" grpId="11" nodeType="withEffect">
                                  <p:stCondLst>
                                    <p:cond delay="0"/>
                                  </p:stCondLst>
                                  <p:childTnLst>
                                    <p:anim to="" calcmode="lin" valueType="num">
                                      <p:cBhvr>
                                        <p:cTn id="600" dur="500" fill="hold">
                                          <p:stCondLst>
                                            <p:cond delay="0"/>
                                          </p:stCondLst>
                                        </p:cTn>
                                        <p:tgtEl>
                                          <p:spTgt spid="6"/>
                                        </p:tgtEl>
                                        <p:attrNameLst>
                                          <p:attrName>ppt_w</p:attrName>
                                        </p:attrNameLst>
                                      </p:cBhvr>
                                      <p:tavLst>
                                        <p:tav tm="0">
                                          <p:val>
                                            <p:strVal val="ppt_w"/>
                                          </p:val>
                                        </p:tav>
                                        <p:tav tm="100000">
                                          <p:val>
                                            <p:strVal val="#ppt_w*0.7562065"/>
                                          </p:val>
                                        </p:tav>
                                      </p:tavLst>
                                    </p:anim>
                                    <p:anim to="" calcmode="lin" valueType="num">
                                      <p:cBhvr>
                                        <p:cTn id="601" dur="500" fill="hold">
                                          <p:stCondLst>
                                            <p:cond delay="0"/>
                                          </p:stCondLst>
                                        </p:cTn>
                                        <p:tgtEl>
                                          <p:spTgt spid="6"/>
                                        </p:tgtEl>
                                        <p:attrNameLst>
                                          <p:attrName>ppt_h</p:attrName>
                                        </p:attrNameLst>
                                      </p:cBhvr>
                                      <p:tavLst>
                                        <p:tav tm="0">
                                          <p:val>
                                            <p:strVal val="ppt_h"/>
                                          </p:val>
                                        </p:tav>
                                        <p:tav tm="100000">
                                          <p:val>
                                            <p:strVal val="#ppt_h*0.7562067"/>
                                          </p:val>
                                        </p:tav>
                                      </p:tavLst>
                                    </p:anim>
                                    <p:anim to="" calcmode="lin" valueType="num">
                                      <p:cBhvr>
                                        <p:cTn id="602" dur="500" fill="hold">
                                          <p:stCondLst>
                                            <p:cond delay="0"/>
                                          </p:stCondLst>
                                        </p:cTn>
                                        <p:tgtEl>
                                          <p:spTgt spid="6"/>
                                        </p:tgtEl>
                                        <p:attrNameLst>
                                          <p:attrName>ppt_x</p:attrName>
                                        </p:attrNameLst>
                                      </p:cBhvr>
                                      <p:tavLst>
                                        <p:tav tm="0">
                                          <p:val>
                                            <p:strVal val="ppt_x"/>
                                          </p:val>
                                        </p:tav>
                                        <p:tav tm="100000">
                                          <p:val>
                                            <p:fltVal val="0.33054"/>
                                          </p:val>
                                        </p:tav>
                                      </p:tavLst>
                                    </p:anim>
                                    <p:anim to="" calcmode="lin" valueType="num">
                                      <p:cBhvr>
                                        <p:cTn id="603" dur="500" fill="hold">
                                          <p:stCondLst>
                                            <p:cond delay="0"/>
                                          </p:stCondLst>
                                        </p:cTn>
                                        <p:tgtEl>
                                          <p:spTgt spid="6"/>
                                        </p:tgtEl>
                                        <p:attrNameLst>
                                          <p:attrName>ppt_y</p:attrName>
                                        </p:attrNameLst>
                                      </p:cBhvr>
                                      <p:tavLst>
                                        <p:tav tm="0">
                                          <p:val>
                                            <p:strVal val="ppt_y"/>
                                          </p:val>
                                        </p:tav>
                                        <p:tav tm="100000">
                                          <p:val>
                                            <p:fltVal val="-0.98236"/>
                                          </p:val>
                                        </p:tav>
                                      </p:tavLst>
                                    </p:anim>
                                    <p:anim to="" calcmode="lin" valueType="num">
                                      <p:cBhvr>
                                        <p:cTn id="604"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605" presetID="0" presetClass="entr" presetSubtype="0" fill="hold" grpId="12" nodeType="withEffect">
                                  <p:stCondLst>
                                    <p:cond delay="0"/>
                                  </p:stCondLst>
                                  <p:childTnLst>
                                    <p:anim to="" calcmode="lin" valueType="num">
                                      <p:cBhvr>
                                        <p:cTn id="606" dur="500" fill="hold">
                                          <p:stCondLst>
                                            <p:cond delay="0"/>
                                          </p:stCondLst>
                                        </p:cTn>
                                        <p:tgtEl>
                                          <p:spTgt spid="5"/>
                                        </p:tgtEl>
                                        <p:attrNameLst>
                                          <p:attrName>ppt_w</p:attrName>
                                        </p:attrNameLst>
                                      </p:cBhvr>
                                      <p:tavLst>
                                        <p:tav tm="0">
                                          <p:val>
                                            <p:strVal val="ppt_w"/>
                                          </p:val>
                                        </p:tav>
                                        <p:tav tm="100000">
                                          <p:val>
                                            <p:strVal val="#ppt_w*0.6279691"/>
                                          </p:val>
                                        </p:tav>
                                      </p:tavLst>
                                    </p:anim>
                                    <p:anim to="" calcmode="lin" valueType="num">
                                      <p:cBhvr>
                                        <p:cTn id="607" dur="500" fill="hold">
                                          <p:stCondLst>
                                            <p:cond delay="0"/>
                                          </p:stCondLst>
                                        </p:cTn>
                                        <p:tgtEl>
                                          <p:spTgt spid="5"/>
                                        </p:tgtEl>
                                        <p:attrNameLst>
                                          <p:attrName>ppt_h</p:attrName>
                                        </p:attrNameLst>
                                      </p:cBhvr>
                                      <p:tavLst>
                                        <p:tav tm="0">
                                          <p:val>
                                            <p:strVal val="ppt_h"/>
                                          </p:val>
                                        </p:tav>
                                        <p:tav tm="100000">
                                          <p:val>
                                            <p:strVal val="#ppt_h*0.627969"/>
                                          </p:val>
                                        </p:tav>
                                      </p:tavLst>
                                    </p:anim>
                                    <p:anim to="" calcmode="lin" valueType="num">
                                      <p:cBhvr>
                                        <p:cTn id="608" dur="500" fill="hold">
                                          <p:stCondLst>
                                            <p:cond delay="0"/>
                                          </p:stCondLst>
                                        </p:cTn>
                                        <p:tgtEl>
                                          <p:spTgt spid="5"/>
                                        </p:tgtEl>
                                        <p:attrNameLst>
                                          <p:attrName>ppt_x</p:attrName>
                                        </p:attrNameLst>
                                      </p:cBhvr>
                                      <p:tavLst>
                                        <p:tav tm="0">
                                          <p:val>
                                            <p:strVal val="ppt_x"/>
                                          </p:val>
                                        </p:tav>
                                        <p:tav tm="100000">
                                          <p:val>
                                            <p:fltVal val="0.40248"/>
                                          </p:val>
                                        </p:tav>
                                      </p:tavLst>
                                    </p:anim>
                                    <p:anim to="" calcmode="lin" valueType="num">
                                      <p:cBhvr>
                                        <p:cTn id="609" dur="500" fill="hold">
                                          <p:stCondLst>
                                            <p:cond delay="0"/>
                                          </p:stCondLst>
                                        </p:cTn>
                                        <p:tgtEl>
                                          <p:spTgt spid="5"/>
                                        </p:tgtEl>
                                        <p:attrNameLst>
                                          <p:attrName>ppt_y</p:attrName>
                                        </p:attrNameLst>
                                      </p:cBhvr>
                                      <p:tavLst>
                                        <p:tav tm="0">
                                          <p:val>
                                            <p:strVal val="ppt_y"/>
                                          </p:val>
                                        </p:tav>
                                        <p:tav tm="100000">
                                          <p:val>
                                            <p:fltVal val="-1.07055"/>
                                          </p:val>
                                        </p:tav>
                                      </p:tavLst>
                                    </p:anim>
                                    <p:anim to="" calcmode="lin" valueType="num">
                                      <p:cBhvr>
                                        <p:cTn id="610"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611" presetID="0" presetClass="entr" presetSubtype="0" fill="hold" grpId="13" nodeType="withEffect">
                                  <p:stCondLst>
                                    <p:cond delay="0"/>
                                  </p:stCondLst>
                                  <p:childTnLst>
                                    <p:anim to="" calcmode="lin" valueType="num">
                                      <p:cBhvr>
                                        <p:cTn id="612" dur="500" fill="hold">
                                          <p:stCondLst>
                                            <p:cond delay="0"/>
                                          </p:stCondLst>
                                        </p:cTn>
                                        <p:tgtEl>
                                          <p:spTgt spid="4"/>
                                        </p:tgtEl>
                                        <p:attrNameLst>
                                          <p:attrName>ppt_w</p:attrName>
                                        </p:attrNameLst>
                                      </p:cBhvr>
                                      <p:tavLst>
                                        <p:tav tm="0">
                                          <p:val>
                                            <p:strVal val="ppt_w"/>
                                          </p:val>
                                        </p:tav>
                                        <p:tav tm="100000">
                                          <p:val>
                                            <p:strVal val="#ppt_w*0.627969"/>
                                          </p:val>
                                        </p:tav>
                                      </p:tavLst>
                                    </p:anim>
                                    <p:anim to="" calcmode="lin" valueType="num">
                                      <p:cBhvr>
                                        <p:cTn id="613" dur="500" fill="hold">
                                          <p:stCondLst>
                                            <p:cond delay="0"/>
                                          </p:stCondLst>
                                        </p:cTn>
                                        <p:tgtEl>
                                          <p:spTgt spid="4"/>
                                        </p:tgtEl>
                                        <p:attrNameLst>
                                          <p:attrName>ppt_h</p:attrName>
                                        </p:attrNameLst>
                                      </p:cBhvr>
                                      <p:tavLst>
                                        <p:tav tm="0">
                                          <p:val>
                                            <p:strVal val="ppt_h"/>
                                          </p:val>
                                        </p:tav>
                                        <p:tav tm="100000">
                                          <p:val>
                                            <p:strVal val="#ppt_h*0.6279691"/>
                                          </p:val>
                                        </p:tav>
                                      </p:tavLst>
                                    </p:anim>
                                    <p:anim to="" calcmode="lin" valueType="num">
                                      <p:cBhvr>
                                        <p:cTn id="614" dur="500" fill="hold">
                                          <p:stCondLst>
                                            <p:cond delay="0"/>
                                          </p:stCondLst>
                                        </p:cTn>
                                        <p:tgtEl>
                                          <p:spTgt spid="4"/>
                                        </p:tgtEl>
                                        <p:attrNameLst>
                                          <p:attrName>ppt_x</p:attrName>
                                        </p:attrNameLst>
                                      </p:cBhvr>
                                      <p:tavLst>
                                        <p:tav tm="0">
                                          <p:val>
                                            <p:strVal val="ppt_x"/>
                                          </p:val>
                                        </p:tav>
                                        <p:tav tm="100000">
                                          <p:val>
                                            <p:fltVal val="0.07436"/>
                                          </p:val>
                                        </p:tav>
                                      </p:tavLst>
                                    </p:anim>
                                    <p:anim to="" calcmode="lin" valueType="num">
                                      <p:cBhvr>
                                        <p:cTn id="615" dur="500" fill="hold">
                                          <p:stCondLst>
                                            <p:cond delay="0"/>
                                          </p:stCondLst>
                                        </p:cTn>
                                        <p:tgtEl>
                                          <p:spTgt spid="4"/>
                                        </p:tgtEl>
                                        <p:attrNameLst>
                                          <p:attrName>ppt_y</p:attrName>
                                        </p:attrNameLst>
                                      </p:cBhvr>
                                      <p:tavLst>
                                        <p:tav tm="0">
                                          <p:val>
                                            <p:strVal val="ppt_y"/>
                                          </p:val>
                                        </p:tav>
                                        <p:tav tm="100000">
                                          <p:val>
                                            <p:fltVal val="-1.31505"/>
                                          </p:val>
                                        </p:tav>
                                      </p:tavLst>
                                    </p:anim>
                                    <p:anim to="" calcmode="lin" valueType="num">
                                      <p:cBhvr>
                                        <p:cTn id="616"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617" fill="hold">
                      <p:stCondLst>
                        <p:cond delay="indefinite"/>
                      </p:stCondLst>
                      <p:childTnLst>
                        <p:par>
                          <p:cTn id="618" fill="hold">
                            <p:stCondLst>
                              <p:cond delay="0"/>
                            </p:stCondLst>
                            <p:childTnLst>
                              <p:par>
                                <p:cTn id="619" presetID="2" presetClass="entr" presetSubtype="4" fill="hold" grpId="0" nodeType="clickEffect">
                                  <p:stCondLst>
                                    <p:cond delay="0"/>
                                  </p:stCondLst>
                                  <p:childTnLst>
                                    <p:set>
                                      <p:cBhvr>
                                        <p:cTn id="620" dur="1" fill="hold">
                                          <p:stCondLst>
                                            <p:cond delay="0"/>
                                          </p:stCondLst>
                                        </p:cTn>
                                        <p:tgtEl>
                                          <p:spTgt spid="18"/>
                                        </p:tgtEl>
                                        <p:attrNameLst>
                                          <p:attrName>style.visibility</p:attrName>
                                        </p:attrNameLst>
                                      </p:cBhvr>
                                      <p:to>
                                        <p:strVal val="visible"/>
                                      </p:to>
                                    </p:set>
                                    <p:anim calcmode="lin" valueType="num">
                                      <p:cBhvr additive="base">
                                        <p:cTn id="621" dur="500" fill="hold">
                                          <p:stCondLst>
                                            <p:cond delay="0"/>
                                          </p:stCondLst>
                                        </p:cTn>
                                        <p:tgtEl>
                                          <p:spTgt spid="18"/>
                                        </p:tgtEl>
                                        <p:attrNameLst>
                                          <p:attrName>ppt_x</p:attrName>
                                        </p:attrNameLst>
                                      </p:cBhvr>
                                      <p:tavLst>
                                        <p:tav tm="0">
                                          <p:val>
                                            <p:fltVal val="0.40911"/>
                                          </p:val>
                                        </p:tav>
                                        <p:tav tm="100000">
                                          <p:val>
                                            <p:fltVal val="0.40911"/>
                                          </p:val>
                                        </p:tav>
                                      </p:tavLst>
                                    </p:anim>
                                    <p:anim calcmode="lin" valueType="num">
                                      <p:cBhvr additive="base">
                                        <p:cTn id="622" dur="500" fill="hold">
                                          <p:stCondLst>
                                            <p:cond delay="0"/>
                                          </p:stCondLst>
                                        </p:cTn>
                                        <p:tgtEl>
                                          <p:spTgt spid="18"/>
                                        </p:tgtEl>
                                        <p:attrNameLst>
                                          <p:attrName>ppt_y</p:attrName>
                                        </p:attrNameLst>
                                      </p:cBhvr>
                                      <p:tavLst>
                                        <p:tav tm="0" fmla="0.5-(#ppt_h*1.00)/2*((1.5-1.5*$)^3-(1.5-1.5*$)^2)*8/9">
                                          <p:val>
                                            <p:intVal val="0"/>
                                          </p:val>
                                        </p:tav>
                                        <p:tav tm="100000">
                                          <p:val>
                                            <p:fltVal val="1"/>
                                          </p:val>
                                        </p:tav>
                                      </p:tavLst>
                                    </p:anim>
                                    <p:anim to="" calcmode="lin" valueType="num">
                                      <p:cBhvr>
                                        <p:cTn id="623" dur="500" fill="hold">
                                          <p:stCondLst>
                                            <p:cond delay="0"/>
                                          </p:stCondLst>
                                        </p:cTn>
                                        <p:tgtEl>
                                          <p:spTgt spid="18"/>
                                        </p:tgtEl>
                                        <p:attrNameLst>
                                          <p:attrName>ppt_w</p:attrName>
                                        </p:attrNameLst>
                                      </p:cBhvr>
                                      <p:tavLst>
                                        <p:tav tm="0">
                                          <p:val>
                                            <p:strVal val="#ppt_w"/>
                                          </p:val>
                                        </p:tav>
                                        <p:tav tm="100000">
                                          <p:val>
                                            <p:strVal val="#ppt_w*1"/>
                                          </p:val>
                                        </p:tav>
                                      </p:tavLst>
                                    </p:anim>
                                    <p:anim to="" calcmode="lin" valueType="num">
                                      <p:cBhvr>
                                        <p:cTn id="624" dur="500" fill="hold">
                                          <p:stCondLst>
                                            <p:cond delay="0"/>
                                          </p:stCondLst>
                                        </p:cTn>
                                        <p:tgtEl>
                                          <p:spTgt spid="18"/>
                                        </p:tgtEl>
                                        <p:attrNameLst>
                                          <p:attrName>ppt_h</p:attrName>
                                        </p:attrNameLst>
                                      </p:cBhvr>
                                      <p:tavLst>
                                        <p:tav tm="0" fmla="(#ppt_h*1.00)-(#ppt_h*1.00)*((1.5-1.5*$)^3-(1.5-1.5*$)^2)">
                                          <p:val>
                                            <p:intVal val="0"/>
                                          </p:val>
                                        </p:tav>
                                        <p:tav tm="100000">
                                          <p:val>
                                            <p:fltVal val="1"/>
                                          </p:val>
                                        </p:tav>
                                      </p:tavLst>
                                    </p:anim>
                                    <p:animEffect filter="fade">
                                      <p:cBhvr>
                                        <p:cTn id="625" dur="500">
                                          <p:stCondLst>
                                            <p:cond delay="0"/>
                                          </p:stCondLst>
                                        </p:cTn>
                                        <p:tgtEl>
                                          <p:spTgt spid="18"/>
                                        </p:tgtEl>
                                      </p:cBhvr>
                                    </p:animEffect>
                                  </p:childTnLst>
                                </p:cTn>
                              </p:par>
                              <p:par>
                                <p:cTn id="626" presetID="0" presetClass="entr" presetSubtype="0" fill="hold" grpId="1" nodeType="withEffect">
                                  <p:stCondLst>
                                    <p:cond delay="0"/>
                                  </p:stCondLst>
                                  <p:childTnLst>
                                    <p:anim to="" calcmode="lin" valueType="num">
                                      <p:cBhvr>
                                        <p:cTn id="627" dur="500" fill="hold">
                                          <p:stCondLst>
                                            <p:cond delay="0"/>
                                          </p:stCondLst>
                                        </p:cTn>
                                        <p:tgtEl>
                                          <p:spTgt spid="17"/>
                                        </p:tgtEl>
                                        <p:attrNameLst>
                                          <p:attrName>ppt_x</p:attrName>
                                        </p:attrNameLst>
                                      </p:cBhvr>
                                      <p:tavLst>
                                        <p:tav tm="0">
                                          <p:val>
                                            <p:strVal val="ppt_x"/>
                                          </p:val>
                                        </p:tav>
                                        <p:tav tm="100000">
                                          <p:val>
                                            <p:fltVal val="0.28505"/>
                                          </p:val>
                                        </p:tav>
                                      </p:tavLst>
                                    </p:anim>
                                    <p:anim to="" calcmode="lin" valueType="num">
                                      <p:cBhvr>
                                        <p:cTn id="628" dur="500" fill="hold">
                                          <p:stCondLst>
                                            <p:cond delay="0"/>
                                          </p:stCondLst>
                                        </p:cTn>
                                        <p:tgtEl>
                                          <p:spTgt spid="17"/>
                                        </p:tgtEl>
                                        <p:attrNameLst>
                                          <p:attrName>ppt_y</p:attrName>
                                        </p:attrNameLst>
                                      </p:cBhvr>
                                      <p:tavLst>
                                        <p:tav tm="0">
                                          <p:val>
                                            <p:strVal val="ppt_y"/>
                                          </p:val>
                                        </p:tav>
                                        <p:tav tm="100000">
                                          <p:val>
                                            <p:fltVal val="0.33417"/>
                                          </p:val>
                                        </p:tav>
                                      </p:tavLst>
                                    </p:anim>
                                    <p:anim to="" calcmode="lin" valueType="num">
                                      <p:cBhvr>
                                        <p:cTn id="629"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630" presetID="0" presetClass="entr" presetSubtype="0" fill="hold" grpId="2" nodeType="withEffect">
                                  <p:stCondLst>
                                    <p:cond delay="0"/>
                                  </p:stCondLst>
                                  <p:childTnLst>
                                    <p:anim to="" calcmode="lin" valueType="num">
                                      <p:cBhvr>
                                        <p:cTn id="631" dur="500" fill="hold">
                                          <p:stCondLst>
                                            <p:cond delay="0"/>
                                          </p:stCondLst>
                                        </p:cTn>
                                        <p:tgtEl>
                                          <p:spTgt spid="16"/>
                                        </p:tgtEl>
                                        <p:attrNameLst>
                                          <p:attrName>ppt_x</p:attrName>
                                        </p:attrNameLst>
                                      </p:cBhvr>
                                      <p:tavLst>
                                        <p:tav tm="0">
                                          <p:val>
                                            <p:strVal val="ppt_x"/>
                                          </p:val>
                                        </p:tav>
                                        <p:tav tm="100000">
                                          <p:val>
                                            <p:fltVal val="0.14254"/>
                                          </p:val>
                                        </p:tav>
                                      </p:tavLst>
                                    </p:anim>
                                    <p:anim to="" calcmode="lin" valueType="num">
                                      <p:cBhvr>
                                        <p:cTn id="632" dur="500" fill="hold">
                                          <p:stCondLst>
                                            <p:cond delay="0"/>
                                          </p:stCondLst>
                                        </p:cTn>
                                        <p:tgtEl>
                                          <p:spTgt spid="16"/>
                                        </p:tgtEl>
                                        <p:attrNameLst>
                                          <p:attrName>ppt_y</p:attrName>
                                        </p:attrNameLst>
                                      </p:cBhvr>
                                      <p:tavLst>
                                        <p:tav tm="0">
                                          <p:val>
                                            <p:strVal val="ppt_y"/>
                                          </p:val>
                                        </p:tav>
                                        <p:tav tm="100000">
                                          <p:val>
                                            <p:fltVal val="0.14214"/>
                                          </p:val>
                                        </p:tav>
                                      </p:tavLst>
                                    </p:anim>
                                    <p:anim to="" calcmode="lin" valueType="num">
                                      <p:cBhvr>
                                        <p:cTn id="633"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634" presetID="0" presetClass="entr" presetSubtype="0" fill="hold" grpId="3" nodeType="withEffect">
                                  <p:stCondLst>
                                    <p:cond delay="0"/>
                                  </p:stCondLst>
                                  <p:childTnLst>
                                    <p:anim to="" calcmode="lin" valueType="num">
                                      <p:cBhvr>
                                        <p:cTn id="635" dur="500" fill="hold">
                                          <p:stCondLst>
                                            <p:cond delay="0"/>
                                          </p:stCondLst>
                                        </p:cTn>
                                        <p:tgtEl>
                                          <p:spTgt spid="15"/>
                                        </p:tgtEl>
                                        <p:attrNameLst>
                                          <p:attrName>ppt_x</p:attrName>
                                        </p:attrNameLst>
                                      </p:cBhvr>
                                      <p:tavLst>
                                        <p:tav tm="0">
                                          <p:val>
                                            <p:strVal val="ppt_x"/>
                                          </p:val>
                                        </p:tav>
                                        <p:tav tm="100000">
                                          <p:val>
                                            <p:fltVal val="0.4797"/>
                                          </p:val>
                                        </p:tav>
                                      </p:tavLst>
                                    </p:anim>
                                    <p:anim to="" calcmode="lin" valueType="num">
                                      <p:cBhvr>
                                        <p:cTn id="636" dur="500" fill="hold">
                                          <p:stCondLst>
                                            <p:cond delay="0"/>
                                          </p:stCondLst>
                                        </p:cTn>
                                        <p:tgtEl>
                                          <p:spTgt spid="15"/>
                                        </p:tgtEl>
                                        <p:attrNameLst>
                                          <p:attrName>ppt_y</p:attrName>
                                        </p:attrNameLst>
                                      </p:cBhvr>
                                      <p:tavLst>
                                        <p:tav tm="0">
                                          <p:val>
                                            <p:strVal val="ppt_y"/>
                                          </p:val>
                                        </p:tav>
                                        <p:tav tm="100000">
                                          <p:val>
                                            <p:fltVal val="-0.03845"/>
                                          </p:val>
                                        </p:tav>
                                      </p:tavLst>
                                    </p:anim>
                                    <p:anim to="" calcmode="lin" valueType="num">
                                      <p:cBhvr>
                                        <p:cTn id="637"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638" presetID="0" presetClass="entr" presetSubtype="0" fill="hold" grpId="4" nodeType="withEffect">
                                  <p:stCondLst>
                                    <p:cond delay="0"/>
                                  </p:stCondLst>
                                  <p:childTnLst>
                                    <p:anim to="" calcmode="lin" valueType="num">
                                      <p:cBhvr>
                                        <p:cTn id="639" dur="500" fill="hold">
                                          <p:stCondLst>
                                            <p:cond delay="0"/>
                                          </p:stCondLst>
                                        </p:cTn>
                                        <p:tgtEl>
                                          <p:spTgt spid="14"/>
                                        </p:tgtEl>
                                        <p:attrNameLst>
                                          <p:attrName>ppt_x</p:attrName>
                                        </p:attrNameLst>
                                      </p:cBhvr>
                                      <p:tavLst>
                                        <p:tav tm="0">
                                          <p:val>
                                            <p:strVal val="ppt_x"/>
                                          </p:val>
                                        </p:tav>
                                        <p:tav tm="100000">
                                          <p:val>
                                            <p:fltVal val="0.60197"/>
                                          </p:val>
                                        </p:tav>
                                      </p:tavLst>
                                    </p:anim>
                                    <p:anim to="" calcmode="lin" valueType="num">
                                      <p:cBhvr>
                                        <p:cTn id="640" dur="500" fill="hold">
                                          <p:stCondLst>
                                            <p:cond delay="0"/>
                                          </p:stCondLst>
                                        </p:cTn>
                                        <p:tgtEl>
                                          <p:spTgt spid="14"/>
                                        </p:tgtEl>
                                        <p:attrNameLst>
                                          <p:attrName>ppt_y</p:attrName>
                                        </p:attrNameLst>
                                      </p:cBhvr>
                                      <p:tavLst>
                                        <p:tav tm="0">
                                          <p:val>
                                            <p:strVal val="ppt_y"/>
                                          </p:val>
                                        </p:tav>
                                        <p:tav tm="100000">
                                          <p:val>
                                            <p:fltVal val="-0.2113"/>
                                          </p:val>
                                        </p:tav>
                                      </p:tavLst>
                                    </p:anim>
                                    <p:anim to="" calcmode="lin" valueType="num">
                                      <p:cBhvr>
                                        <p:cTn id="641"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642" presetID="0" presetClass="entr" presetSubtype="0" fill="hold" grpId="5" nodeType="withEffect">
                                  <p:stCondLst>
                                    <p:cond delay="0"/>
                                  </p:stCondLst>
                                  <p:childTnLst>
                                    <p:anim to="" calcmode="lin" valueType="num">
                                      <p:cBhvr>
                                        <p:cTn id="643" dur="500" fill="hold">
                                          <p:stCondLst>
                                            <p:cond delay="0"/>
                                          </p:stCondLst>
                                        </p:cTn>
                                        <p:tgtEl>
                                          <p:spTgt spid="13"/>
                                        </p:tgtEl>
                                        <p:attrNameLst>
                                          <p:attrName>ppt_x</p:attrName>
                                        </p:attrNameLst>
                                      </p:cBhvr>
                                      <p:tavLst>
                                        <p:tav tm="0">
                                          <p:val>
                                            <p:strVal val="ppt_x"/>
                                          </p:val>
                                        </p:tav>
                                        <p:tav tm="100000">
                                          <p:val>
                                            <p:fltVal val="0.66555"/>
                                          </p:val>
                                        </p:tav>
                                      </p:tavLst>
                                    </p:anim>
                                    <p:anim to="" calcmode="lin" valueType="num">
                                      <p:cBhvr>
                                        <p:cTn id="644" dur="500" fill="hold">
                                          <p:stCondLst>
                                            <p:cond delay="0"/>
                                          </p:stCondLst>
                                        </p:cTn>
                                        <p:tgtEl>
                                          <p:spTgt spid="13"/>
                                        </p:tgtEl>
                                        <p:attrNameLst>
                                          <p:attrName>ppt_y</p:attrName>
                                        </p:attrNameLst>
                                      </p:cBhvr>
                                      <p:tavLst>
                                        <p:tav tm="0">
                                          <p:val>
                                            <p:strVal val="ppt_y"/>
                                          </p:val>
                                        </p:tav>
                                        <p:tav tm="100000">
                                          <p:val>
                                            <p:fltVal val="-0.37776"/>
                                          </p:val>
                                        </p:tav>
                                      </p:tavLst>
                                    </p:anim>
                                    <p:anim to="" calcmode="lin" valueType="num">
                                      <p:cBhvr>
                                        <p:cTn id="645"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646" presetID="0" presetClass="entr" presetSubtype="0" fill="hold" grpId="6" nodeType="withEffect">
                                  <p:stCondLst>
                                    <p:cond delay="0"/>
                                  </p:stCondLst>
                                  <p:childTnLst>
                                    <p:anim to="" calcmode="lin" valueType="num">
                                      <p:cBhvr>
                                        <p:cTn id="647" dur="500" fill="hold">
                                          <p:stCondLst>
                                            <p:cond delay="0"/>
                                          </p:stCondLst>
                                        </p:cTn>
                                        <p:tgtEl>
                                          <p:spTgt spid="12"/>
                                        </p:tgtEl>
                                        <p:attrNameLst>
                                          <p:attrName>ppt_x</p:attrName>
                                        </p:attrNameLst>
                                      </p:cBhvr>
                                      <p:tavLst>
                                        <p:tav tm="0">
                                          <p:val>
                                            <p:strVal val="ppt_x"/>
                                          </p:val>
                                        </p:tav>
                                        <p:tav tm="100000">
                                          <p:val>
                                            <p:fltVal val="0.58736"/>
                                          </p:val>
                                        </p:tav>
                                      </p:tavLst>
                                    </p:anim>
                                    <p:anim to="" calcmode="lin" valueType="num">
                                      <p:cBhvr>
                                        <p:cTn id="648" dur="500" fill="hold">
                                          <p:stCondLst>
                                            <p:cond delay="0"/>
                                          </p:stCondLst>
                                        </p:cTn>
                                        <p:tgtEl>
                                          <p:spTgt spid="12"/>
                                        </p:tgtEl>
                                        <p:attrNameLst>
                                          <p:attrName>ppt_y</p:attrName>
                                        </p:attrNameLst>
                                      </p:cBhvr>
                                      <p:tavLst>
                                        <p:tav tm="0">
                                          <p:val>
                                            <p:strVal val="ppt_y"/>
                                          </p:val>
                                        </p:tav>
                                        <p:tav tm="100000">
                                          <p:val>
                                            <p:fltVal val="-0.56152"/>
                                          </p:val>
                                        </p:tav>
                                      </p:tavLst>
                                    </p:anim>
                                    <p:anim to="" calcmode="lin" valueType="num">
                                      <p:cBhvr>
                                        <p:cTn id="649"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650" presetID="0" presetClass="entr" presetSubtype="0" fill="hold" grpId="7" nodeType="withEffect">
                                  <p:stCondLst>
                                    <p:cond delay="0"/>
                                  </p:stCondLst>
                                  <p:childTnLst>
                                    <p:anim to="" calcmode="lin" valueType="num">
                                      <p:cBhvr>
                                        <p:cTn id="651" dur="500" fill="hold">
                                          <p:stCondLst>
                                            <p:cond delay="0"/>
                                          </p:stCondLst>
                                        </p:cTn>
                                        <p:tgtEl>
                                          <p:spTgt spid="11"/>
                                        </p:tgtEl>
                                        <p:attrNameLst>
                                          <p:attrName>ppt_x</p:attrName>
                                        </p:attrNameLst>
                                      </p:cBhvr>
                                      <p:tavLst>
                                        <p:tav tm="0">
                                          <p:val>
                                            <p:strVal val="ppt_x"/>
                                          </p:val>
                                        </p:tav>
                                        <p:tav tm="100000">
                                          <p:val>
                                            <p:fltVal val="0.61615"/>
                                          </p:val>
                                        </p:tav>
                                      </p:tavLst>
                                    </p:anim>
                                    <p:anim to="" calcmode="lin" valueType="num">
                                      <p:cBhvr>
                                        <p:cTn id="652" dur="500" fill="hold">
                                          <p:stCondLst>
                                            <p:cond delay="0"/>
                                          </p:stCondLst>
                                        </p:cTn>
                                        <p:tgtEl>
                                          <p:spTgt spid="11"/>
                                        </p:tgtEl>
                                        <p:attrNameLst>
                                          <p:attrName>ppt_y</p:attrName>
                                        </p:attrNameLst>
                                      </p:cBhvr>
                                      <p:tavLst>
                                        <p:tav tm="0">
                                          <p:val>
                                            <p:strVal val="ppt_y"/>
                                          </p:val>
                                        </p:tav>
                                        <p:tav tm="100000">
                                          <p:val>
                                            <p:fltVal val="-0.73904"/>
                                          </p:val>
                                        </p:tav>
                                      </p:tavLst>
                                    </p:anim>
                                    <p:anim to="" calcmode="lin" valueType="num">
                                      <p:cBhvr>
                                        <p:cTn id="653"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654" presetID="0" presetClass="entr" presetSubtype="0" fill="hold" grpId="8" nodeType="withEffect">
                                  <p:stCondLst>
                                    <p:cond delay="0"/>
                                  </p:stCondLst>
                                  <p:childTnLst>
                                    <p:anim to="" calcmode="lin" valueType="num">
                                      <p:cBhvr>
                                        <p:cTn id="655" dur="500" fill="hold">
                                          <p:stCondLst>
                                            <p:cond delay="0"/>
                                          </p:stCondLst>
                                        </p:cTn>
                                        <p:tgtEl>
                                          <p:spTgt spid="10"/>
                                        </p:tgtEl>
                                        <p:attrNameLst>
                                          <p:attrName>ppt_x</p:attrName>
                                        </p:attrNameLst>
                                      </p:cBhvr>
                                      <p:tavLst>
                                        <p:tav tm="0">
                                          <p:val>
                                            <p:strVal val="ppt_x"/>
                                          </p:val>
                                        </p:tav>
                                        <p:tav tm="100000">
                                          <p:val>
                                            <p:fltVal val="0.4892"/>
                                          </p:val>
                                        </p:tav>
                                      </p:tavLst>
                                    </p:anim>
                                    <p:anim to="" calcmode="lin" valueType="num">
                                      <p:cBhvr>
                                        <p:cTn id="656" dur="500" fill="hold">
                                          <p:stCondLst>
                                            <p:cond delay="0"/>
                                          </p:stCondLst>
                                        </p:cTn>
                                        <p:tgtEl>
                                          <p:spTgt spid="10"/>
                                        </p:tgtEl>
                                        <p:attrNameLst>
                                          <p:attrName>ppt_y</p:attrName>
                                        </p:attrNameLst>
                                      </p:cBhvr>
                                      <p:tavLst>
                                        <p:tav tm="0">
                                          <p:val>
                                            <p:strVal val="ppt_y"/>
                                          </p:val>
                                        </p:tav>
                                        <p:tav tm="100000">
                                          <p:val>
                                            <p:fltVal val="-0.85583"/>
                                          </p:val>
                                        </p:tav>
                                      </p:tavLst>
                                    </p:anim>
                                    <p:anim to="" calcmode="lin" valueType="num">
                                      <p:cBhvr>
                                        <p:cTn id="657"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658" presetID="0" presetClass="entr" presetSubtype="0" fill="hold" grpId="9" nodeType="withEffect">
                                  <p:stCondLst>
                                    <p:cond delay="0"/>
                                  </p:stCondLst>
                                  <p:childTnLst>
                                    <p:anim to="" calcmode="lin" valueType="num">
                                      <p:cBhvr>
                                        <p:cTn id="659" dur="500" fill="hold">
                                          <p:stCondLst>
                                            <p:cond delay="0"/>
                                          </p:stCondLst>
                                        </p:cTn>
                                        <p:tgtEl>
                                          <p:spTgt spid="9"/>
                                        </p:tgtEl>
                                        <p:attrNameLst>
                                          <p:attrName>ppt_x</p:attrName>
                                        </p:attrNameLst>
                                      </p:cBhvr>
                                      <p:tavLst>
                                        <p:tav tm="0">
                                          <p:val>
                                            <p:strVal val="ppt_x"/>
                                          </p:val>
                                        </p:tav>
                                        <p:tav tm="100000">
                                          <p:val>
                                            <p:fltVal val="0.30012"/>
                                          </p:val>
                                        </p:tav>
                                      </p:tavLst>
                                    </p:anim>
                                    <p:anim to="" calcmode="lin" valueType="num">
                                      <p:cBhvr>
                                        <p:cTn id="660" dur="500" fill="hold">
                                          <p:stCondLst>
                                            <p:cond delay="0"/>
                                          </p:stCondLst>
                                        </p:cTn>
                                        <p:tgtEl>
                                          <p:spTgt spid="9"/>
                                        </p:tgtEl>
                                        <p:attrNameLst>
                                          <p:attrName>ppt_y</p:attrName>
                                        </p:attrNameLst>
                                      </p:cBhvr>
                                      <p:tavLst>
                                        <p:tav tm="0">
                                          <p:val>
                                            <p:strVal val="ppt_y"/>
                                          </p:val>
                                        </p:tav>
                                        <p:tav tm="100000">
                                          <p:val>
                                            <p:fltVal val="-0.93195"/>
                                          </p:val>
                                        </p:tav>
                                      </p:tavLst>
                                    </p:anim>
                                    <p:anim to="" calcmode="lin" valueType="num">
                                      <p:cBhvr>
                                        <p:cTn id="661"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662" presetID="0" presetClass="entr" presetSubtype="0" fill="hold" grpId="10" nodeType="withEffect">
                                  <p:stCondLst>
                                    <p:cond delay="0"/>
                                  </p:stCondLst>
                                  <p:childTnLst>
                                    <p:anim to="" calcmode="lin" valueType="num">
                                      <p:cBhvr>
                                        <p:cTn id="663" dur="500" fill="hold">
                                          <p:stCondLst>
                                            <p:cond delay="0"/>
                                          </p:stCondLst>
                                        </p:cTn>
                                        <p:tgtEl>
                                          <p:spTgt spid="8"/>
                                        </p:tgtEl>
                                        <p:attrNameLst>
                                          <p:attrName>ppt_x</p:attrName>
                                        </p:attrNameLst>
                                      </p:cBhvr>
                                      <p:tavLst>
                                        <p:tav tm="0">
                                          <p:val>
                                            <p:strVal val="ppt_x"/>
                                          </p:val>
                                        </p:tav>
                                        <p:tav tm="100000">
                                          <p:val>
                                            <p:fltVal val="0.20754"/>
                                          </p:val>
                                        </p:tav>
                                      </p:tavLst>
                                    </p:anim>
                                    <p:anim to="" calcmode="lin" valueType="num">
                                      <p:cBhvr>
                                        <p:cTn id="664" dur="500" fill="hold">
                                          <p:stCondLst>
                                            <p:cond delay="0"/>
                                          </p:stCondLst>
                                        </p:cTn>
                                        <p:tgtEl>
                                          <p:spTgt spid="8"/>
                                        </p:tgtEl>
                                        <p:attrNameLst>
                                          <p:attrName>ppt_y</p:attrName>
                                        </p:attrNameLst>
                                      </p:cBhvr>
                                      <p:tavLst>
                                        <p:tav tm="0">
                                          <p:val>
                                            <p:strVal val="ppt_y"/>
                                          </p:val>
                                        </p:tav>
                                        <p:tav tm="100000">
                                          <p:val>
                                            <p:fltVal val="-1.00012"/>
                                          </p:val>
                                        </p:tav>
                                      </p:tavLst>
                                    </p:anim>
                                    <p:anim to="" calcmode="lin" valueType="num">
                                      <p:cBhvr>
                                        <p:cTn id="665"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par>
                                <p:cTn id="666" presetID="0" presetClass="entr" presetSubtype="0" fill="hold" grpId="11" nodeType="withEffect">
                                  <p:stCondLst>
                                    <p:cond delay="0"/>
                                  </p:stCondLst>
                                  <p:childTnLst>
                                    <p:anim to="" calcmode="lin" valueType="num">
                                      <p:cBhvr>
                                        <p:cTn id="667" dur="500" fill="hold">
                                          <p:stCondLst>
                                            <p:cond delay="0"/>
                                          </p:stCondLst>
                                        </p:cTn>
                                        <p:tgtEl>
                                          <p:spTgt spid="7"/>
                                        </p:tgtEl>
                                        <p:attrNameLst>
                                          <p:attrName>ppt_x</p:attrName>
                                        </p:attrNameLst>
                                      </p:cBhvr>
                                      <p:tavLst>
                                        <p:tav tm="0">
                                          <p:val>
                                            <p:strVal val="ppt_x"/>
                                          </p:val>
                                        </p:tav>
                                        <p:tav tm="100000">
                                          <p:val>
                                            <p:fltVal val="0.18703"/>
                                          </p:val>
                                        </p:tav>
                                      </p:tavLst>
                                    </p:anim>
                                    <p:anim to="" calcmode="lin" valueType="num">
                                      <p:cBhvr>
                                        <p:cTn id="668" dur="500" fill="hold">
                                          <p:stCondLst>
                                            <p:cond delay="0"/>
                                          </p:stCondLst>
                                        </p:cTn>
                                        <p:tgtEl>
                                          <p:spTgt spid="7"/>
                                        </p:tgtEl>
                                        <p:attrNameLst>
                                          <p:attrName>ppt_y</p:attrName>
                                        </p:attrNameLst>
                                      </p:cBhvr>
                                      <p:tavLst>
                                        <p:tav tm="0">
                                          <p:val>
                                            <p:strVal val="ppt_y"/>
                                          </p:val>
                                        </p:tav>
                                        <p:tav tm="100000">
                                          <p:val>
                                            <p:fltVal val="-1.07194"/>
                                          </p:val>
                                        </p:tav>
                                      </p:tavLst>
                                    </p:anim>
                                    <p:anim to="" calcmode="lin" valueType="num">
                                      <p:cBhvr>
                                        <p:cTn id="669" dur="500" fill="hold">
                                          <p:stCondLst>
                                            <p:cond delay="0"/>
                                          </p:stCondLst>
                                        </p:cTn>
                                        <p:tgtEl>
                                          <p:spTgt spid="7"/>
                                        </p:tgtEl>
                                        <p:attrNameLst>
                                          <p:attrName>transform.rotation_z</p:attrName>
                                        </p:attrNameLst>
                                      </p:cBhvr>
                                      <p:tavLst>
                                        <p:tav tm="0">
                                          <p:val>
                                            <p:strVal val="ppt_r"/>
                                          </p:val>
                                        </p:tav>
                                        <p:tav tm="100000">
                                          <p:val>
                                            <p:fltVal val="0"/>
                                          </p:val>
                                        </p:tav>
                                      </p:tavLst>
                                    </p:anim>
                                  </p:childTnLst>
                                </p:cTn>
                              </p:par>
                              <p:par>
                                <p:cTn id="670" presetID="0" presetClass="entr" presetSubtype="0" fill="hold" grpId="12" nodeType="withEffect">
                                  <p:stCondLst>
                                    <p:cond delay="0"/>
                                  </p:stCondLst>
                                  <p:childTnLst>
                                    <p:anim to="" calcmode="lin" valueType="num">
                                      <p:cBhvr>
                                        <p:cTn id="671" dur="500" fill="hold">
                                          <p:stCondLst>
                                            <p:cond delay="0"/>
                                          </p:stCondLst>
                                        </p:cTn>
                                        <p:tgtEl>
                                          <p:spTgt spid="6"/>
                                        </p:tgtEl>
                                        <p:attrNameLst>
                                          <p:attrName>ppt_x</p:attrName>
                                        </p:attrNameLst>
                                      </p:cBhvr>
                                      <p:tavLst>
                                        <p:tav tm="0">
                                          <p:val>
                                            <p:strVal val="ppt_x"/>
                                          </p:val>
                                        </p:tav>
                                        <p:tav tm="100000">
                                          <p:val>
                                            <p:fltVal val="0.33054"/>
                                          </p:val>
                                        </p:tav>
                                      </p:tavLst>
                                    </p:anim>
                                    <p:anim to="" calcmode="lin" valueType="num">
                                      <p:cBhvr>
                                        <p:cTn id="672" dur="500" fill="hold">
                                          <p:stCondLst>
                                            <p:cond delay="0"/>
                                          </p:stCondLst>
                                        </p:cTn>
                                        <p:tgtEl>
                                          <p:spTgt spid="6"/>
                                        </p:tgtEl>
                                        <p:attrNameLst>
                                          <p:attrName>ppt_y</p:attrName>
                                        </p:attrNameLst>
                                      </p:cBhvr>
                                      <p:tavLst>
                                        <p:tav tm="0">
                                          <p:val>
                                            <p:strVal val="ppt_y"/>
                                          </p:val>
                                        </p:tav>
                                        <p:tav tm="100000">
                                          <p:val>
                                            <p:fltVal val="-1.14819"/>
                                          </p:val>
                                        </p:tav>
                                      </p:tavLst>
                                    </p:anim>
                                    <p:anim to="" calcmode="lin" valueType="num">
                                      <p:cBhvr>
                                        <p:cTn id="673"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674" presetID="0" presetClass="entr" presetSubtype="0" fill="hold" grpId="13" nodeType="withEffect">
                                  <p:stCondLst>
                                    <p:cond delay="0"/>
                                  </p:stCondLst>
                                  <p:childTnLst>
                                    <p:anim to="" calcmode="lin" valueType="num">
                                      <p:cBhvr>
                                        <p:cTn id="675" dur="500" fill="hold">
                                          <p:stCondLst>
                                            <p:cond delay="0"/>
                                          </p:stCondLst>
                                        </p:cTn>
                                        <p:tgtEl>
                                          <p:spTgt spid="5"/>
                                        </p:tgtEl>
                                        <p:attrNameLst>
                                          <p:attrName>ppt_x</p:attrName>
                                        </p:attrNameLst>
                                      </p:cBhvr>
                                      <p:tavLst>
                                        <p:tav tm="0">
                                          <p:val>
                                            <p:strVal val="ppt_x"/>
                                          </p:val>
                                        </p:tav>
                                        <p:tav tm="100000">
                                          <p:val>
                                            <p:fltVal val="0.40248"/>
                                          </p:val>
                                        </p:tav>
                                      </p:tavLst>
                                    </p:anim>
                                    <p:anim to="" calcmode="lin" valueType="num">
                                      <p:cBhvr>
                                        <p:cTn id="676" dur="500" fill="hold">
                                          <p:stCondLst>
                                            <p:cond delay="0"/>
                                          </p:stCondLst>
                                        </p:cTn>
                                        <p:tgtEl>
                                          <p:spTgt spid="5"/>
                                        </p:tgtEl>
                                        <p:attrNameLst>
                                          <p:attrName>ppt_y</p:attrName>
                                        </p:attrNameLst>
                                      </p:cBhvr>
                                      <p:tavLst>
                                        <p:tav tm="0">
                                          <p:val>
                                            <p:strVal val="ppt_y"/>
                                          </p:val>
                                        </p:tav>
                                        <p:tav tm="100000">
                                          <p:val>
                                            <p:fltVal val="-1.23638"/>
                                          </p:val>
                                        </p:tav>
                                      </p:tavLst>
                                    </p:anim>
                                    <p:anim to="" calcmode="lin" valueType="num">
                                      <p:cBhvr>
                                        <p:cTn id="677"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678" presetID="0" presetClass="entr" presetSubtype="0" fill="hold" grpId="14" nodeType="withEffect">
                                  <p:stCondLst>
                                    <p:cond delay="0"/>
                                  </p:stCondLst>
                                  <p:childTnLst>
                                    <p:anim to="" calcmode="lin" valueType="num">
                                      <p:cBhvr>
                                        <p:cTn id="679" dur="500" fill="hold">
                                          <p:stCondLst>
                                            <p:cond delay="0"/>
                                          </p:stCondLst>
                                        </p:cTn>
                                        <p:tgtEl>
                                          <p:spTgt spid="4"/>
                                        </p:tgtEl>
                                        <p:attrNameLst>
                                          <p:attrName>ppt_x</p:attrName>
                                        </p:attrNameLst>
                                      </p:cBhvr>
                                      <p:tavLst>
                                        <p:tav tm="0">
                                          <p:val>
                                            <p:strVal val="ppt_x"/>
                                          </p:val>
                                        </p:tav>
                                        <p:tav tm="100000">
                                          <p:val>
                                            <p:fltVal val="0.07436"/>
                                          </p:val>
                                        </p:tav>
                                      </p:tavLst>
                                    </p:anim>
                                    <p:anim to="" calcmode="lin" valueType="num">
                                      <p:cBhvr>
                                        <p:cTn id="680" dur="500" fill="hold">
                                          <p:stCondLst>
                                            <p:cond delay="0"/>
                                          </p:stCondLst>
                                        </p:cTn>
                                        <p:tgtEl>
                                          <p:spTgt spid="4"/>
                                        </p:tgtEl>
                                        <p:attrNameLst>
                                          <p:attrName>ppt_y</p:attrName>
                                        </p:attrNameLst>
                                      </p:cBhvr>
                                      <p:tavLst>
                                        <p:tav tm="0">
                                          <p:val>
                                            <p:strVal val="ppt_y"/>
                                          </p:val>
                                        </p:tav>
                                        <p:tav tm="100000">
                                          <p:val>
                                            <p:fltVal val="-1.48087"/>
                                          </p:val>
                                        </p:tav>
                                      </p:tavLst>
                                    </p:anim>
                                    <p:anim to="" calcmode="lin" valueType="num">
                                      <p:cBhvr>
                                        <p:cTn id="681"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4" grpId="5"/>
      <p:bldP spid="4" grpId="6"/>
      <p:bldP spid="4" grpId="7"/>
      <p:bldP spid="4" grpId="8"/>
      <p:bldP spid="4" grpId="9"/>
      <p:bldP spid="4" grpId="10"/>
      <p:bldP spid="4" grpId="11"/>
      <p:bldP spid="4" grpId="12"/>
      <p:bldP spid="4" grpId="13"/>
      <p:bldP spid="4" grpId="14"/>
      <p:bldP spid="5" grpId="0"/>
      <p:bldP spid="5" grpId="1"/>
      <p:bldP spid="5" grpId="2"/>
      <p:bldP spid="5" grpId="3"/>
      <p:bldP spid="5" grpId="4"/>
      <p:bldP spid="5" grpId="5"/>
      <p:bldP spid="5" grpId="6"/>
      <p:bldP spid="5" grpId="7"/>
      <p:bldP spid="5" grpId="8"/>
      <p:bldP spid="5" grpId="9"/>
      <p:bldP spid="5" grpId="10"/>
      <p:bldP spid="5" grpId="11"/>
      <p:bldP spid="5" grpId="12"/>
      <p:bldP spid="5" grpId="13"/>
      <p:bldP spid="6" grpId="0"/>
      <p:bldP spid="6" grpId="1"/>
      <p:bldP spid="6" grpId="2"/>
      <p:bldP spid="6" grpId="3"/>
      <p:bldP spid="6" grpId="4"/>
      <p:bldP spid="6" grpId="5"/>
      <p:bldP spid="6" grpId="6"/>
      <p:bldP spid="6" grpId="7"/>
      <p:bldP spid="6" grpId="8"/>
      <p:bldP spid="6" grpId="9"/>
      <p:bldP spid="6" grpId="10"/>
      <p:bldP spid="6" grpId="11"/>
      <p:bldP spid="6" grpId="12"/>
      <p:bldP spid="7" grpId="0"/>
      <p:bldP spid="7" grpId="1"/>
      <p:bldP spid="7" grpId="2"/>
      <p:bldP spid="7" grpId="3"/>
      <p:bldP spid="7" grpId="4"/>
      <p:bldP spid="7" grpId="5"/>
      <p:bldP spid="7" grpId="6"/>
      <p:bldP spid="7" grpId="7"/>
      <p:bldP spid="7" grpId="8"/>
      <p:bldP spid="7" grpId="9"/>
      <p:bldP spid="7" grpId="10"/>
      <p:bldP spid="7" grpId="11"/>
      <p:bldP spid="8" grpId="0"/>
      <p:bldP spid="8" grpId="1"/>
      <p:bldP spid="8" grpId="2"/>
      <p:bldP spid="8" grpId="3"/>
      <p:bldP spid="8" grpId="4"/>
      <p:bldP spid="8" grpId="5"/>
      <p:bldP spid="8" grpId="6"/>
      <p:bldP spid="8" grpId="7"/>
      <p:bldP spid="8" grpId="8"/>
      <p:bldP spid="8" grpId="9"/>
      <p:bldP spid="8" grpId="10"/>
      <p:bldP spid="9" grpId="0"/>
      <p:bldP spid="9" grpId="1"/>
      <p:bldP spid="9" grpId="2"/>
      <p:bldP spid="9" grpId="3"/>
      <p:bldP spid="9" grpId="4"/>
      <p:bldP spid="9" grpId="5"/>
      <p:bldP spid="9" grpId="6"/>
      <p:bldP spid="9" grpId="7"/>
      <p:bldP spid="9" grpId="8"/>
      <p:bldP spid="9" grpId="9"/>
      <p:bldP spid="10" grpId="0"/>
      <p:bldP spid="10" grpId="1"/>
      <p:bldP spid="10" grpId="2"/>
      <p:bldP spid="10" grpId="3"/>
      <p:bldP spid="10" grpId="4"/>
      <p:bldP spid="10" grpId="5"/>
      <p:bldP spid="10" grpId="6"/>
      <p:bldP spid="10" grpId="7"/>
      <p:bldP spid="10" grpId="8"/>
      <p:bldP spid="11" grpId="0"/>
      <p:bldP spid="11" grpId="1"/>
      <p:bldP spid="11" grpId="2"/>
      <p:bldP spid="11" grpId="3"/>
      <p:bldP spid="11" grpId="4"/>
      <p:bldP spid="11" grpId="5"/>
      <p:bldP spid="11" grpId="6"/>
      <p:bldP spid="11" grpId="7"/>
      <p:bldP spid="12" grpId="0"/>
      <p:bldP spid="12" grpId="1"/>
      <p:bldP spid="12" grpId="2"/>
      <p:bldP spid="12" grpId="3"/>
      <p:bldP spid="12" grpId="4"/>
      <p:bldP spid="12" grpId="5"/>
      <p:bldP spid="12" grpId="6"/>
      <p:bldP spid="13" grpId="0"/>
      <p:bldP spid="13" grpId="1"/>
      <p:bldP spid="13" grpId="2"/>
      <p:bldP spid="13" grpId="3"/>
      <p:bldP spid="13" grpId="4"/>
      <p:bldP spid="13" grpId="5"/>
      <p:bldP spid="14" grpId="0"/>
      <p:bldP spid="14" grpId="1"/>
      <p:bldP spid="14" grpId="2"/>
      <p:bldP spid="14" grpId="3"/>
      <p:bldP spid="14" grpId="4"/>
      <p:bldP spid="15" grpId="0"/>
      <p:bldP spid="15" grpId="1"/>
      <p:bldP spid="15" grpId="2"/>
      <p:bldP spid="15" grpId="3"/>
      <p:bldP spid="16" grpId="0"/>
      <p:bldP spid="16" grpId="1"/>
      <p:bldP spid="16" grpId="2"/>
      <p:bldP spid="17" grpId="0"/>
      <p:bldP spid="17" grpId="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25" name="页脚占位符 24"/>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24" name="灯片编号占位符 23"/>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17</a:t>
            </a:fld>
            <a:endParaRPr spc="-4" dirty="0"/>
          </a:p>
        </p:txBody>
      </p:sp>
      <p:sp>
        <p:nvSpPr>
          <p:cNvPr id="2" name="object 2"/>
          <p:cNvSpPr txBox="1">
            <a:spLocks noGrp="1"/>
          </p:cNvSpPr>
          <p:nvPr>
            <p:ph type="title"/>
          </p:nvPr>
        </p:nvSpPr>
        <p:spPr>
          <a:xfrm>
            <a:off x="194466" y="289560"/>
            <a:ext cx="6020068" cy="563880"/>
          </a:xfrm>
          <a:prstGeom prst="rect">
            <a:avLst/>
          </a:prstGeom>
        </p:spPr>
        <p:txBody>
          <a:bodyPr vert="horz" wrap="square" lIns="0" tIns="10317" rIns="0" bIns="0" rtlCol="0" anchor="ctr">
            <a:spAutoFit/>
          </a:bodyPr>
          <a:lstStyle/>
          <a:p>
            <a:pPr marL="10795">
              <a:lnSpc>
                <a:spcPct val="100000"/>
              </a:lnSpc>
              <a:spcBef>
                <a:spcPts val="80"/>
              </a:spcBef>
            </a:pPr>
            <a:r>
              <a:rPr lang="zh-CN" spc="-4" dirty="0"/>
              <a:t>交互效应</a:t>
            </a:r>
          </a:p>
        </p:txBody>
      </p:sp>
      <p:sp>
        <p:nvSpPr>
          <p:cNvPr id="3" name="object 3"/>
          <p:cNvSpPr txBox="1"/>
          <p:nvPr/>
        </p:nvSpPr>
        <p:spPr>
          <a:xfrm>
            <a:off x="1120851" y="1860727"/>
            <a:ext cx="6631572" cy="1024869"/>
          </a:xfrm>
          <a:prstGeom prst="rect">
            <a:avLst/>
          </a:prstGeom>
        </p:spPr>
        <p:txBody>
          <a:bodyPr vert="horz" wrap="square" lIns="0" tIns="11403" rIns="0" bIns="0" rtlCol="0">
            <a:spAutoFit/>
          </a:bodyPr>
          <a:lstStyle/>
          <a:p>
            <a:pPr marL="651510">
              <a:spcBef>
                <a:spcPts val="90"/>
              </a:spcBef>
            </a:pPr>
            <a:r>
              <a:rPr sz="2865" dirty="0">
                <a:latin typeface="Times New Roman" panose="02020603050405020304"/>
                <a:cs typeface="Times New Roman" panose="02020603050405020304"/>
              </a:rPr>
              <a:t>E(</a:t>
            </a:r>
            <a:r>
              <a:rPr sz="2865" spc="-385" dirty="0">
                <a:latin typeface="Times New Roman" panose="02020603050405020304"/>
                <a:cs typeface="Times New Roman" panose="02020603050405020304"/>
              </a:rPr>
              <a:t> </a:t>
            </a:r>
            <a:r>
              <a:rPr sz="2865" i="1" dirty="0">
                <a:latin typeface="Times New Roman" panose="02020603050405020304"/>
                <a:cs typeface="Times New Roman" panose="02020603050405020304"/>
              </a:rPr>
              <a:t>y</a:t>
            </a:r>
            <a:r>
              <a:rPr sz="2865" i="1" spc="-145" dirty="0">
                <a:latin typeface="Times New Roman" panose="02020603050405020304"/>
                <a:cs typeface="Times New Roman" panose="02020603050405020304"/>
              </a:rPr>
              <a:t> </a:t>
            </a:r>
            <a:r>
              <a:rPr sz="2865" dirty="0">
                <a:latin typeface="Times New Roman" panose="02020603050405020304"/>
                <a:cs typeface="Times New Roman" panose="02020603050405020304"/>
              </a:rPr>
              <a:t>|</a:t>
            </a:r>
            <a:r>
              <a:rPr sz="2865" spc="56" dirty="0">
                <a:latin typeface="Times New Roman" panose="02020603050405020304"/>
                <a:cs typeface="Times New Roman" panose="02020603050405020304"/>
              </a:rPr>
              <a:t> </a:t>
            </a:r>
            <a:r>
              <a:rPr sz="2865" b="1" i="1" spc="64" dirty="0">
                <a:latin typeface="Times New Roman" panose="02020603050405020304"/>
                <a:cs typeface="Times New Roman" panose="02020603050405020304"/>
              </a:rPr>
              <a:t>x</a:t>
            </a:r>
            <a:r>
              <a:rPr sz="2865" spc="64" dirty="0">
                <a:latin typeface="Times New Roman" panose="02020603050405020304"/>
                <a:cs typeface="Times New Roman" panose="02020603050405020304"/>
              </a:rPr>
              <a:t>)</a:t>
            </a:r>
            <a:r>
              <a:rPr sz="2865" spc="-47" dirty="0">
                <a:latin typeface="Times New Roman" panose="02020603050405020304"/>
                <a:cs typeface="Times New Roman" panose="02020603050405020304"/>
              </a:rPr>
              <a:t> </a:t>
            </a:r>
            <a:r>
              <a:rPr sz="2865" dirty="0">
                <a:latin typeface="Symbol" panose="05050102010706020507"/>
                <a:cs typeface="Symbol" panose="05050102010706020507"/>
              </a:rPr>
              <a:t></a:t>
            </a:r>
            <a:r>
              <a:rPr sz="2865" spc="-94" dirty="0">
                <a:latin typeface="Times New Roman" panose="02020603050405020304"/>
                <a:cs typeface="Times New Roman" panose="02020603050405020304"/>
              </a:rPr>
              <a:t> </a:t>
            </a:r>
            <a:r>
              <a:rPr sz="2865" spc="-13" dirty="0">
                <a:latin typeface="Symbol" panose="05050102010706020507"/>
                <a:cs typeface="Symbol" panose="05050102010706020507"/>
              </a:rPr>
              <a:t></a:t>
            </a:r>
            <a:r>
              <a:rPr sz="2865" spc="-13" dirty="0">
                <a:latin typeface="Times New Roman" panose="02020603050405020304"/>
                <a:cs typeface="Times New Roman" panose="02020603050405020304"/>
              </a:rPr>
              <a:t>(</a:t>
            </a:r>
            <a:r>
              <a:rPr sz="3035" i="1" spc="-13" dirty="0">
                <a:latin typeface="Symbol" panose="05050102010706020507"/>
                <a:cs typeface="Symbol" panose="05050102010706020507"/>
              </a:rPr>
              <a:t></a:t>
            </a:r>
            <a:r>
              <a:rPr sz="2630" spc="-19" baseline="-24000" dirty="0">
                <a:latin typeface="Times New Roman" panose="02020603050405020304"/>
                <a:cs typeface="Times New Roman" panose="02020603050405020304"/>
              </a:rPr>
              <a:t>1</a:t>
            </a:r>
            <a:r>
              <a:rPr sz="2865" i="1" spc="-13" dirty="0">
                <a:latin typeface="Times New Roman" panose="02020603050405020304"/>
                <a:cs typeface="Times New Roman" panose="02020603050405020304"/>
              </a:rPr>
              <a:t>x</a:t>
            </a:r>
            <a:r>
              <a:rPr sz="2630" spc="-19" baseline="-24000" dirty="0">
                <a:latin typeface="Times New Roman" panose="02020603050405020304"/>
                <a:cs typeface="Times New Roman" panose="02020603050405020304"/>
              </a:rPr>
              <a:t>1</a:t>
            </a:r>
            <a:r>
              <a:rPr sz="2630" spc="-57" baseline="-24000" dirty="0">
                <a:latin typeface="Times New Roman" panose="02020603050405020304"/>
                <a:cs typeface="Times New Roman" panose="02020603050405020304"/>
              </a:rPr>
              <a:t> </a:t>
            </a:r>
            <a:r>
              <a:rPr sz="2865" dirty="0">
                <a:latin typeface="Symbol" panose="05050102010706020507"/>
                <a:cs typeface="Symbol" panose="05050102010706020507"/>
              </a:rPr>
              <a:t></a:t>
            </a:r>
            <a:r>
              <a:rPr sz="2865" spc="-111" dirty="0">
                <a:latin typeface="Times New Roman" panose="02020603050405020304"/>
                <a:cs typeface="Times New Roman" panose="02020603050405020304"/>
              </a:rPr>
              <a:t> </a:t>
            </a:r>
            <a:r>
              <a:rPr sz="3035" i="1" spc="21" dirty="0">
                <a:latin typeface="Symbol" panose="05050102010706020507"/>
                <a:cs typeface="Symbol" panose="05050102010706020507"/>
              </a:rPr>
              <a:t></a:t>
            </a:r>
            <a:r>
              <a:rPr sz="2630" spc="32" baseline="-24000" dirty="0">
                <a:latin typeface="Times New Roman" panose="02020603050405020304"/>
                <a:cs typeface="Times New Roman" panose="02020603050405020304"/>
              </a:rPr>
              <a:t>2</a:t>
            </a:r>
            <a:r>
              <a:rPr sz="2630" spc="-422" baseline="-24000" dirty="0">
                <a:latin typeface="Times New Roman" panose="02020603050405020304"/>
                <a:cs typeface="Times New Roman" panose="02020603050405020304"/>
              </a:rPr>
              <a:t> </a:t>
            </a:r>
            <a:r>
              <a:rPr sz="2865" i="1" spc="-9" dirty="0">
                <a:latin typeface="Times New Roman" panose="02020603050405020304"/>
                <a:cs typeface="Times New Roman" panose="02020603050405020304"/>
              </a:rPr>
              <a:t>x</a:t>
            </a:r>
            <a:r>
              <a:rPr sz="2630" spc="-13" baseline="-24000" dirty="0">
                <a:latin typeface="Times New Roman" panose="02020603050405020304"/>
                <a:cs typeface="Times New Roman" panose="02020603050405020304"/>
              </a:rPr>
              <a:t>2</a:t>
            </a:r>
            <a:r>
              <a:rPr sz="2630" spc="64" baseline="-24000" dirty="0">
                <a:latin typeface="Times New Roman" panose="02020603050405020304"/>
                <a:cs typeface="Times New Roman" panose="02020603050405020304"/>
              </a:rPr>
              <a:t> </a:t>
            </a:r>
            <a:r>
              <a:rPr sz="2865" dirty="0">
                <a:latin typeface="Symbol" panose="05050102010706020507"/>
                <a:cs typeface="Symbol" panose="05050102010706020507"/>
              </a:rPr>
              <a:t></a:t>
            </a:r>
            <a:r>
              <a:rPr sz="2865" spc="-107" dirty="0">
                <a:latin typeface="Times New Roman" panose="02020603050405020304"/>
                <a:cs typeface="Times New Roman" panose="02020603050405020304"/>
              </a:rPr>
              <a:t> </a:t>
            </a:r>
            <a:r>
              <a:rPr sz="3035" i="1" spc="-47" dirty="0">
                <a:latin typeface="Symbol" panose="05050102010706020507"/>
                <a:cs typeface="Symbol" panose="05050102010706020507"/>
              </a:rPr>
              <a:t></a:t>
            </a:r>
            <a:r>
              <a:rPr sz="2630" spc="-70" baseline="-24000" dirty="0">
                <a:latin typeface="Times New Roman" panose="02020603050405020304"/>
                <a:cs typeface="Times New Roman" panose="02020603050405020304"/>
              </a:rPr>
              <a:t>12</a:t>
            </a:r>
            <a:r>
              <a:rPr sz="2630" spc="-422" baseline="-24000" dirty="0">
                <a:latin typeface="Times New Roman" panose="02020603050405020304"/>
                <a:cs typeface="Times New Roman" panose="02020603050405020304"/>
              </a:rPr>
              <a:t> </a:t>
            </a:r>
            <a:r>
              <a:rPr sz="2865" i="1" spc="-38" dirty="0">
                <a:latin typeface="Times New Roman" panose="02020603050405020304"/>
                <a:cs typeface="Times New Roman" panose="02020603050405020304"/>
              </a:rPr>
              <a:t>x</a:t>
            </a:r>
            <a:r>
              <a:rPr sz="2630" spc="-57" baseline="-24000" dirty="0">
                <a:latin typeface="Times New Roman" panose="02020603050405020304"/>
                <a:cs typeface="Times New Roman" panose="02020603050405020304"/>
              </a:rPr>
              <a:t>1</a:t>
            </a:r>
            <a:r>
              <a:rPr sz="2865" i="1" spc="-38" dirty="0">
                <a:latin typeface="Times New Roman" panose="02020603050405020304"/>
                <a:cs typeface="Times New Roman" panose="02020603050405020304"/>
              </a:rPr>
              <a:t>x</a:t>
            </a:r>
            <a:r>
              <a:rPr sz="2630" spc="-57" baseline="-24000" dirty="0">
                <a:latin typeface="Times New Roman" panose="02020603050405020304"/>
                <a:cs typeface="Times New Roman" panose="02020603050405020304"/>
              </a:rPr>
              <a:t>2</a:t>
            </a:r>
            <a:r>
              <a:rPr sz="2630" spc="-378" baseline="-24000" dirty="0">
                <a:latin typeface="Times New Roman" panose="02020603050405020304"/>
                <a:cs typeface="Times New Roman" panose="02020603050405020304"/>
              </a:rPr>
              <a:t> </a:t>
            </a:r>
            <a:r>
              <a:rPr sz="2865" dirty="0">
                <a:latin typeface="Times New Roman" panose="02020603050405020304"/>
                <a:cs typeface="Times New Roman" panose="02020603050405020304"/>
              </a:rPr>
              <a:t>)</a:t>
            </a:r>
            <a:r>
              <a:rPr sz="2865" spc="-56" dirty="0">
                <a:latin typeface="Times New Roman" panose="02020603050405020304"/>
                <a:cs typeface="Times New Roman" panose="02020603050405020304"/>
              </a:rPr>
              <a:t> </a:t>
            </a:r>
            <a:r>
              <a:rPr sz="2865" dirty="0">
                <a:latin typeface="Symbol" panose="05050102010706020507"/>
                <a:cs typeface="Symbol" panose="05050102010706020507"/>
              </a:rPr>
              <a:t></a:t>
            </a:r>
            <a:r>
              <a:rPr sz="2865" spc="-94" dirty="0">
                <a:latin typeface="Times New Roman" panose="02020603050405020304"/>
                <a:cs typeface="Times New Roman" panose="02020603050405020304"/>
              </a:rPr>
              <a:t> </a:t>
            </a:r>
            <a:r>
              <a:rPr sz="2865" spc="-13" dirty="0">
                <a:latin typeface="Symbol" panose="05050102010706020507"/>
                <a:cs typeface="Symbol" panose="05050102010706020507"/>
              </a:rPr>
              <a:t></a:t>
            </a:r>
            <a:r>
              <a:rPr sz="2865" spc="-13" dirty="0">
                <a:latin typeface="Times New Roman" panose="02020603050405020304"/>
                <a:cs typeface="Times New Roman" panose="02020603050405020304"/>
              </a:rPr>
              <a:t>(</a:t>
            </a:r>
            <a:r>
              <a:rPr sz="2865" spc="-13" dirty="0">
                <a:latin typeface="Symbol" panose="05050102010706020507"/>
                <a:cs typeface="Symbol" panose="05050102010706020507"/>
              </a:rPr>
              <a:t></a:t>
            </a:r>
            <a:r>
              <a:rPr sz="2865" spc="-13" dirty="0">
                <a:latin typeface="Times New Roman" panose="02020603050405020304"/>
                <a:cs typeface="Times New Roman" panose="02020603050405020304"/>
              </a:rPr>
              <a:t>)</a:t>
            </a:r>
            <a:endParaRPr sz="2865" dirty="0">
              <a:latin typeface="Times New Roman" panose="02020603050405020304"/>
              <a:cs typeface="Times New Roman" panose="02020603050405020304"/>
            </a:endParaRPr>
          </a:p>
          <a:p>
            <a:pPr>
              <a:spcBef>
                <a:spcPts val="40"/>
              </a:spcBef>
            </a:pPr>
            <a:endParaRPr lang="zh-CN" altLang="en-US" sz="3550" dirty="0">
              <a:latin typeface="Times New Roman" panose="02020603050405020304"/>
              <a:cs typeface="Times New Roman" panose="02020603050405020304"/>
            </a:endParaRPr>
          </a:p>
        </p:txBody>
      </p:sp>
      <p:sp>
        <p:nvSpPr>
          <p:cNvPr id="4" name="object 4"/>
          <p:cNvSpPr/>
          <p:nvPr/>
        </p:nvSpPr>
        <p:spPr>
          <a:xfrm>
            <a:off x="1218377" y="4131741"/>
            <a:ext cx="951324" cy="0"/>
          </a:xfrm>
          <a:custGeom>
            <a:avLst/>
            <a:gdLst/>
            <a:ahLst/>
            <a:cxnLst/>
            <a:rect l="l" t="t" r="r" b="b"/>
            <a:pathLst>
              <a:path w="1112520">
                <a:moveTo>
                  <a:pt x="0" y="0"/>
                </a:moveTo>
                <a:lnTo>
                  <a:pt x="1112520" y="0"/>
                </a:lnTo>
              </a:path>
            </a:pathLst>
          </a:custGeom>
          <a:ln w="20624">
            <a:solidFill>
              <a:srgbClr val="000000"/>
            </a:solidFill>
          </a:ln>
        </p:spPr>
        <p:txBody>
          <a:bodyPr wrap="square" lIns="0" tIns="0" rIns="0" bIns="0" rtlCol="0"/>
          <a:lstStyle/>
          <a:p>
            <a:endParaRPr sz="1540"/>
          </a:p>
        </p:txBody>
      </p:sp>
      <p:sp>
        <p:nvSpPr>
          <p:cNvPr id="5" name="object 5"/>
          <p:cNvSpPr txBox="1"/>
          <p:nvPr/>
        </p:nvSpPr>
        <p:spPr>
          <a:xfrm>
            <a:off x="1423841" y="3600792"/>
            <a:ext cx="133576" cy="280720"/>
          </a:xfrm>
          <a:prstGeom prst="rect">
            <a:avLst/>
          </a:prstGeom>
        </p:spPr>
        <p:txBody>
          <a:bodyPr vert="horz" wrap="square" lIns="0" tIns="10860" rIns="0" bIns="0" rtlCol="0">
            <a:spAutoFit/>
          </a:bodyPr>
          <a:lstStyle/>
          <a:p>
            <a:pPr marL="10795">
              <a:spcBef>
                <a:spcPts val="85"/>
              </a:spcBef>
            </a:pPr>
            <a:r>
              <a:rPr sz="1755" dirty="0">
                <a:latin typeface="Times New Roman" panose="02020603050405020304"/>
                <a:cs typeface="Times New Roman" panose="02020603050405020304"/>
              </a:rPr>
              <a:t>2</a:t>
            </a:r>
            <a:endParaRPr sz="1755">
              <a:latin typeface="Times New Roman" panose="02020603050405020304"/>
              <a:cs typeface="Times New Roman" panose="02020603050405020304"/>
            </a:endParaRPr>
          </a:p>
        </p:txBody>
      </p:sp>
      <p:sp>
        <p:nvSpPr>
          <p:cNvPr id="6" name="object 6"/>
          <p:cNvSpPr txBox="1"/>
          <p:nvPr/>
        </p:nvSpPr>
        <p:spPr>
          <a:xfrm>
            <a:off x="7713623" y="3850626"/>
            <a:ext cx="333398" cy="446896"/>
          </a:xfrm>
          <a:prstGeom prst="rect">
            <a:avLst/>
          </a:prstGeom>
        </p:spPr>
        <p:txBody>
          <a:bodyPr vert="horz" wrap="square" lIns="0" tIns="12488" rIns="0" bIns="0" rtlCol="0">
            <a:spAutoFit/>
          </a:bodyPr>
          <a:lstStyle/>
          <a:p>
            <a:pPr marL="10795">
              <a:spcBef>
                <a:spcPts val="100"/>
              </a:spcBef>
            </a:pPr>
            <a:r>
              <a:rPr sz="2820" dirty="0">
                <a:latin typeface="Times New Roman" panose="02020603050405020304"/>
                <a:cs typeface="Times New Roman" panose="02020603050405020304"/>
              </a:rPr>
              <a:t>(</a:t>
            </a:r>
            <a:r>
              <a:rPr sz="2820" spc="-222" dirty="0">
                <a:latin typeface="Times New Roman" panose="02020603050405020304"/>
                <a:cs typeface="Times New Roman" panose="02020603050405020304"/>
              </a:rPr>
              <a:t> </a:t>
            </a:r>
            <a:r>
              <a:rPr sz="2820" dirty="0">
                <a:latin typeface="Times New Roman" panose="02020603050405020304"/>
                <a:cs typeface="Times New Roman" panose="02020603050405020304"/>
              </a:rPr>
              <a:t>)</a:t>
            </a:r>
            <a:endParaRPr sz="2820">
              <a:latin typeface="Times New Roman" panose="02020603050405020304"/>
              <a:cs typeface="Times New Roman" panose="02020603050405020304"/>
            </a:endParaRPr>
          </a:p>
        </p:txBody>
      </p:sp>
      <p:sp>
        <p:nvSpPr>
          <p:cNvPr id="7" name="object 7"/>
          <p:cNvSpPr txBox="1"/>
          <p:nvPr/>
        </p:nvSpPr>
        <p:spPr>
          <a:xfrm>
            <a:off x="1224454" y="3625176"/>
            <a:ext cx="941550" cy="446896"/>
          </a:xfrm>
          <a:prstGeom prst="rect">
            <a:avLst/>
          </a:prstGeom>
        </p:spPr>
        <p:txBody>
          <a:bodyPr vert="horz" wrap="square" lIns="0" tIns="12488" rIns="0" bIns="0" rtlCol="0">
            <a:spAutoFit/>
          </a:bodyPr>
          <a:lstStyle/>
          <a:p>
            <a:pPr marL="10795">
              <a:spcBef>
                <a:spcPts val="100"/>
              </a:spcBef>
              <a:tabLst>
                <a:tab pos="331470" algn="l"/>
              </a:tabLst>
            </a:pPr>
            <a:r>
              <a:rPr sz="2820" dirty="0">
                <a:latin typeface="Symbol" panose="05050102010706020507"/>
                <a:cs typeface="Symbol" panose="05050102010706020507"/>
              </a:rPr>
              <a:t></a:t>
            </a:r>
            <a:r>
              <a:rPr sz="2820" dirty="0">
                <a:latin typeface="Times New Roman" panose="02020603050405020304"/>
                <a:cs typeface="Times New Roman" panose="02020603050405020304"/>
              </a:rPr>
              <a:t>	</a:t>
            </a:r>
            <a:r>
              <a:rPr sz="2820" spc="94" dirty="0">
                <a:latin typeface="Symbol" panose="05050102010706020507"/>
                <a:cs typeface="Symbol" panose="05050102010706020507"/>
              </a:rPr>
              <a:t></a:t>
            </a:r>
            <a:r>
              <a:rPr sz="2820" spc="-56" dirty="0">
                <a:latin typeface="Times New Roman" panose="02020603050405020304"/>
                <a:cs typeface="Times New Roman" panose="02020603050405020304"/>
              </a:rPr>
              <a:t>(</a:t>
            </a:r>
            <a:r>
              <a:rPr sz="2820" spc="-90" dirty="0">
                <a:latin typeface="Symbol" panose="05050102010706020507"/>
                <a:cs typeface="Symbol" panose="05050102010706020507"/>
              </a:rPr>
              <a:t></a:t>
            </a:r>
            <a:r>
              <a:rPr sz="2820" dirty="0">
                <a:latin typeface="Times New Roman" panose="02020603050405020304"/>
                <a:cs typeface="Times New Roman" panose="02020603050405020304"/>
              </a:rPr>
              <a:t>)</a:t>
            </a:r>
            <a:endParaRPr sz="2820">
              <a:latin typeface="Times New Roman" panose="02020603050405020304"/>
              <a:cs typeface="Times New Roman" panose="02020603050405020304"/>
            </a:endParaRPr>
          </a:p>
        </p:txBody>
      </p:sp>
      <p:sp>
        <p:nvSpPr>
          <p:cNvPr id="8" name="object 8"/>
          <p:cNvSpPr txBox="1"/>
          <p:nvPr/>
        </p:nvSpPr>
        <p:spPr>
          <a:xfrm>
            <a:off x="3247646" y="3829124"/>
            <a:ext cx="110770" cy="446896"/>
          </a:xfrm>
          <a:prstGeom prst="rect">
            <a:avLst/>
          </a:prstGeom>
        </p:spPr>
        <p:txBody>
          <a:bodyPr vert="horz" wrap="square" lIns="0" tIns="12488" rIns="0" bIns="0" rtlCol="0">
            <a:spAutoFit/>
          </a:bodyPr>
          <a:lstStyle/>
          <a:p>
            <a:pPr marL="10795">
              <a:spcBef>
                <a:spcPts val="100"/>
              </a:spcBef>
            </a:pPr>
            <a:r>
              <a:rPr sz="2820" dirty="0">
                <a:latin typeface="Symbol" panose="05050102010706020507"/>
                <a:cs typeface="Symbol" panose="05050102010706020507"/>
              </a:rPr>
              <a:t></a:t>
            </a:r>
            <a:endParaRPr sz="2820">
              <a:latin typeface="Symbol" panose="05050102010706020507"/>
              <a:cs typeface="Symbol" panose="05050102010706020507"/>
            </a:endParaRPr>
          </a:p>
        </p:txBody>
      </p:sp>
      <p:sp>
        <p:nvSpPr>
          <p:cNvPr id="9" name="object 9"/>
          <p:cNvSpPr txBox="1"/>
          <p:nvPr/>
        </p:nvSpPr>
        <p:spPr>
          <a:xfrm>
            <a:off x="2256575" y="3830143"/>
            <a:ext cx="1408523" cy="472090"/>
          </a:xfrm>
          <a:prstGeom prst="rect">
            <a:avLst/>
          </a:prstGeom>
        </p:spPr>
        <p:txBody>
          <a:bodyPr vert="horz" wrap="square" lIns="0" tIns="11403" rIns="0" bIns="0" rtlCol="0">
            <a:spAutoFit/>
          </a:bodyPr>
          <a:lstStyle/>
          <a:p>
            <a:pPr marL="10795">
              <a:spcBef>
                <a:spcPts val="90"/>
              </a:spcBef>
              <a:tabLst>
                <a:tab pos="721360" algn="l"/>
              </a:tabLst>
            </a:pPr>
            <a:r>
              <a:rPr sz="2820" dirty="0">
                <a:latin typeface="Symbol" panose="05050102010706020507"/>
                <a:cs typeface="Symbol" panose="05050102010706020507"/>
              </a:rPr>
              <a:t></a:t>
            </a:r>
            <a:r>
              <a:rPr sz="2820" dirty="0">
                <a:latin typeface="Times New Roman" panose="02020603050405020304"/>
                <a:cs typeface="Times New Roman" panose="02020603050405020304"/>
              </a:rPr>
              <a:t> </a:t>
            </a:r>
            <a:r>
              <a:rPr sz="2995" i="1" spc="-90" dirty="0">
                <a:latin typeface="Symbol" panose="05050102010706020507"/>
                <a:cs typeface="Symbol" panose="05050102010706020507"/>
              </a:rPr>
              <a:t></a:t>
            </a:r>
            <a:r>
              <a:rPr sz="2995" spc="-90" dirty="0">
                <a:latin typeface="Times New Roman" panose="02020603050405020304"/>
                <a:cs typeface="Times New Roman" panose="02020603050405020304"/>
              </a:rPr>
              <a:t>	</a:t>
            </a:r>
            <a:r>
              <a:rPr sz="2820" spc="4" dirty="0">
                <a:latin typeface="Symbol" panose="05050102010706020507"/>
                <a:cs typeface="Symbol" panose="05050102010706020507"/>
              </a:rPr>
              <a:t></a:t>
            </a:r>
            <a:r>
              <a:rPr sz="2820" spc="4" dirty="0">
                <a:latin typeface="Times New Roman" panose="02020603050405020304"/>
                <a:cs typeface="Times New Roman" panose="02020603050405020304"/>
              </a:rPr>
              <a:t> </a:t>
            </a:r>
            <a:r>
              <a:rPr sz="2820" dirty="0">
                <a:latin typeface="Times New Roman" panose="02020603050405020304"/>
                <a:cs typeface="Times New Roman" panose="02020603050405020304"/>
              </a:rPr>
              <a:t>(</a:t>
            </a:r>
            <a:r>
              <a:rPr sz="2820" spc="-235" dirty="0">
                <a:latin typeface="Times New Roman" panose="02020603050405020304"/>
                <a:cs typeface="Times New Roman" panose="02020603050405020304"/>
              </a:rPr>
              <a:t> </a:t>
            </a:r>
            <a:r>
              <a:rPr sz="2820" dirty="0">
                <a:latin typeface="Times New Roman" panose="02020603050405020304"/>
                <a:cs typeface="Times New Roman" panose="02020603050405020304"/>
              </a:rPr>
              <a:t>)</a:t>
            </a:r>
          </a:p>
        </p:txBody>
      </p:sp>
      <p:sp>
        <p:nvSpPr>
          <p:cNvPr id="10" name="object 10"/>
          <p:cNvSpPr txBox="1"/>
          <p:nvPr/>
        </p:nvSpPr>
        <p:spPr>
          <a:xfrm>
            <a:off x="7304728" y="3829124"/>
            <a:ext cx="633673" cy="446896"/>
          </a:xfrm>
          <a:prstGeom prst="rect">
            <a:avLst/>
          </a:prstGeom>
        </p:spPr>
        <p:txBody>
          <a:bodyPr vert="horz" wrap="square" lIns="0" tIns="12488" rIns="0" bIns="0" rtlCol="0">
            <a:spAutoFit/>
          </a:bodyPr>
          <a:lstStyle/>
          <a:p>
            <a:pPr marL="10795">
              <a:spcBef>
                <a:spcPts val="100"/>
              </a:spcBef>
            </a:pPr>
            <a:r>
              <a:rPr sz="4235" spc="-153" baseline="-3000" dirty="0">
                <a:latin typeface="Symbol" panose="05050102010706020507"/>
                <a:cs typeface="Symbol" panose="05050102010706020507"/>
              </a:rPr>
              <a:t></a:t>
            </a:r>
            <a:r>
              <a:rPr sz="2820" spc="-103" dirty="0">
                <a:latin typeface="Symbol" panose="05050102010706020507"/>
                <a:cs typeface="Symbol" panose="05050102010706020507"/>
              </a:rPr>
              <a:t></a:t>
            </a:r>
            <a:r>
              <a:rPr sz="2820" spc="73" dirty="0">
                <a:latin typeface="Times New Roman" panose="02020603050405020304"/>
                <a:cs typeface="Times New Roman" panose="02020603050405020304"/>
              </a:rPr>
              <a:t> </a:t>
            </a:r>
            <a:r>
              <a:rPr sz="4235" baseline="-3000" dirty="0">
                <a:latin typeface="Symbol" panose="05050102010706020507"/>
                <a:cs typeface="Symbol" panose="05050102010706020507"/>
              </a:rPr>
              <a:t></a:t>
            </a:r>
            <a:endParaRPr sz="4235" baseline="-3000">
              <a:latin typeface="Symbol" panose="05050102010706020507"/>
              <a:cs typeface="Symbol" panose="05050102010706020507"/>
            </a:endParaRPr>
          </a:p>
        </p:txBody>
      </p:sp>
      <p:sp>
        <p:nvSpPr>
          <p:cNvPr id="12" name="object 12"/>
          <p:cNvSpPr txBox="1"/>
          <p:nvPr/>
        </p:nvSpPr>
        <p:spPr>
          <a:xfrm>
            <a:off x="2734192" y="4081015"/>
            <a:ext cx="245976" cy="280720"/>
          </a:xfrm>
          <a:prstGeom prst="rect">
            <a:avLst/>
          </a:prstGeom>
        </p:spPr>
        <p:txBody>
          <a:bodyPr vert="horz" wrap="square" lIns="0" tIns="10860" rIns="0" bIns="0" rtlCol="0">
            <a:spAutoFit/>
          </a:bodyPr>
          <a:lstStyle/>
          <a:p>
            <a:pPr marL="10795">
              <a:spcBef>
                <a:spcPts val="85"/>
              </a:spcBef>
            </a:pPr>
            <a:r>
              <a:rPr sz="1755" dirty="0">
                <a:latin typeface="Times New Roman" panose="02020603050405020304"/>
                <a:cs typeface="Times New Roman" panose="02020603050405020304"/>
              </a:rPr>
              <a:t>12</a:t>
            </a:r>
            <a:endParaRPr sz="1755">
              <a:latin typeface="Times New Roman" panose="02020603050405020304"/>
              <a:cs typeface="Times New Roman" panose="02020603050405020304"/>
            </a:endParaRPr>
          </a:p>
        </p:txBody>
      </p:sp>
      <p:sp>
        <p:nvSpPr>
          <p:cNvPr id="13" name="object 13"/>
          <p:cNvSpPr txBox="1"/>
          <p:nvPr/>
        </p:nvSpPr>
        <p:spPr>
          <a:xfrm>
            <a:off x="3444426" y="3830143"/>
            <a:ext cx="3246011" cy="472090"/>
          </a:xfrm>
          <a:prstGeom prst="rect">
            <a:avLst/>
          </a:prstGeom>
        </p:spPr>
        <p:txBody>
          <a:bodyPr vert="horz" wrap="square" lIns="0" tIns="11403" rIns="0" bIns="0" rtlCol="0">
            <a:spAutoFit/>
          </a:bodyPr>
          <a:lstStyle/>
          <a:p>
            <a:pPr marL="274955" indent="-264160">
              <a:spcBef>
                <a:spcPts val="90"/>
              </a:spcBef>
              <a:buChar char=""/>
              <a:tabLst>
                <a:tab pos="273685" algn="l"/>
                <a:tab pos="274320" algn="l"/>
                <a:tab pos="1056640" algn="l"/>
                <a:tab pos="2761615" algn="l"/>
              </a:tabLst>
            </a:pPr>
            <a:r>
              <a:rPr sz="2820" dirty="0">
                <a:latin typeface="Symbol" panose="05050102010706020507"/>
                <a:cs typeface="Symbol" panose="05050102010706020507"/>
              </a:rPr>
              <a:t></a:t>
            </a:r>
            <a:r>
              <a:rPr sz="2820" spc="-192" dirty="0">
                <a:latin typeface="Times New Roman" panose="02020603050405020304"/>
                <a:cs typeface="Times New Roman" panose="02020603050405020304"/>
              </a:rPr>
              <a:t> </a:t>
            </a:r>
            <a:r>
              <a:rPr sz="2820" spc="9" dirty="0">
                <a:latin typeface="Times New Roman" panose="02020603050405020304"/>
                <a:cs typeface="Times New Roman" panose="02020603050405020304"/>
              </a:rPr>
              <a:t>(</a:t>
            </a:r>
            <a:r>
              <a:rPr sz="2995" i="1" spc="9" dirty="0">
                <a:latin typeface="Symbol" panose="05050102010706020507"/>
                <a:cs typeface="Symbol" panose="05050102010706020507"/>
              </a:rPr>
              <a:t></a:t>
            </a:r>
            <a:r>
              <a:rPr sz="2995" spc="9" dirty="0">
                <a:latin typeface="Times New Roman" panose="02020603050405020304"/>
                <a:cs typeface="Times New Roman" panose="02020603050405020304"/>
              </a:rPr>
              <a:t>	</a:t>
            </a:r>
            <a:r>
              <a:rPr sz="2820" dirty="0">
                <a:latin typeface="Symbol" panose="05050102010706020507"/>
                <a:cs typeface="Symbol" panose="05050102010706020507"/>
              </a:rPr>
              <a:t></a:t>
            </a:r>
            <a:r>
              <a:rPr sz="2820" dirty="0">
                <a:latin typeface="Times New Roman" panose="02020603050405020304"/>
                <a:cs typeface="Times New Roman" panose="02020603050405020304"/>
              </a:rPr>
              <a:t> </a:t>
            </a:r>
            <a:r>
              <a:rPr sz="2995" i="1" spc="-51" dirty="0">
                <a:latin typeface="Symbol" panose="05050102010706020507"/>
                <a:cs typeface="Symbol" panose="05050102010706020507"/>
              </a:rPr>
              <a:t></a:t>
            </a:r>
            <a:r>
              <a:rPr sz="2630" spc="-76" baseline="-23000" dirty="0">
                <a:latin typeface="Times New Roman" panose="02020603050405020304"/>
                <a:cs typeface="Times New Roman" panose="02020603050405020304"/>
              </a:rPr>
              <a:t>12</a:t>
            </a:r>
            <a:r>
              <a:rPr sz="2630" spc="-570" baseline="-23000" dirty="0">
                <a:latin typeface="Times New Roman" panose="02020603050405020304"/>
                <a:cs typeface="Times New Roman" panose="02020603050405020304"/>
              </a:rPr>
              <a:t> </a:t>
            </a:r>
            <a:r>
              <a:rPr sz="2820" i="1" spc="-13" dirty="0">
                <a:latin typeface="Times New Roman" panose="02020603050405020304"/>
                <a:cs typeface="Times New Roman" panose="02020603050405020304"/>
              </a:rPr>
              <a:t>x</a:t>
            </a:r>
            <a:r>
              <a:rPr sz="2630" spc="-19" baseline="-23000" dirty="0">
                <a:latin typeface="Times New Roman" panose="02020603050405020304"/>
                <a:cs typeface="Times New Roman" panose="02020603050405020304"/>
              </a:rPr>
              <a:t>2</a:t>
            </a:r>
            <a:r>
              <a:rPr sz="2630" spc="-378" baseline="-23000" dirty="0">
                <a:latin typeface="Times New Roman" panose="02020603050405020304"/>
                <a:cs typeface="Times New Roman" panose="02020603050405020304"/>
              </a:rPr>
              <a:t> </a:t>
            </a:r>
            <a:r>
              <a:rPr sz="2820" dirty="0">
                <a:latin typeface="Times New Roman" panose="02020603050405020304"/>
                <a:cs typeface="Times New Roman" panose="02020603050405020304"/>
              </a:rPr>
              <a:t>)(</a:t>
            </a:r>
            <a:r>
              <a:rPr sz="2995" i="1" dirty="0">
                <a:latin typeface="Symbol" panose="05050102010706020507"/>
                <a:cs typeface="Symbol" panose="05050102010706020507"/>
              </a:rPr>
              <a:t></a:t>
            </a:r>
            <a:r>
              <a:rPr sz="2995" dirty="0">
                <a:latin typeface="Times New Roman" panose="02020603050405020304"/>
                <a:cs typeface="Times New Roman" panose="02020603050405020304"/>
              </a:rPr>
              <a:t>	</a:t>
            </a:r>
            <a:r>
              <a:rPr sz="2820" dirty="0">
                <a:latin typeface="Symbol" panose="05050102010706020507"/>
                <a:cs typeface="Symbol" panose="05050102010706020507"/>
              </a:rPr>
              <a:t></a:t>
            </a:r>
            <a:r>
              <a:rPr sz="2820" spc="-167" dirty="0">
                <a:latin typeface="Times New Roman" panose="02020603050405020304"/>
                <a:cs typeface="Times New Roman" panose="02020603050405020304"/>
              </a:rPr>
              <a:t> </a:t>
            </a:r>
            <a:r>
              <a:rPr sz="2995" i="1" spc="-90" dirty="0">
                <a:latin typeface="Symbol" panose="05050102010706020507"/>
                <a:cs typeface="Symbol" panose="05050102010706020507"/>
              </a:rPr>
              <a:t></a:t>
            </a:r>
            <a:endParaRPr sz="2995">
              <a:latin typeface="Symbol" panose="05050102010706020507"/>
              <a:cs typeface="Symbol" panose="05050102010706020507"/>
            </a:endParaRPr>
          </a:p>
        </p:txBody>
      </p:sp>
      <p:sp>
        <p:nvSpPr>
          <p:cNvPr id="14" name="object 14"/>
          <p:cNvSpPr txBox="1"/>
          <p:nvPr/>
        </p:nvSpPr>
        <p:spPr>
          <a:xfrm>
            <a:off x="4296722" y="3943804"/>
            <a:ext cx="3026098" cy="446896"/>
          </a:xfrm>
          <a:prstGeom prst="rect">
            <a:avLst/>
          </a:prstGeom>
        </p:spPr>
        <p:txBody>
          <a:bodyPr vert="horz" wrap="square" lIns="0" tIns="12488" rIns="0" bIns="0" rtlCol="0">
            <a:spAutoFit/>
          </a:bodyPr>
          <a:lstStyle/>
          <a:p>
            <a:pPr marL="10795">
              <a:spcBef>
                <a:spcPts val="100"/>
              </a:spcBef>
              <a:tabLst>
                <a:tab pos="1697355" algn="l"/>
                <a:tab pos="2373630" algn="l"/>
              </a:tabLst>
            </a:pPr>
            <a:r>
              <a:rPr sz="1755" dirty="0">
                <a:latin typeface="Times New Roman" panose="02020603050405020304"/>
                <a:cs typeface="Times New Roman" panose="02020603050405020304"/>
              </a:rPr>
              <a:t>1	2	</a:t>
            </a:r>
            <a:r>
              <a:rPr sz="1755" spc="-4" dirty="0">
                <a:latin typeface="Times New Roman" panose="02020603050405020304"/>
                <a:cs typeface="Times New Roman" panose="02020603050405020304"/>
              </a:rPr>
              <a:t>12</a:t>
            </a:r>
            <a:r>
              <a:rPr sz="1755" spc="-304" dirty="0">
                <a:latin typeface="Times New Roman" panose="02020603050405020304"/>
                <a:cs typeface="Times New Roman" panose="02020603050405020304"/>
              </a:rPr>
              <a:t> </a:t>
            </a:r>
            <a:r>
              <a:rPr sz="4235" i="1" spc="-64" baseline="14000" dirty="0">
                <a:latin typeface="Times New Roman" panose="02020603050405020304"/>
                <a:cs typeface="Times New Roman" panose="02020603050405020304"/>
              </a:rPr>
              <a:t>x</a:t>
            </a:r>
            <a:r>
              <a:rPr sz="1755" spc="-43" dirty="0">
                <a:latin typeface="Times New Roman" panose="02020603050405020304"/>
                <a:cs typeface="Times New Roman" panose="02020603050405020304"/>
              </a:rPr>
              <a:t>1</a:t>
            </a:r>
            <a:r>
              <a:rPr sz="4235" spc="-64" baseline="14000" dirty="0">
                <a:latin typeface="Times New Roman" panose="02020603050405020304"/>
                <a:cs typeface="Times New Roman" panose="02020603050405020304"/>
              </a:rPr>
              <a:t>)</a:t>
            </a:r>
            <a:endParaRPr sz="4235" baseline="14000">
              <a:latin typeface="Times New Roman" panose="02020603050405020304"/>
              <a:cs typeface="Times New Roman" panose="02020603050405020304"/>
            </a:endParaRPr>
          </a:p>
        </p:txBody>
      </p:sp>
      <p:sp>
        <p:nvSpPr>
          <p:cNvPr id="15" name="object 15"/>
          <p:cNvSpPr txBox="1"/>
          <p:nvPr/>
        </p:nvSpPr>
        <p:spPr>
          <a:xfrm>
            <a:off x="1240744" y="4130811"/>
            <a:ext cx="874219" cy="446896"/>
          </a:xfrm>
          <a:prstGeom prst="rect">
            <a:avLst/>
          </a:prstGeom>
        </p:spPr>
        <p:txBody>
          <a:bodyPr vert="horz" wrap="square" lIns="0" tIns="12488" rIns="0" bIns="0" rtlCol="0">
            <a:spAutoFit/>
          </a:bodyPr>
          <a:lstStyle/>
          <a:p>
            <a:pPr marL="10795">
              <a:spcBef>
                <a:spcPts val="100"/>
              </a:spcBef>
            </a:pPr>
            <a:r>
              <a:rPr sz="2820" spc="-30" dirty="0">
                <a:latin typeface="Symbol" panose="05050102010706020507"/>
                <a:cs typeface="Symbol" panose="05050102010706020507"/>
              </a:rPr>
              <a:t></a:t>
            </a:r>
            <a:r>
              <a:rPr sz="2820" i="1" spc="-217" dirty="0">
                <a:latin typeface="Times New Roman" panose="02020603050405020304"/>
                <a:cs typeface="Times New Roman" panose="02020603050405020304"/>
              </a:rPr>
              <a:t>x</a:t>
            </a:r>
            <a:r>
              <a:rPr sz="2630" spc="-51" baseline="-23000" dirty="0">
                <a:latin typeface="Times New Roman" panose="02020603050405020304"/>
                <a:cs typeface="Times New Roman" panose="02020603050405020304"/>
              </a:rPr>
              <a:t>1</a:t>
            </a:r>
            <a:r>
              <a:rPr sz="2820" spc="-30" dirty="0">
                <a:latin typeface="Symbol" panose="05050102010706020507"/>
                <a:cs typeface="Symbol" panose="05050102010706020507"/>
              </a:rPr>
              <a:t></a:t>
            </a:r>
            <a:r>
              <a:rPr sz="2820" i="1" spc="-26" dirty="0">
                <a:latin typeface="Times New Roman" panose="02020603050405020304"/>
                <a:cs typeface="Times New Roman" panose="02020603050405020304"/>
              </a:rPr>
              <a:t>x</a:t>
            </a:r>
            <a:r>
              <a:rPr sz="2630" baseline="-23000" dirty="0">
                <a:latin typeface="Times New Roman" panose="02020603050405020304"/>
                <a:cs typeface="Times New Roman" panose="02020603050405020304"/>
              </a:rPr>
              <a:t>2</a:t>
            </a:r>
            <a:endParaRPr sz="2630" baseline="-23000">
              <a:latin typeface="Times New Roman" panose="02020603050405020304"/>
              <a:cs typeface="Times New Roman" panose="02020603050405020304"/>
            </a:endParaRPr>
          </a:p>
        </p:txBody>
      </p:sp>
      <p:sp>
        <p:nvSpPr>
          <p:cNvPr id="16" name="object 16"/>
          <p:cNvSpPr txBox="1"/>
          <p:nvPr/>
        </p:nvSpPr>
        <p:spPr>
          <a:xfrm>
            <a:off x="6162232" y="4887152"/>
            <a:ext cx="1758211" cy="431430"/>
          </a:xfrm>
          <a:prstGeom prst="rect">
            <a:avLst/>
          </a:prstGeom>
        </p:spPr>
        <p:txBody>
          <a:bodyPr vert="horz" wrap="square" lIns="0" tIns="10317" rIns="0" bIns="0" rtlCol="0">
            <a:spAutoFit/>
          </a:bodyPr>
          <a:lstStyle/>
          <a:p>
            <a:pPr marL="10795">
              <a:spcBef>
                <a:spcPts val="80"/>
              </a:spcBef>
            </a:pPr>
            <a:r>
              <a:rPr sz="2735" spc="-4" dirty="0">
                <a:latin typeface="宋体" panose="02010600030101010101" pitchFamily="2" charset="-122"/>
                <a:cs typeface="宋体" panose="02010600030101010101" pitchFamily="2" charset="-122"/>
              </a:rPr>
              <a:t>的符号与显</a:t>
            </a:r>
            <a:endParaRPr sz="2735" dirty="0">
              <a:latin typeface="宋体" panose="02010600030101010101" pitchFamily="2" charset="-122"/>
              <a:cs typeface="宋体" panose="02010600030101010101" pitchFamily="2" charset="-122"/>
            </a:endParaRPr>
          </a:p>
        </p:txBody>
      </p:sp>
      <p:sp>
        <p:nvSpPr>
          <p:cNvPr id="17" name="object 17"/>
          <p:cNvSpPr txBox="1"/>
          <p:nvPr/>
        </p:nvSpPr>
        <p:spPr>
          <a:xfrm>
            <a:off x="1414068" y="5304172"/>
            <a:ext cx="2800214" cy="431430"/>
          </a:xfrm>
          <a:prstGeom prst="rect">
            <a:avLst/>
          </a:prstGeom>
        </p:spPr>
        <p:txBody>
          <a:bodyPr vert="horz" wrap="square" lIns="0" tIns="10317" rIns="0" bIns="0" rtlCol="0">
            <a:spAutoFit/>
          </a:bodyPr>
          <a:lstStyle/>
          <a:p>
            <a:pPr marL="10795">
              <a:spcBef>
                <a:spcPts val="80"/>
              </a:spcBef>
            </a:pPr>
            <a:r>
              <a:rPr sz="2735" spc="-4" dirty="0">
                <a:latin typeface="宋体" panose="02010600030101010101" pitchFamily="2" charset="-122"/>
                <a:cs typeface="宋体" panose="02010600030101010101" pitchFamily="2" charset="-122"/>
              </a:rPr>
              <a:t>著性没有必然联系</a:t>
            </a:r>
            <a:endParaRPr sz="2735" dirty="0">
              <a:latin typeface="宋体" panose="02010600030101010101" pitchFamily="2" charset="-122"/>
              <a:cs typeface="宋体" panose="02010600030101010101" pitchFamily="2" charset="-122"/>
            </a:endParaRPr>
          </a:p>
        </p:txBody>
      </p:sp>
      <p:sp>
        <p:nvSpPr>
          <p:cNvPr id="18" name="object 18"/>
          <p:cNvSpPr txBox="1"/>
          <p:nvPr/>
        </p:nvSpPr>
        <p:spPr>
          <a:xfrm>
            <a:off x="5864437" y="5119392"/>
            <a:ext cx="210680" cy="238583"/>
          </a:xfrm>
          <a:prstGeom prst="rect">
            <a:avLst/>
          </a:prstGeom>
        </p:spPr>
        <p:txBody>
          <a:bodyPr vert="horz" wrap="square" lIns="0" tIns="14661" rIns="0" bIns="0" rtlCol="0">
            <a:spAutoFit/>
          </a:bodyPr>
          <a:lstStyle/>
          <a:p>
            <a:pPr marL="10795">
              <a:spcBef>
                <a:spcPts val="115"/>
              </a:spcBef>
            </a:pPr>
            <a:r>
              <a:rPr sz="1455" spc="9" dirty="0">
                <a:latin typeface="Times New Roman" panose="02020603050405020304"/>
                <a:cs typeface="Times New Roman" panose="02020603050405020304"/>
              </a:rPr>
              <a:t>12</a:t>
            </a:r>
            <a:endParaRPr sz="1455">
              <a:latin typeface="Times New Roman" panose="02020603050405020304"/>
              <a:cs typeface="Times New Roman" panose="02020603050405020304"/>
            </a:endParaRPr>
          </a:p>
        </p:txBody>
      </p:sp>
      <p:sp>
        <p:nvSpPr>
          <p:cNvPr id="19" name="object 19"/>
          <p:cNvSpPr txBox="1"/>
          <p:nvPr/>
        </p:nvSpPr>
        <p:spPr>
          <a:xfrm>
            <a:off x="1120852" y="4887152"/>
            <a:ext cx="4788654" cy="431430"/>
          </a:xfrm>
          <a:prstGeom prst="rect">
            <a:avLst/>
          </a:prstGeom>
        </p:spPr>
        <p:txBody>
          <a:bodyPr vert="horz" wrap="square" lIns="0" tIns="10317" rIns="0" bIns="0" rtlCol="0">
            <a:spAutoFit/>
          </a:bodyPr>
          <a:lstStyle/>
          <a:p>
            <a:pPr marL="304165" indent="-293370">
              <a:spcBef>
                <a:spcPts val="80"/>
              </a:spcBef>
              <a:buFont typeface="Arial" panose="020B0604020202020204"/>
              <a:buChar char="•"/>
              <a:tabLst>
                <a:tab pos="303530" algn="l"/>
                <a:tab pos="304165" algn="l"/>
              </a:tabLst>
            </a:pPr>
            <a:r>
              <a:rPr sz="2735" spc="-4" dirty="0" err="1">
                <a:latin typeface="宋体" panose="02010600030101010101" pitchFamily="2" charset="-122"/>
                <a:cs typeface="宋体" panose="02010600030101010101" pitchFamily="2" charset="-122"/>
              </a:rPr>
              <a:t>交互效应的符号与显著性与</a:t>
            </a:r>
            <a:r>
              <a:rPr sz="2735" spc="-564" dirty="0">
                <a:latin typeface="宋体" panose="02010600030101010101" pitchFamily="2" charset="-122"/>
                <a:cs typeface="宋体" panose="02010600030101010101" pitchFamily="2" charset="-122"/>
              </a:rPr>
              <a:t> </a:t>
            </a:r>
            <a:r>
              <a:rPr sz="4040" i="1" spc="-590" baseline="2000" dirty="0">
                <a:latin typeface="Symbol" panose="05050102010706020507"/>
                <a:cs typeface="Symbol" panose="05050102010706020507"/>
              </a:rPr>
              <a:t></a:t>
            </a:r>
            <a:r>
              <a:rPr sz="3850" spc="-590" baseline="18000" dirty="0">
                <a:latin typeface="Times New Roman" panose="02020603050405020304"/>
                <a:cs typeface="Times New Roman" panose="02020603050405020304"/>
              </a:rPr>
              <a:t>ˆ</a:t>
            </a:r>
            <a:endParaRPr sz="3850" baseline="18000" dirty="0">
              <a:latin typeface="Times New Roman" panose="02020603050405020304"/>
              <a:cs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069D1-0299-4EEE-A4EF-694D200386DE}"/>
              </a:ext>
            </a:extLst>
          </p:cNvPr>
          <p:cNvSpPr>
            <a:spLocks noGrp="1"/>
          </p:cNvSpPr>
          <p:nvPr>
            <p:ph type="title"/>
          </p:nvPr>
        </p:nvSpPr>
        <p:spPr/>
        <p:txBody>
          <a:bodyPr/>
          <a:lstStyle/>
          <a:p>
            <a:r>
              <a:rPr lang="zh-CN" altLang="en-US" dirty="0"/>
              <a:t>交互效应</a:t>
            </a:r>
          </a:p>
        </p:txBody>
      </p:sp>
      <p:sp>
        <p:nvSpPr>
          <p:cNvPr id="3" name="文本占位符 2">
            <a:extLst>
              <a:ext uri="{FF2B5EF4-FFF2-40B4-BE49-F238E27FC236}">
                <a16:creationId xmlns:a16="http://schemas.microsoft.com/office/drawing/2014/main" id="{4D6E7FD6-9A2A-444C-AD4F-8A3A270262FE}"/>
              </a:ext>
            </a:extLst>
          </p:cNvPr>
          <p:cNvSpPr>
            <a:spLocks noGrp="1"/>
          </p:cNvSpPr>
          <p:nvPr>
            <p:ph type="body" sz="quarter" idx="13"/>
          </p:nvPr>
        </p:nvSpPr>
        <p:spPr/>
        <p:txBody>
          <a:bodyPr/>
          <a:lstStyle/>
          <a:p>
            <a:endParaRPr lang="zh-CN" altLang="en-US" dirty="0"/>
          </a:p>
        </p:txBody>
      </p:sp>
      <p:sp>
        <p:nvSpPr>
          <p:cNvPr id="4" name="文本框 3">
            <a:extLst>
              <a:ext uri="{FF2B5EF4-FFF2-40B4-BE49-F238E27FC236}">
                <a16:creationId xmlns:a16="http://schemas.microsoft.com/office/drawing/2014/main" id="{DC327D57-CA4A-4D3D-8D91-3ED750BA8155}"/>
              </a:ext>
            </a:extLst>
          </p:cNvPr>
          <p:cNvSpPr txBox="1"/>
          <p:nvPr>
            <p:custDataLst>
              <p:tags r:id="rId1"/>
            </p:custDataLst>
          </p:nvPr>
        </p:nvSpPr>
        <p:spPr>
          <a:xfrm>
            <a:off x="9144000" y="0"/>
            <a:ext cx="4111625" cy="930720"/>
          </a:xfrm>
          <a:prstGeom prst="rect">
            <a:avLst/>
          </a:prstGeom>
          <a:noFill/>
        </p:spPr>
        <p:txBody>
          <a:bodyPr vert="horz" lIns="0" tIns="0" rIns="0" bIns="0" rtlCol="0">
            <a:normAutofit/>
          </a:bodyPr>
          <a:lstStyle/>
          <a:p>
            <a:r>
              <a:rPr lang="zh-CN" altLang="en-AU" sz="6107">
                <a:latin typeface="Microsoft YaHei" panose="020B0503020204020204" pitchFamily="34" charset="-122"/>
                <a:ea typeface="Microsoft YaHei" panose="020B0503020204020204" pitchFamily="34" charset="-122"/>
              </a:rPr>
              <a:t>真传一句话</a:t>
            </a:r>
            <a:endParaRPr lang="en-AU" altLang="zh-CN" sz="6107"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5C058D7A-1581-495E-82CC-48780185714B}"/>
              </a:ext>
            </a:extLst>
          </p:cNvPr>
          <p:cNvSpPr txBox="1"/>
          <p:nvPr>
            <p:custDataLst>
              <p:tags r:id="rId2"/>
            </p:custDataLst>
          </p:nvPr>
        </p:nvSpPr>
        <p:spPr>
          <a:xfrm>
            <a:off x="9144000" y="930720"/>
            <a:ext cx="12211050" cy="1120585"/>
          </a:xfrm>
          <a:prstGeom prst="rect">
            <a:avLst/>
          </a:prstGeom>
          <a:noFill/>
        </p:spPr>
        <p:txBody>
          <a:bodyPr vert="horz" lIns="0" tIns="0" rIns="0" bIns="0" rtlCol="0">
            <a:normAutofit/>
          </a:bodyPr>
          <a:lstStyle/>
          <a:p>
            <a:r>
              <a:rPr lang="zh-CN" altLang="en-AU" sz="7353">
                <a:latin typeface="Microsoft YaHei" panose="020B0503020204020204" pitchFamily="34" charset="-122"/>
                <a:ea typeface="Microsoft YaHei" panose="020B0503020204020204" pitchFamily="34" charset="-122"/>
              </a:rPr>
              <a:t>交互效应或交叉效应是偏导数</a:t>
            </a:r>
            <a:endParaRPr lang="en-AU" altLang="zh-CN" sz="7353"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30D65FC0-2482-4418-A4FC-FA61F358AEB1}"/>
              </a:ext>
            </a:extLst>
          </p:cNvPr>
          <p:cNvSpPr txBox="1"/>
          <p:nvPr>
            <p:custDataLst>
              <p:tags r:id="rId3"/>
            </p:custDataLst>
          </p:nvPr>
        </p:nvSpPr>
        <p:spPr>
          <a:xfrm>
            <a:off x="9144000" y="2051305"/>
            <a:ext cx="8086725" cy="1170432"/>
          </a:xfrm>
          <a:prstGeom prst="rect">
            <a:avLst/>
          </a:prstGeom>
          <a:noFill/>
        </p:spPr>
        <p:txBody>
          <a:bodyPr vert="horz" lIns="0" tIns="0" rIns="0" bIns="0" rtlCol="0">
            <a:normAutofit/>
          </a:bodyPr>
          <a:lstStyle/>
          <a:p>
            <a:r>
              <a:rPr lang="zh-CN" altLang="en-AU" sz="7680">
                <a:latin typeface="Microsoft YaHei" panose="020B0503020204020204" pitchFamily="34" charset="-122"/>
                <a:ea typeface="Microsoft YaHei" panose="020B0503020204020204" pitchFamily="34" charset="-122"/>
              </a:rPr>
              <a:t>看小姐姐给你画图</a:t>
            </a:r>
            <a:endParaRPr lang="en-AU" altLang="zh-CN" sz="768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164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stCondLst>
                                            <p:cond delay="0"/>
                                          </p:stCondLst>
                                        </p:cTn>
                                        <p:tgtEl>
                                          <p:spTgt spid="4"/>
                                        </p:tgtEl>
                                        <p:attrNameLst>
                                          <p:attrName>ppt_x</p:attrName>
                                        </p:attrNameLst>
                                      </p:cBhvr>
                                      <p:tavLst>
                                        <p:tav tm="0">
                                          <p:val>
                                            <p:fltVal val="0.32483"/>
                                          </p:val>
                                        </p:tav>
                                        <p:tav tm="100000">
                                          <p:val>
                                            <p:fltVal val="0.32483"/>
                                          </p:val>
                                        </p:tav>
                                      </p:tavLst>
                                    </p:anim>
                                    <p:anim calcmode="lin" valueType="num">
                                      <p:cBhvr additive="base">
                                        <p:cTn id="8" dur="500" fill="hold">
                                          <p:stCondLst>
                                            <p:cond delay="0"/>
                                          </p:stCondLst>
                                        </p:cTn>
                                        <p:tgtEl>
                                          <p:spTgt spid="4"/>
                                        </p:tgtEl>
                                        <p:attrNameLst>
                                          <p:attrName>ppt_y</p:attrName>
                                        </p:attrNameLst>
                                      </p:cBhvr>
                                      <p:tavLst>
                                        <p:tav tm="0">
                                          <p:val>
                                            <p:fltVal val="1.5"/>
                                          </p:val>
                                        </p:tav>
                                        <p:tav tm="100000">
                                          <p:val>
                                            <p:fltVal val="0.5"/>
                                          </p:val>
                                        </p:tav>
                                      </p:tavLst>
                                    </p:anim>
                                    <p:anim to="" calcmode="lin" valueType="num">
                                      <p:cBhvr>
                                        <p:cTn id="9" dur="500" fill="hold">
                                          <p:stCondLst>
                                            <p:cond delay="0"/>
                                          </p:stCondLst>
                                        </p:cTn>
                                        <p:tgtEl>
                                          <p:spTgt spid="4"/>
                                        </p:tgtEl>
                                        <p:attrNameLst>
                                          <p:attrName>ppt_w</p:attrName>
                                        </p:attrNameLst>
                                      </p:cBhvr>
                                      <p:tavLst>
                                        <p:tav tm="0">
                                          <p:val>
                                            <p:intVal val="0"/>
                                          </p:val>
                                        </p:tav>
                                        <p:tav tm="50000">
                                          <p:val>
                                            <p:strVal val="#ppt_w*1.2 *1"/>
                                          </p:val>
                                        </p:tav>
                                        <p:tav tm="100000">
                                          <p:val>
                                            <p:strVal val="#ppt_w*1"/>
                                          </p:val>
                                        </p:tav>
                                      </p:tavLst>
                                    </p:anim>
                                    <p:anim to="" calcmode="lin" valueType="num">
                                      <p:cBhvr>
                                        <p:cTn id="10" dur="500" fill="hold">
                                          <p:stCondLst>
                                            <p:cond delay="0"/>
                                          </p:stCondLst>
                                        </p:cTn>
                                        <p:tgtEl>
                                          <p:spTgt spid="4"/>
                                        </p:tgtEl>
                                        <p:attrNameLst>
                                          <p:attrName>ppt_h</p:attrName>
                                        </p:attrNameLst>
                                      </p:cBhvr>
                                      <p:tavLst>
                                        <p:tav tm="0">
                                          <p:val>
                                            <p:intVal val="0"/>
                                          </p:val>
                                        </p:tav>
                                        <p:tav tm="50000">
                                          <p:val>
                                            <p:strVal val="#ppt_h*1.2*1"/>
                                          </p:val>
                                        </p:tav>
                                        <p:tav tm="100000">
                                          <p:val>
                                            <p:strVal val="#ppt_h*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stCondLst>
                                            <p:cond delay="0"/>
                                          </p:stCondLst>
                                        </p:cTn>
                                        <p:tgtEl>
                                          <p:spTgt spid="5"/>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5"/>
                                        </p:tgtEl>
                                        <p:attrNameLst>
                                          <p:attrName>ppt_y</p:attrName>
                                        </p:attrNameLst>
                                      </p:cBhvr>
                                      <p:tavLst>
                                        <p:tav tm="0" fmla="0.5+(#ppt_h*0.60)*((1.5-1.5*$)^3-(1.5-1.5*$)^2)">
                                          <p:val>
                                            <p:intVal val="0"/>
                                          </p:val>
                                        </p:tav>
                                        <p:tav tm="100000">
                                          <p:val>
                                            <p:fltVal val="1"/>
                                          </p:val>
                                        </p:tav>
                                      </p:tavLst>
                                    </p:anim>
                                    <p:anim to="" calcmode="lin" valueType="num">
                                      <p:cBhvr>
                                        <p:cTn id="17" dur="500" fill="hold">
                                          <p:stCondLst>
                                            <p:cond delay="0"/>
                                          </p:stCondLst>
                                        </p:cTn>
                                        <p:tgtEl>
                                          <p:spTgt spid="5"/>
                                        </p:tgtEl>
                                        <p:attrNameLst>
                                          <p:attrName>ppt_w</p:attrName>
                                        </p:attrNameLst>
                                      </p:cBhvr>
                                      <p:tavLst>
                                        <p:tav tm="0">
                                          <p:val>
                                            <p:strVal val="#ppt_w"/>
                                          </p:val>
                                        </p:tav>
                                        <p:tav tm="100000">
                                          <p:val>
                                            <p:strVal val="#ppt_w*0.5990639"/>
                                          </p:val>
                                        </p:tav>
                                      </p:tavLst>
                                    </p:anim>
                                    <p:anim to="" calcmode="lin" valueType="num">
                                      <p:cBhvr>
                                        <p:cTn id="18" dur="500" fill="hold">
                                          <p:stCondLst>
                                            <p:cond delay="0"/>
                                          </p:stCondLst>
                                        </p:cTn>
                                        <p:tgtEl>
                                          <p:spTgt spid="5"/>
                                        </p:tgtEl>
                                        <p:attrNameLst>
                                          <p:attrName>ppt_h</p:attrName>
                                        </p:attrNameLst>
                                      </p:cBhvr>
                                      <p:tavLst>
                                        <p:tav tm="0">
                                          <p:val>
                                            <p:strVal val="#ppt_h"/>
                                          </p:val>
                                        </p:tav>
                                        <p:tav tm="100000">
                                          <p:val>
                                            <p:strVal val="#ppt_h*0.5990639"/>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4"/>
                                        </p:tgtEl>
                                        <p:attrNameLst>
                                          <p:attrName>ppt_w</p:attrName>
                                        </p:attrNameLst>
                                      </p:cBhvr>
                                      <p:tavLst>
                                        <p:tav tm="0">
                                          <p:val>
                                            <p:strVal val="ppt_w"/>
                                          </p:val>
                                        </p:tav>
                                        <p:tav tm="100000">
                                          <p:val>
                                            <p:strVal val="#ppt_w*0.5990639"/>
                                          </p:val>
                                        </p:tav>
                                      </p:tavLst>
                                    </p:anim>
                                    <p:anim to="" calcmode="lin" valueType="num">
                                      <p:cBhvr>
                                        <p:cTn id="21" dur="500" fill="hold">
                                          <p:stCondLst>
                                            <p:cond delay="0"/>
                                          </p:stCondLst>
                                        </p:cTn>
                                        <p:tgtEl>
                                          <p:spTgt spid="4"/>
                                        </p:tgtEl>
                                        <p:attrNameLst>
                                          <p:attrName>ppt_h</p:attrName>
                                        </p:attrNameLst>
                                      </p:cBhvr>
                                      <p:tavLst>
                                        <p:tav tm="0">
                                          <p:val>
                                            <p:strVal val="ppt_h"/>
                                          </p:val>
                                        </p:tav>
                                        <p:tav tm="100000">
                                          <p:val>
                                            <p:strVal val="#ppt_h*0.5990639"/>
                                          </p:val>
                                        </p:tav>
                                      </p:tavLst>
                                    </p:anim>
                                    <p:anim to="" calcmode="lin" valueType="num">
                                      <p:cBhvr>
                                        <p:cTn id="22" dur="500" fill="hold">
                                          <p:stCondLst>
                                            <p:cond delay="0"/>
                                          </p:stCondLst>
                                        </p:cTn>
                                        <p:tgtEl>
                                          <p:spTgt spid="4"/>
                                        </p:tgtEl>
                                        <p:attrNameLst>
                                          <p:attrName>ppt_x</p:attrName>
                                        </p:attrNameLst>
                                      </p:cBhvr>
                                      <p:tavLst>
                                        <p:tav tm="0">
                                          <p:val>
                                            <p:strVal val="ppt_x"/>
                                          </p:val>
                                        </p:tav>
                                        <p:tav tm="100000">
                                          <p:val>
                                            <p:fltVal val="0.23469"/>
                                          </p:val>
                                        </p:tav>
                                      </p:tavLst>
                                    </p:anim>
                                    <p:anim to="" calcmode="lin" valueType="num">
                                      <p:cBhvr>
                                        <p:cTn id="23" dur="500" fill="hold">
                                          <p:stCondLst>
                                            <p:cond delay="0"/>
                                          </p:stCondLst>
                                        </p:cTn>
                                        <p:tgtEl>
                                          <p:spTgt spid="4"/>
                                        </p:tgtEl>
                                        <p:attrNameLst>
                                          <p:attrName>ppt_y</p:attrName>
                                        </p:attrNameLst>
                                      </p:cBhvr>
                                      <p:tavLst>
                                        <p:tav tm="0">
                                          <p:val>
                                            <p:strVal val="ppt_y"/>
                                          </p:val>
                                        </p:tav>
                                        <p:tav tm="100000">
                                          <p:val>
                                            <p:fltVal val="0.41041"/>
                                          </p:val>
                                        </p:tav>
                                      </p:tavLst>
                                    </p:anim>
                                    <p:anim to="" calcmode="lin" valueType="num">
                                      <p:cBhvr>
                                        <p:cTn id="2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stCondLst>
                                            <p:cond delay="0"/>
                                          </p:stCondLst>
                                        </p:cTn>
                                        <p:tgtEl>
                                          <p:spTgt spid="6"/>
                                        </p:tgtEl>
                                        <p:attrNameLst>
                                          <p:attrName>ppt_x</p:attrName>
                                        </p:attrNameLst>
                                      </p:cBhvr>
                                      <p:tavLst>
                                        <p:tav tm="0">
                                          <p:val>
                                            <p:fltVal val="0.5"/>
                                          </p:val>
                                        </p:tav>
                                        <p:tav tm="100000">
                                          <p:val>
                                            <p:fltVal val="0.5"/>
                                          </p:val>
                                        </p:tav>
                                      </p:tavLst>
                                    </p:anim>
                                    <p:anim calcmode="lin" valueType="num">
                                      <p:cBhvr additive="base">
                                        <p:cTn id="30" dur="500" fill="hold">
                                          <p:stCondLst>
                                            <p:cond delay="0"/>
                                          </p:stCondLst>
                                        </p:cTn>
                                        <p:tgtEl>
                                          <p:spTgt spid="6"/>
                                        </p:tgtEl>
                                        <p:attrNameLst>
                                          <p:attrName>ppt_y</p:attrName>
                                        </p:attrNameLst>
                                      </p:cBhvr>
                                      <p:tavLst>
                                        <p:tav tm="0">
                                          <p:val>
                                            <p:fltVal val="0.5"/>
                                          </p:val>
                                        </p:tav>
                                        <p:tav tm="100000">
                                          <p:val>
                                            <p:fltVal val="0.5"/>
                                          </p:val>
                                        </p:tav>
                                      </p:tavLst>
                                    </p:anim>
                                    <p:anim to="" calcmode="lin" valueType="num">
                                      <p:cBhvr>
                                        <p:cTn id="31" dur="500" fill="hold">
                                          <p:stCondLst>
                                            <p:cond delay="0"/>
                                          </p:stCondLst>
                                        </p:cTn>
                                        <p:tgtEl>
                                          <p:spTgt spid="6"/>
                                        </p:tgtEl>
                                        <p:attrNameLst>
                                          <p:attrName>ppt_w</p:attrName>
                                        </p:attrNameLst>
                                      </p:cBhvr>
                                      <p:tavLst>
                                        <p:tav tm="0">
                                          <p:val>
                                            <p:strVal val="#ppt_w*2"/>
                                          </p:val>
                                        </p:tav>
                                        <p:tav tm="100000">
                                          <p:val>
                                            <p:strVal val="#ppt_w*0.9045936"/>
                                          </p:val>
                                        </p:tav>
                                      </p:tavLst>
                                    </p:anim>
                                    <p:anim to="" calcmode="lin" valueType="num">
                                      <p:cBhvr>
                                        <p:cTn id="32" dur="500" fill="hold">
                                          <p:stCondLst>
                                            <p:cond delay="0"/>
                                          </p:stCondLst>
                                        </p:cTn>
                                        <p:tgtEl>
                                          <p:spTgt spid="6"/>
                                        </p:tgtEl>
                                        <p:attrNameLst>
                                          <p:attrName>ppt_h</p:attrName>
                                        </p:attrNameLst>
                                      </p:cBhvr>
                                      <p:tavLst>
                                        <p:tav tm="0">
                                          <p:val>
                                            <p:strVal val="#ppt_h*2"/>
                                          </p:val>
                                        </p:tav>
                                        <p:tav tm="100000">
                                          <p:val>
                                            <p:strVal val="#ppt_h*0.9045936"/>
                                          </p:val>
                                        </p:tav>
                                      </p:tavLst>
                                    </p:anim>
                                  </p:childTnLst>
                                </p:cTn>
                              </p:par>
                              <p:par>
                                <p:cTn id="33" presetID="0" presetClass="entr" presetSubtype="0" fill="hold" grpId="1" nodeType="withEffect">
                                  <p:stCondLst>
                                    <p:cond delay="0"/>
                                  </p:stCondLst>
                                  <p:childTnLst>
                                    <p:anim to="" calcmode="lin" valueType="num">
                                      <p:cBhvr>
                                        <p:cTn id="34" dur="500" fill="hold">
                                          <p:stCondLst>
                                            <p:cond delay="0"/>
                                          </p:stCondLst>
                                        </p:cTn>
                                        <p:tgtEl>
                                          <p:spTgt spid="5"/>
                                        </p:tgtEl>
                                        <p:attrNameLst>
                                          <p:attrName>ppt_w</p:attrName>
                                        </p:attrNameLst>
                                      </p:cBhvr>
                                      <p:tavLst>
                                        <p:tav tm="0">
                                          <p:val>
                                            <p:strVal val="ppt_w"/>
                                          </p:val>
                                        </p:tav>
                                        <p:tav tm="100000">
                                          <p:val>
                                            <p:strVal val="#ppt_w*0.5419095"/>
                                          </p:val>
                                        </p:tav>
                                      </p:tavLst>
                                    </p:anim>
                                    <p:anim to="" calcmode="lin" valueType="num">
                                      <p:cBhvr>
                                        <p:cTn id="35" dur="500" fill="hold">
                                          <p:stCondLst>
                                            <p:cond delay="0"/>
                                          </p:stCondLst>
                                        </p:cTn>
                                        <p:tgtEl>
                                          <p:spTgt spid="5"/>
                                        </p:tgtEl>
                                        <p:attrNameLst>
                                          <p:attrName>ppt_h</p:attrName>
                                        </p:attrNameLst>
                                      </p:cBhvr>
                                      <p:tavLst>
                                        <p:tav tm="0">
                                          <p:val>
                                            <p:strVal val="ppt_h"/>
                                          </p:val>
                                        </p:tav>
                                        <p:tav tm="100000">
                                          <p:val>
                                            <p:strVal val="#ppt_h*0.5419094"/>
                                          </p:val>
                                        </p:tav>
                                      </p:tavLst>
                                    </p:anim>
                                    <p:anim to="" calcmode="lin" valueType="num">
                                      <p:cBhvr>
                                        <p:cTn id="36" dur="500" fill="hold">
                                          <p:stCondLst>
                                            <p:cond delay="0"/>
                                          </p:stCondLst>
                                        </p:cTn>
                                        <p:tgtEl>
                                          <p:spTgt spid="5"/>
                                        </p:tgtEl>
                                        <p:attrNameLst>
                                          <p:attrName>ppt_x</p:attrName>
                                        </p:attrNameLst>
                                      </p:cBhvr>
                                      <p:tavLst>
                                        <p:tav tm="0">
                                          <p:val>
                                            <p:strVal val="ppt_x"/>
                                          </p:val>
                                        </p:tav>
                                        <p:tav tm="100000">
                                          <p:val>
                                            <p:fltVal val="0.46184"/>
                                          </p:val>
                                        </p:tav>
                                      </p:tavLst>
                                    </p:anim>
                                    <p:anim to="" calcmode="lin" valueType="num">
                                      <p:cBhvr>
                                        <p:cTn id="37" dur="500" fill="hold">
                                          <p:stCondLst>
                                            <p:cond delay="0"/>
                                          </p:stCondLst>
                                        </p:cTn>
                                        <p:tgtEl>
                                          <p:spTgt spid="5"/>
                                        </p:tgtEl>
                                        <p:attrNameLst>
                                          <p:attrName>ppt_y</p:attrName>
                                        </p:attrNameLst>
                                      </p:cBhvr>
                                      <p:tavLst>
                                        <p:tav tm="0">
                                          <p:val>
                                            <p:strVal val="ppt_y"/>
                                          </p:val>
                                        </p:tav>
                                        <p:tav tm="100000">
                                          <p:val>
                                            <p:fltVal val="0.37853"/>
                                          </p:val>
                                        </p:tav>
                                      </p:tavLst>
                                    </p:anim>
                                    <p:anim to="" calcmode="lin" valueType="num">
                                      <p:cBhvr>
                                        <p:cTn id="38"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39" presetID="0" presetClass="entr" presetSubtype="0" fill="hold" grpId="2" nodeType="withEffect">
                                  <p:stCondLst>
                                    <p:cond delay="0"/>
                                  </p:stCondLst>
                                  <p:childTnLst>
                                    <p:anim to="" calcmode="lin" valueType="num">
                                      <p:cBhvr>
                                        <p:cTn id="40" dur="500" fill="hold">
                                          <p:stCondLst>
                                            <p:cond delay="0"/>
                                          </p:stCondLst>
                                        </p:cTn>
                                        <p:tgtEl>
                                          <p:spTgt spid="4"/>
                                        </p:tgtEl>
                                        <p:attrNameLst>
                                          <p:attrName>ppt_w</p:attrName>
                                        </p:attrNameLst>
                                      </p:cBhvr>
                                      <p:tavLst>
                                        <p:tav tm="0">
                                          <p:val>
                                            <p:strVal val="ppt_w"/>
                                          </p:val>
                                        </p:tav>
                                        <p:tav tm="100000">
                                          <p:val>
                                            <p:strVal val="#ppt_w*0.5419094"/>
                                          </p:val>
                                        </p:tav>
                                      </p:tavLst>
                                    </p:anim>
                                    <p:anim to="" calcmode="lin" valueType="num">
                                      <p:cBhvr>
                                        <p:cTn id="41" dur="500" fill="hold">
                                          <p:stCondLst>
                                            <p:cond delay="0"/>
                                          </p:stCondLst>
                                        </p:cTn>
                                        <p:tgtEl>
                                          <p:spTgt spid="4"/>
                                        </p:tgtEl>
                                        <p:attrNameLst>
                                          <p:attrName>ppt_h</p:attrName>
                                        </p:attrNameLst>
                                      </p:cBhvr>
                                      <p:tavLst>
                                        <p:tav tm="0">
                                          <p:val>
                                            <p:strVal val="ppt_h"/>
                                          </p:val>
                                        </p:tav>
                                        <p:tav tm="100000">
                                          <p:val>
                                            <p:strVal val="#ppt_h*0.5419094"/>
                                          </p:val>
                                        </p:tav>
                                      </p:tavLst>
                                    </p:anim>
                                    <p:anim to="" calcmode="lin" valueType="num">
                                      <p:cBhvr>
                                        <p:cTn id="42" dur="500" fill="hold">
                                          <p:stCondLst>
                                            <p:cond delay="0"/>
                                          </p:stCondLst>
                                        </p:cTn>
                                        <p:tgtEl>
                                          <p:spTgt spid="4"/>
                                        </p:tgtEl>
                                        <p:attrNameLst>
                                          <p:attrName>ppt_x</p:attrName>
                                        </p:attrNameLst>
                                      </p:cBhvr>
                                      <p:tavLst>
                                        <p:tav tm="0">
                                          <p:val>
                                            <p:strVal val="ppt_x"/>
                                          </p:val>
                                        </p:tav>
                                        <p:tav tm="100000">
                                          <p:val>
                                            <p:fltVal val="0.22184"/>
                                          </p:val>
                                        </p:tav>
                                      </p:tavLst>
                                    </p:anim>
                                    <p:anim to="" calcmode="lin" valueType="num">
                                      <p:cBhvr>
                                        <p:cTn id="43" dur="500" fill="hold">
                                          <p:stCondLst>
                                            <p:cond delay="0"/>
                                          </p:stCondLst>
                                        </p:cTn>
                                        <p:tgtEl>
                                          <p:spTgt spid="4"/>
                                        </p:tgtEl>
                                        <p:attrNameLst>
                                          <p:attrName>ppt_y</p:attrName>
                                        </p:attrNameLst>
                                      </p:cBhvr>
                                      <p:tavLst>
                                        <p:tav tm="0">
                                          <p:val>
                                            <p:strVal val="ppt_y"/>
                                          </p:val>
                                        </p:tav>
                                        <p:tav tm="100000">
                                          <p:val>
                                            <p:fltVal val="0.29749"/>
                                          </p:val>
                                        </p:tav>
                                      </p:tavLst>
                                    </p:anim>
                                    <p:anim to="" calcmode="lin" valueType="num">
                                      <p:cBhvr>
                                        <p:cTn id="4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P spid="5" grpId="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7" name="灯片编号占位符 6"/>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19</a:t>
            </a:fld>
            <a:endParaRPr spc="-4" dirty="0"/>
          </a:p>
        </p:txBody>
      </p:sp>
      <p:sp>
        <p:nvSpPr>
          <p:cNvPr id="2" name="object 2"/>
          <p:cNvSpPr txBox="1">
            <a:spLocks noGrp="1"/>
          </p:cNvSpPr>
          <p:nvPr>
            <p:ph type="title"/>
          </p:nvPr>
        </p:nvSpPr>
        <p:spPr>
          <a:xfrm>
            <a:off x="194310" y="320040"/>
            <a:ext cx="7082155" cy="502285"/>
          </a:xfrm>
          <a:prstGeom prst="rect">
            <a:avLst/>
          </a:prstGeom>
        </p:spPr>
        <p:txBody>
          <a:bodyPr vert="horz" wrap="square" lIns="0" tIns="10317" rIns="0" bIns="0" rtlCol="0" anchor="ctr">
            <a:spAutoFit/>
          </a:bodyPr>
          <a:lstStyle/>
          <a:p>
            <a:pPr marL="10795">
              <a:lnSpc>
                <a:spcPct val="100000"/>
              </a:lnSpc>
              <a:spcBef>
                <a:spcPts val="80"/>
              </a:spcBef>
            </a:pPr>
            <a:r>
              <a:rPr lang="zh-CN" altLang="zh-CN" sz="3200" spc="-4" dirty="0">
                <a:latin typeface="Arial" panose="020B0604020202020204"/>
                <a:cs typeface="Arial" panose="020B0604020202020204"/>
              </a:rPr>
              <a:t>交互项的作用</a:t>
            </a:r>
          </a:p>
        </p:txBody>
      </p:sp>
      <p:sp>
        <p:nvSpPr>
          <p:cNvPr id="3" name="文本框 2"/>
          <p:cNvSpPr txBox="1"/>
          <p:nvPr>
            <p:custDataLst>
              <p:tags r:id="rId1"/>
            </p:custDataLst>
          </p:nvPr>
        </p:nvSpPr>
        <p:spPr>
          <a:xfrm>
            <a:off x="9144000" y="0"/>
            <a:ext cx="3368675" cy="940181"/>
          </a:xfrm>
          <a:prstGeom prst="rect">
            <a:avLst/>
          </a:prstGeom>
          <a:noFill/>
        </p:spPr>
        <p:txBody>
          <a:bodyPr vert="horz" lIns="0" tIns="0" rIns="0" bIns="0" rtlCol="0">
            <a:normAutofit lnSpcReduction="10000"/>
          </a:bodyPr>
          <a:lstStyle/>
          <a:p>
            <a:r>
              <a:rPr lang="zh-CN" altLang="en-AU" sz="6170" dirty="0">
                <a:latin typeface="微软雅黑" panose="020B0503020204020204" pitchFamily="34" charset="-122"/>
                <a:ea typeface="微软雅黑" panose="020B0503020204020204" pitchFamily="34" charset="-122"/>
              </a:rPr>
              <a:t>调节效应</a:t>
            </a:r>
            <a:endParaRPr lang="en-AU" altLang="zh-CN" sz="6170" dirty="0">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9144000" y="940181"/>
            <a:ext cx="4140200" cy="1156716"/>
          </a:xfrm>
          <a:prstGeom prst="rect">
            <a:avLst/>
          </a:prstGeom>
          <a:noFill/>
        </p:spPr>
        <p:txBody>
          <a:bodyPr vert="horz" lIns="0" tIns="0" rIns="0" bIns="0" rtlCol="0">
            <a:normAutofit/>
          </a:bodyPr>
          <a:lstStyle/>
          <a:p>
            <a:r>
              <a:rPr lang="zh-CN" altLang="en-AU" sz="7590" dirty="0">
                <a:latin typeface="微软雅黑" panose="020B0503020204020204" pitchFamily="34" charset="-122"/>
                <a:ea typeface="微软雅黑" panose="020B0503020204020204" pitchFamily="34" charset="-122"/>
              </a:rPr>
              <a:t>联动效应</a:t>
            </a:r>
            <a:endParaRPr lang="en-AU" altLang="zh-CN" sz="7590" dirty="0">
              <a:latin typeface="微软雅黑" panose="020B0503020204020204" pitchFamily="34" charset="-122"/>
              <a:ea typeface="微软雅黑" panose="020B0503020204020204" pitchFamily="34" charset="-122"/>
            </a:endParaRPr>
          </a:p>
        </p:txBody>
      </p:sp>
      <p:sp>
        <p:nvSpPr>
          <p:cNvPr id="9" name="文本框 8"/>
          <p:cNvSpPr txBox="1"/>
          <p:nvPr>
            <p:custDataLst>
              <p:tags r:id="rId3"/>
            </p:custDataLst>
          </p:nvPr>
        </p:nvSpPr>
        <p:spPr>
          <a:xfrm>
            <a:off x="9144000" y="2096897"/>
            <a:ext cx="6005513" cy="774637"/>
          </a:xfrm>
          <a:prstGeom prst="rect">
            <a:avLst/>
          </a:prstGeom>
          <a:noFill/>
        </p:spPr>
        <p:txBody>
          <a:bodyPr vert="horz" lIns="0" tIns="0" rIns="0" bIns="0" rtlCol="0">
            <a:normAutofit lnSpcReduction="10000"/>
          </a:bodyPr>
          <a:lstStyle/>
          <a:p>
            <a:r>
              <a:rPr lang="zh-CN" altLang="en-AU" sz="5085" dirty="0">
                <a:latin typeface="微软雅黑" panose="020B0503020204020204" pitchFamily="34" charset="-122"/>
                <a:ea typeface="微软雅黑" panose="020B0503020204020204" pitchFamily="34" charset="-122"/>
              </a:rPr>
              <a:t>拮抗效应和协同效应</a:t>
            </a:r>
            <a:endParaRPr lang="en-AU" altLang="zh-CN" sz="5085" dirty="0">
              <a:latin typeface="微软雅黑" panose="020B0503020204020204" pitchFamily="34" charset="-122"/>
              <a:ea typeface="微软雅黑" panose="020B0503020204020204" pitchFamily="34" charset="-122"/>
            </a:endParaRPr>
          </a:p>
        </p:txBody>
      </p:sp>
      <p:sp>
        <p:nvSpPr>
          <p:cNvPr id="10" name="文本框 9"/>
          <p:cNvSpPr txBox="1"/>
          <p:nvPr>
            <p:custDataLst>
              <p:tags r:id="rId4"/>
            </p:custDataLst>
          </p:nvPr>
        </p:nvSpPr>
        <p:spPr>
          <a:xfrm>
            <a:off x="9144000" y="2871534"/>
            <a:ext cx="2905125" cy="811657"/>
          </a:xfrm>
          <a:prstGeom prst="rect">
            <a:avLst/>
          </a:prstGeom>
          <a:noFill/>
        </p:spPr>
        <p:txBody>
          <a:bodyPr vert="horz" lIns="0" tIns="0" rIns="0" bIns="0" rtlCol="0">
            <a:normAutofit/>
          </a:bodyPr>
          <a:lstStyle/>
          <a:p>
            <a:r>
              <a:rPr lang="zh-CN" altLang="en-AU" sz="5325" dirty="0">
                <a:latin typeface="微软雅黑" panose="020B0503020204020204" pitchFamily="34" charset="-122"/>
                <a:ea typeface="微软雅黑" panose="020B0503020204020204" pitchFamily="34" charset="-122"/>
              </a:rPr>
              <a:t>机制解释</a:t>
            </a:r>
            <a:endParaRPr lang="en-AU" altLang="zh-CN" sz="5325" dirty="0">
              <a:latin typeface="微软雅黑" panose="020B0503020204020204" pitchFamily="34" charset="-122"/>
              <a:ea typeface="微软雅黑" panose="020B0503020204020204" pitchFamily="34" charset="-122"/>
            </a:endParaRPr>
          </a:p>
        </p:txBody>
      </p:sp>
      <p:sp>
        <p:nvSpPr>
          <p:cNvPr id="11" name="文本框 10"/>
          <p:cNvSpPr txBox="1"/>
          <p:nvPr>
            <p:custDataLst>
              <p:tags r:id="rId5"/>
            </p:custDataLst>
          </p:nvPr>
        </p:nvSpPr>
        <p:spPr>
          <a:xfrm>
            <a:off x="9144000" y="3683191"/>
            <a:ext cx="4876800" cy="1105218"/>
          </a:xfrm>
          <a:prstGeom prst="rect">
            <a:avLst/>
          </a:prstGeom>
          <a:noFill/>
        </p:spPr>
        <p:txBody>
          <a:bodyPr vert="horz" lIns="0" tIns="0" rIns="0" bIns="0" rtlCol="0">
            <a:normAutofit/>
          </a:bodyPr>
          <a:lstStyle/>
          <a:p>
            <a:r>
              <a:rPr lang="zh-CN" altLang="en-AU" sz="7250" dirty="0">
                <a:latin typeface="微软雅黑" panose="020B0503020204020204" pitchFamily="34" charset="-122"/>
                <a:ea typeface="微软雅黑" panose="020B0503020204020204" pitchFamily="34" charset="-122"/>
              </a:rPr>
              <a:t>异质性分析</a:t>
            </a:r>
            <a:endParaRPr lang="en-AU" altLang="zh-CN" sz="7250" dirty="0">
              <a:latin typeface="微软雅黑" panose="020B0503020204020204" pitchFamily="34" charset="-122"/>
              <a:ea typeface="微软雅黑" panose="020B0503020204020204" pitchFamily="34" charset="-122"/>
            </a:endParaRPr>
          </a:p>
        </p:txBody>
      </p:sp>
      <p:pic>
        <p:nvPicPr>
          <p:cNvPr id="12" name="wechat">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0"/>
          <a:stretch>
            <a:fillRect/>
          </a:stretch>
        </p:blipFill>
        <p:spPr>
          <a:xfrm>
            <a:off x="-1270000" y="-1270000"/>
            <a:ext cx="127000" cy="127000"/>
          </a:xfrm>
          <a:prstGeom prst="rect">
            <a:avLst/>
          </a:prstGeom>
        </p:spPr>
      </p:pic>
      <p:pic>
        <p:nvPicPr>
          <p:cNvPr id="13" name="wechat">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0"/>
          <a:stretch>
            <a:fillRect/>
          </a:stretch>
        </p:blipFill>
        <p:spPr>
          <a:xfrm>
            <a:off x="-1270000" y="-1270000"/>
            <a:ext cx="127000" cy="127000"/>
          </a:xfrm>
          <a:prstGeom prst="rect">
            <a:avLst/>
          </a:prstGeom>
        </p:spPr>
      </p:pic>
      <p:pic>
        <p:nvPicPr>
          <p:cNvPr id="14" name="wechat">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0"/>
          <a:stretch>
            <a:fillRect/>
          </a:stretch>
        </p:blipFill>
        <p:spPr>
          <a:xfrm>
            <a:off x="-1270000" y="-1270000"/>
            <a:ext cx="127000" cy="127000"/>
          </a:xfrm>
          <a:prstGeom prst="rect">
            <a:avLst/>
          </a:prstGeom>
        </p:spPr>
      </p:pic>
      <p:pic>
        <p:nvPicPr>
          <p:cNvPr id="15" name="wechat">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0"/>
          <a:stretch>
            <a:fillRect/>
          </a:stretch>
        </p:blipFill>
        <p:spPr>
          <a:xfrm>
            <a:off x="-1270000" y="-1270000"/>
            <a:ext cx="127000" cy="12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stCondLst>
                                            <p:cond delay="0"/>
                                          </p:stCondLst>
                                        </p:cTn>
                                        <p:tgtEl>
                                          <p:spTgt spid="3"/>
                                        </p:tgtEl>
                                        <p:attrNameLst>
                                          <p:attrName>ppt_x</p:attrName>
                                        </p:attrNameLst>
                                      </p:cBhvr>
                                      <p:tavLst>
                                        <p:tav tm="0">
                                          <p:val>
                                            <p:fltVal val="0.30397"/>
                                          </p:val>
                                        </p:tav>
                                        <p:tav tm="100000">
                                          <p:val>
                                            <p:fltVal val="0.30397"/>
                                          </p:val>
                                        </p:tav>
                                      </p:tavLst>
                                    </p:anim>
                                    <p:anim calcmode="lin" valueType="num">
                                      <p:cBhvr additive="base">
                                        <p:cTn id="8" dur="500" fill="hold">
                                          <p:stCondLst>
                                            <p:cond delay="0"/>
                                          </p:stCondLst>
                                        </p:cTn>
                                        <p:tgtEl>
                                          <p:spTgt spid="3"/>
                                        </p:tgtEl>
                                        <p:attrNameLst>
                                          <p:attrName>ppt_y</p:attrName>
                                        </p:attrNameLst>
                                      </p:cBhvr>
                                      <p:tavLst>
                                        <p:tav tm="0" fmla="0.5+(#ppt_h*1.11)*((1.5-1.5*$)^3-(1.5-1.5*$)^2)">
                                          <p:val>
                                            <p:fltVal val="0"/>
                                          </p:val>
                                        </p:tav>
                                        <p:tav tm="100000">
                                          <p:val>
                                            <p:fltVal val="1"/>
                                          </p:val>
                                        </p:tav>
                                      </p:tavLst>
                                    </p:anim>
                                    <p:anim to="" calcmode="lin" valueType="num">
                                      <p:cBhvr>
                                        <p:cTn id="9" dur="500" fill="hold">
                                          <p:stCondLst>
                                            <p:cond delay="0"/>
                                          </p:stCondLst>
                                        </p:cTn>
                                        <p:tgtEl>
                                          <p:spTgt spid="3"/>
                                        </p:tgtEl>
                                        <p:attrNameLst>
                                          <p:attrName>ppt_w</p:attrName>
                                        </p:attrNameLst>
                                      </p:cBhvr>
                                      <p:tavLst>
                                        <p:tav tm="0">
                                          <p:val>
                                            <p:strVal val="#ppt_w"/>
                                          </p:val>
                                        </p:tav>
                                        <p:tav tm="100000">
                                          <p:val>
                                            <p:strVal val="#ppt_w*1.107293"/>
                                          </p:val>
                                        </p:tav>
                                      </p:tavLst>
                                    </p:anim>
                                    <p:anim to="" calcmode="lin" valueType="num">
                                      <p:cBhvr>
                                        <p:cTn id="10" dur="500" fill="hold">
                                          <p:stCondLst>
                                            <p:cond delay="0"/>
                                          </p:stCondLst>
                                        </p:cTn>
                                        <p:tgtEl>
                                          <p:spTgt spid="3"/>
                                        </p:tgtEl>
                                        <p:attrNameLst>
                                          <p:attrName>ppt_h</p:attrName>
                                        </p:attrNameLst>
                                      </p:cBhvr>
                                      <p:tavLst>
                                        <p:tav tm="0">
                                          <p:val>
                                            <p:strVal val="#ppt_h"/>
                                          </p:val>
                                        </p:tav>
                                        <p:tav tm="100000">
                                          <p:val>
                                            <p:strVal val="#ppt_h*1.107293"/>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stCondLst>
                                            <p:cond delay="0"/>
                                          </p:stCondLst>
                                        </p:cTn>
                                        <p:tgtEl>
                                          <p:spTgt spid="6"/>
                                        </p:tgtEl>
                                        <p:attrNameLst>
                                          <p:attrName>ppt_x</p:attrName>
                                        </p:attrNameLst>
                                      </p:cBhvr>
                                      <p:tavLst>
                                        <p:tav tm="0">
                                          <p:val>
                                            <p:fltVal val="0.31174"/>
                                          </p:val>
                                        </p:tav>
                                        <p:tav tm="100000">
                                          <p:val>
                                            <p:fltVal val="0.31174"/>
                                          </p:val>
                                        </p:tav>
                                      </p:tavLst>
                                    </p:anim>
                                    <p:anim calcmode="lin" valueType="num">
                                      <p:cBhvr additive="base">
                                        <p:cTn id="16" dur="500" fill="hold">
                                          <p:stCondLst>
                                            <p:cond delay="0"/>
                                          </p:stCondLst>
                                        </p:cTn>
                                        <p:tgtEl>
                                          <p:spTgt spid="6"/>
                                        </p:tgtEl>
                                        <p:attrNameLst>
                                          <p:attrName>ppt_y</p:attrName>
                                        </p:attrNameLst>
                                      </p:cBhvr>
                                      <p:tavLst>
                                        <p:tav tm="0">
                                          <p:val>
                                            <p:fltVal val="1.5"/>
                                          </p:val>
                                        </p:tav>
                                        <p:tav tm="100000">
                                          <p:val>
                                            <p:fltVal val="0.5"/>
                                          </p:val>
                                        </p:tav>
                                      </p:tavLst>
                                    </p:anim>
                                    <p:anim to="" calcmode="lin" valueType="num">
                                      <p:cBhvr>
                                        <p:cTn id="17" dur="500" fill="hold">
                                          <p:stCondLst>
                                            <p:cond delay="0"/>
                                          </p:stCondLst>
                                        </p:cTn>
                                        <p:tgtEl>
                                          <p:spTgt spid="6"/>
                                        </p:tgtEl>
                                        <p:attrNameLst>
                                          <p:attrName>ppt_w</p:attrName>
                                        </p:attrNameLst>
                                      </p:cBhvr>
                                      <p:tavLst>
                                        <p:tav tm="0">
                                          <p:val>
                                            <p:fltVal val="0"/>
                                          </p:val>
                                        </p:tav>
                                        <p:tav tm="50000">
                                          <p:val>
                                            <p:strVal val="#ppt_w*1.2 *0.9352756"/>
                                          </p:val>
                                        </p:tav>
                                        <p:tav tm="100000">
                                          <p:val>
                                            <p:strVal val="#ppt_w*0.9352756"/>
                                          </p:val>
                                        </p:tav>
                                      </p:tavLst>
                                    </p:anim>
                                    <p:anim to="" calcmode="lin" valueType="num">
                                      <p:cBhvr>
                                        <p:cTn id="18" dur="500" fill="hold">
                                          <p:stCondLst>
                                            <p:cond delay="0"/>
                                          </p:stCondLst>
                                        </p:cTn>
                                        <p:tgtEl>
                                          <p:spTgt spid="6"/>
                                        </p:tgtEl>
                                        <p:attrNameLst>
                                          <p:attrName>ppt_h</p:attrName>
                                        </p:attrNameLst>
                                      </p:cBhvr>
                                      <p:tavLst>
                                        <p:tav tm="0">
                                          <p:val>
                                            <p:fltVal val="0"/>
                                          </p:val>
                                        </p:tav>
                                        <p:tav tm="50000">
                                          <p:val>
                                            <p:strVal val="#ppt_h*1.2*0.9352756"/>
                                          </p:val>
                                        </p:tav>
                                        <p:tav tm="100000">
                                          <p:val>
                                            <p:strVal val="#ppt_h*0.9352756"/>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3"/>
                                        </p:tgtEl>
                                        <p:attrNameLst>
                                          <p:attrName>ppt_w</p:attrName>
                                        </p:attrNameLst>
                                      </p:cBhvr>
                                      <p:tavLst>
                                        <p:tav tm="0">
                                          <p:val>
                                            <p:strVal val="ppt_w"/>
                                          </p:val>
                                        </p:tav>
                                        <p:tav tm="100000">
                                          <p:val>
                                            <p:strVal val="#ppt_w*1.035625"/>
                                          </p:val>
                                        </p:tav>
                                      </p:tavLst>
                                    </p:anim>
                                    <p:anim to="" calcmode="lin" valueType="num">
                                      <p:cBhvr>
                                        <p:cTn id="21" dur="500" fill="hold">
                                          <p:stCondLst>
                                            <p:cond delay="0"/>
                                          </p:stCondLst>
                                        </p:cTn>
                                        <p:tgtEl>
                                          <p:spTgt spid="3"/>
                                        </p:tgtEl>
                                        <p:attrNameLst>
                                          <p:attrName>ppt_h</p:attrName>
                                        </p:attrNameLst>
                                      </p:cBhvr>
                                      <p:tavLst>
                                        <p:tav tm="0">
                                          <p:val>
                                            <p:strVal val="ppt_h"/>
                                          </p:val>
                                        </p:tav>
                                        <p:tav tm="100000">
                                          <p:val>
                                            <p:strVal val="#ppt_h*1.035625"/>
                                          </p:val>
                                        </p:tav>
                                      </p:tavLst>
                                    </p:anim>
                                    <p:anim to="" calcmode="lin" valueType="num">
                                      <p:cBhvr>
                                        <p:cTn id="22" dur="500" fill="hold">
                                          <p:stCondLst>
                                            <p:cond delay="0"/>
                                          </p:stCondLst>
                                        </p:cTn>
                                        <p:tgtEl>
                                          <p:spTgt spid="3"/>
                                        </p:tgtEl>
                                        <p:attrNameLst>
                                          <p:attrName>ppt_x</p:attrName>
                                        </p:attrNameLst>
                                      </p:cBhvr>
                                      <p:tavLst>
                                        <p:tav tm="0">
                                          <p:val>
                                            <p:strVal val="ppt_x"/>
                                          </p:val>
                                        </p:tav>
                                        <p:tav tm="100000">
                                          <p:val>
                                            <p:fltVal val="0.29076"/>
                                          </p:val>
                                        </p:tav>
                                      </p:tavLst>
                                    </p:anim>
                                    <p:anim to="" calcmode="lin" valueType="num">
                                      <p:cBhvr>
                                        <p:cTn id="23" dur="500" fill="hold">
                                          <p:stCondLst>
                                            <p:cond delay="0"/>
                                          </p:stCondLst>
                                        </p:cTn>
                                        <p:tgtEl>
                                          <p:spTgt spid="3"/>
                                        </p:tgtEl>
                                        <p:attrNameLst>
                                          <p:attrName>ppt_y</p:attrName>
                                        </p:attrNameLst>
                                      </p:cBhvr>
                                      <p:tavLst>
                                        <p:tav tm="0">
                                          <p:val>
                                            <p:strVal val="ppt_y"/>
                                          </p:val>
                                        </p:tav>
                                        <p:tav tm="100000">
                                          <p:val>
                                            <p:fltVal val="0.35014"/>
                                          </p:val>
                                        </p:tav>
                                      </p:tavLst>
                                    </p:anim>
                                    <p:anim to="" calcmode="lin" valueType="num">
                                      <p:cBhvr>
                                        <p:cTn id="24" dur="500" fill="hold">
                                          <p:stCondLst>
                                            <p:cond delay="0"/>
                                          </p:stCondLst>
                                        </p:cTn>
                                        <p:tgtEl>
                                          <p:spTgt spid="3"/>
                                        </p:tgtEl>
                                        <p:attrNameLst>
                                          <p:attrName>style.rotation</p:attrName>
                                        </p:attrNameLst>
                                      </p:cBhvr>
                                      <p:tavLst>
                                        <p:tav tm="0">
                                          <p:val>
                                            <p:strVal val="ppt_r"/>
                                          </p:val>
                                        </p:tav>
                                        <p:tav tm="100000">
                                          <p:val>
                                            <p:fltVal val="0"/>
                                          </p:val>
                                        </p:tav>
                                      </p:tavLst>
                                    </p:anim>
                                  </p:childTnLst>
                                </p:cTn>
                              </p:par>
                              <p:par>
                                <p:cTn id="25" presetID="1" presetClass="mediacall" presetSubtype="0" fill="hold" nodeType="withEffect">
                                  <p:stCondLst>
                                    <p:cond delay="250"/>
                                  </p:stCondLst>
                                  <p:childTnLst>
                                    <p:cmd type="call" cmd="playFrom(0.0)">
                                      <p:cBhvr>
                                        <p:cTn id="26" dur="453" fill="hold"/>
                                        <p:tgtEl>
                                          <p:spTgt spid="12"/>
                                        </p:tgtEl>
                                      </p:cBhvr>
                                    </p:cmd>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stCondLst>
                                            <p:cond delay="0"/>
                                          </p:stCondLst>
                                        </p:cTn>
                                        <p:tgtEl>
                                          <p:spTgt spid="9"/>
                                        </p:tgtEl>
                                        <p:attrNameLst>
                                          <p:attrName>ppt_x</p:attrName>
                                        </p:attrNameLst>
                                      </p:cBhvr>
                                      <p:tavLst>
                                        <p:tav tm="0">
                                          <p:val>
                                            <p:fltVal val="0.5"/>
                                          </p:val>
                                        </p:tav>
                                        <p:tav tm="100000">
                                          <p:val>
                                            <p:fltVal val="0.5"/>
                                          </p:val>
                                        </p:tav>
                                      </p:tavLst>
                                    </p:anim>
                                    <p:anim calcmode="lin" valueType="num">
                                      <p:cBhvr additive="base">
                                        <p:cTn id="32" dur="500" fill="hold">
                                          <p:stCondLst>
                                            <p:cond delay="0"/>
                                          </p:stCondLst>
                                        </p:cTn>
                                        <p:tgtEl>
                                          <p:spTgt spid="9"/>
                                        </p:tgtEl>
                                        <p:attrNameLst>
                                          <p:attrName>ppt_y</p:attrName>
                                        </p:attrNameLst>
                                      </p:cBhvr>
                                      <p:tavLst>
                                        <p:tav tm="0" fmla="0.5-(#ppt_h*1.22)/2*((1.5-1.5*$)^3-(1.5-1.5*$)^2)*8/9">
                                          <p:val>
                                            <p:fltVal val="0"/>
                                          </p:val>
                                        </p:tav>
                                        <p:tav tm="100000">
                                          <p:val>
                                            <p:fltVal val="1"/>
                                          </p:val>
                                        </p:tav>
                                      </p:tavLst>
                                    </p:anim>
                                    <p:anim to="" calcmode="lin" valueType="num">
                                      <p:cBhvr>
                                        <p:cTn id="33" dur="500" fill="hold">
                                          <p:stCondLst>
                                            <p:cond delay="0"/>
                                          </p:stCondLst>
                                        </p:cTn>
                                        <p:tgtEl>
                                          <p:spTgt spid="9"/>
                                        </p:tgtEl>
                                        <p:attrNameLst>
                                          <p:attrName>ppt_w</p:attrName>
                                        </p:attrNameLst>
                                      </p:cBhvr>
                                      <p:tavLst>
                                        <p:tav tm="0">
                                          <p:val>
                                            <p:strVal val="#ppt_w"/>
                                          </p:val>
                                        </p:tav>
                                        <p:tav tm="100000">
                                          <p:val>
                                            <p:strVal val="#ppt_w*1.218081"/>
                                          </p:val>
                                        </p:tav>
                                      </p:tavLst>
                                    </p:anim>
                                    <p:anim to="" calcmode="lin" valueType="num">
                                      <p:cBhvr>
                                        <p:cTn id="34" dur="500" fill="hold">
                                          <p:stCondLst>
                                            <p:cond delay="0"/>
                                          </p:stCondLst>
                                        </p:cTn>
                                        <p:tgtEl>
                                          <p:spTgt spid="9"/>
                                        </p:tgtEl>
                                        <p:attrNameLst>
                                          <p:attrName>ppt_h</p:attrName>
                                        </p:attrNameLst>
                                      </p:cBhvr>
                                      <p:tavLst>
                                        <p:tav tm="0" fmla="(#ppt_h*1.22)-(#ppt_h*1.22)*((1.5-1.5*$)^3-(1.5-1.5*$)^2)">
                                          <p:val>
                                            <p:fltVal val="0"/>
                                          </p:val>
                                        </p:tav>
                                        <p:tav tm="100000">
                                          <p:val>
                                            <p:fltVal val="1"/>
                                          </p:val>
                                        </p:tav>
                                      </p:tavLst>
                                    </p:anim>
                                  </p:childTnLst>
                                </p:cTn>
                              </p:par>
                              <p:par>
                                <p:cTn id="35" presetID="0" presetClass="entr" presetSubtype="0" fill="hold" grpId="1" nodeType="withEffect">
                                  <p:stCondLst>
                                    <p:cond delay="0"/>
                                  </p:stCondLst>
                                  <p:childTnLst>
                                    <p:anim to="" calcmode="lin" valueType="num">
                                      <p:cBhvr>
                                        <p:cTn id="36" dur="500" fill="hold">
                                          <p:stCondLst>
                                            <p:cond delay="0"/>
                                          </p:stCondLst>
                                        </p:cTn>
                                        <p:tgtEl>
                                          <p:spTgt spid="6"/>
                                        </p:tgtEl>
                                        <p:attrNameLst>
                                          <p:attrName>ppt_w</p:attrName>
                                        </p:attrNameLst>
                                      </p:cBhvr>
                                      <p:tavLst>
                                        <p:tav tm="0">
                                          <p:val>
                                            <p:strVal val="ppt_w"/>
                                          </p:val>
                                        </p:tav>
                                        <p:tav tm="100000">
                                          <p:val>
                                            <p:strVal val="#ppt_w*1.139241"/>
                                          </p:val>
                                        </p:tav>
                                      </p:tavLst>
                                    </p:anim>
                                    <p:anim to="" calcmode="lin" valueType="num">
                                      <p:cBhvr>
                                        <p:cTn id="37" dur="500" fill="hold">
                                          <p:stCondLst>
                                            <p:cond delay="0"/>
                                          </p:stCondLst>
                                        </p:cTn>
                                        <p:tgtEl>
                                          <p:spTgt spid="6"/>
                                        </p:tgtEl>
                                        <p:attrNameLst>
                                          <p:attrName>ppt_h</p:attrName>
                                        </p:attrNameLst>
                                      </p:cBhvr>
                                      <p:tavLst>
                                        <p:tav tm="0">
                                          <p:val>
                                            <p:strVal val="ppt_h"/>
                                          </p:val>
                                        </p:tav>
                                        <p:tav tm="100000">
                                          <p:val>
                                            <p:strVal val="#ppt_h*1.139241"/>
                                          </p:val>
                                        </p:tav>
                                      </p:tavLst>
                                    </p:anim>
                                    <p:anim to="" calcmode="lin" valueType="num">
                                      <p:cBhvr>
                                        <p:cTn id="38" dur="500" fill="hold">
                                          <p:stCondLst>
                                            <p:cond delay="0"/>
                                          </p:stCondLst>
                                        </p:cTn>
                                        <p:tgtEl>
                                          <p:spTgt spid="6"/>
                                        </p:tgtEl>
                                        <p:attrNameLst>
                                          <p:attrName>ppt_x</p:attrName>
                                        </p:attrNameLst>
                                      </p:cBhvr>
                                      <p:tavLst>
                                        <p:tav tm="0">
                                          <p:val>
                                            <p:strVal val="ppt_x"/>
                                          </p:val>
                                        </p:tav>
                                        <p:tav tm="100000">
                                          <p:val>
                                            <p:fltVal val="0.35791"/>
                                          </p:val>
                                        </p:tav>
                                      </p:tavLst>
                                    </p:anim>
                                    <p:anim to="" calcmode="lin" valueType="num">
                                      <p:cBhvr>
                                        <p:cTn id="39" dur="500" fill="hold">
                                          <p:stCondLst>
                                            <p:cond delay="0"/>
                                          </p:stCondLst>
                                        </p:cTn>
                                        <p:tgtEl>
                                          <p:spTgt spid="6"/>
                                        </p:tgtEl>
                                        <p:attrNameLst>
                                          <p:attrName>ppt_y</p:attrName>
                                        </p:attrNameLst>
                                      </p:cBhvr>
                                      <p:tavLst>
                                        <p:tav tm="0">
                                          <p:val>
                                            <p:strVal val="ppt_y"/>
                                          </p:val>
                                        </p:tav>
                                        <p:tav tm="100000">
                                          <p:val>
                                            <p:fltVal val="0.33513"/>
                                          </p:val>
                                        </p:tav>
                                      </p:tavLst>
                                    </p:anim>
                                    <p:anim to="" calcmode="lin" valueType="num">
                                      <p:cBhvr>
                                        <p:cTn id="40" dur="500" fill="hold">
                                          <p:stCondLst>
                                            <p:cond delay="0"/>
                                          </p:stCondLst>
                                        </p:cTn>
                                        <p:tgtEl>
                                          <p:spTgt spid="6"/>
                                        </p:tgtEl>
                                        <p:attrNameLst>
                                          <p:attrName>style.rotation</p:attrName>
                                        </p:attrNameLst>
                                      </p:cBhvr>
                                      <p:tavLst>
                                        <p:tav tm="0">
                                          <p:val>
                                            <p:strVal val="ppt_r"/>
                                          </p:val>
                                        </p:tav>
                                        <p:tav tm="100000">
                                          <p:val>
                                            <p:fltVal val="0"/>
                                          </p:val>
                                        </p:tav>
                                      </p:tavLst>
                                    </p:anim>
                                  </p:childTnLst>
                                </p:cTn>
                              </p:par>
                              <p:par>
                                <p:cTn id="41" presetID="0" presetClass="entr" presetSubtype="0" fill="hold" grpId="2" nodeType="withEffect">
                                  <p:stCondLst>
                                    <p:cond delay="0"/>
                                  </p:stCondLst>
                                  <p:childTnLst>
                                    <p:anim to="" calcmode="lin" valueType="num">
                                      <p:cBhvr>
                                        <p:cTn id="42" dur="500" fill="hold">
                                          <p:stCondLst>
                                            <p:cond delay="0"/>
                                          </p:stCondLst>
                                        </p:cTn>
                                        <p:tgtEl>
                                          <p:spTgt spid="3"/>
                                        </p:tgtEl>
                                        <p:attrNameLst>
                                          <p:attrName>ppt_w</p:attrName>
                                        </p:attrNameLst>
                                      </p:cBhvr>
                                      <p:tavLst>
                                        <p:tav tm="0">
                                          <p:val>
                                            <p:strVal val="ppt_w"/>
                                          </p:val>
                                        </p:tav>
                                        <p:tav tm="100000">
                                          <p:val>
                                            <p:strVal val="#ppt_w*1.261474"/>
                                          </p:val>
                                        </p:tav>
                                      </p:tavLst>
                                    </p:anim>
                                    <p:anim to="" calcmode="lin" valueType="num">
                                      <p:cBhvr>
                                        <p:cTn id="43" dur="500" fill="hold">
                                          <p:stCondLst>
                                            <p:cond delay="0"/>
                                          </p:stCondLst>
                                        </p:cTn>
                                        <p:tgtEl>
                                          <p:spTgt spid="3"/>
                                        </p:tgtEl>
                                        <p:attrNameLst>
                                          <p:attrName>ppt_h</p:attrName>
                                        </p:attrNameLst>
                                      </p:cBhvr>
                                      <p:tavLst>
                                        <p:tav tm="0">
                                          <p:val>
                                            <p:strVal val="ppt_h"/>
                                          </p:val>
                                        </p:tav>
                                        <p:tav tm="100000">
                                          <p:val>
                                            <p:strVal val="#ppt_h*1.261474"/>
                                          </p:val>
                                        </p:tav>
                                      </p:tavLst>
                                    </p:anim>
                                    <p:anim to="" calcmode="lin" valueType="num">
                                      <p:cBhvr>
                                        <p:cTn id="44" dur="500" fill="hold">
                                          <p:stCondLst>
                                            <p:cond delay="0"/>
                                          </p:stCondLst>
                                        </p:cTn>
                                        <p:tgtEl>
                                          <p:spTgt spid="3"/>
                                        </p:tgtEl>
                                        <p:attrNameLst>
                                          <p:attrName>ppt_x</p:attrName>
                                        </p:attrNameLst>
                                      </p:cBhvr>
                                      <p:tavLst>
                                        <p:tav tm="0">
                                          <p:val>
                                            <p:strVal val="ppt_x"/>
                                          </p:val>
                                        </p:tav>
                                        <p:tav tm="100000">
                                          <p:val>
                                            <p:fltVal val="0.33237"/>
                                          </p:val>
                                        </p:tav>
                                      </p:tavLst>
                                    </p:anim>
                                    <p:anim to="" calcmode="lin" valueType="num">
                                      <p:cBhvr>
                                        <p:cTn id="45" dur="500" fill="hold">
                                          <p:stCondLst>
                                            <p:cond delay="0"/>
                                          </p:stCondLst>
                                        </p:cTn>
                                        <p:tgtEl>
                                          <p:spTgt spid="3"/>
                                        </p:tgtEl>
                                        <p:attrNameLst>
                                          <p:attrName>ppt_y</p:attrName>
                                        </p:attrNameLst>
                                      </p:cBhvr>
                                      <p:tavLst>
                                        <p:tav tm="0">
                                          <p:val>
                                            <p:strVal val="ppt_y"/>
                                          </p:val>
                                        </p:tav>
                                        <p:tav tm="100000">
                                          <p:val>
                                            <p:fltVal val="0.15259"/>
                                          </p:val>
                                        </p:tav>
                                      </p:tavLst>
                                    </p:anim>
                                    <p:anim to="" calcmode="lin" valueType="num">
                                      <p:cBhvr>
                                        <p:cTn id="46" dur="500" fill="hold">
                                          <p:stCondLst>
                                            <p:cond delay="0"/>
                                          </p:stCondLst>
                                        </p:cTn>
                                        <p:tgtEl>
                                          <p:spTgt spid="3"/>
                                        </p:tgtEl>
                                        <p:attrNameLst>
                                          <p:attrName>style.rotation</p:attrName>
                                        </p:attrNameLst>
                                      </p:cBhvr>
                                      <p:tavLst>
                                        <p:tav tm="0">
                                          <p:val>
                                            <p:strVal val="ppt_r"/>
                                          </p:val>
                                        </p:tav>
                                        <p:tav tm="100000">
                                          <p:val>
                                            <p:fltVal val="0"/>
                                          </p:val>
                                        </p:tav>
                                      </p:tavLst>
                                    </p:anim>
                                  </p:childTnLst>
                                </p:cTn>
                              </p:par>
                              <p:par>
                                <p:cTn id="47" presetID="1" presetClass="mediacall" presetSubtype="0" fill="hold" nodeType="withEffect">
                                  <p:stCondLst>
                                    <p:cond delay="250"/>
                                  </p:stCondLst>
                                  <p:childTnLst>
                                    <p:cmd type="call" cmd="playFrom(0.0)">
                                      <p:cBhvr>
                                        <p:cTn id="48" dur="453" fill="hold"/>
                                        <p:tgtEl>
                                          <p:spTgt spid="13"/>
                                        </p:tgtEl>
                                      </p:cBhvr>
                                    </p:cmd>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stCondLst>
                                            <p:cond delay="0"/>
                                          </p:stCondLst>
                                        </p:cTn>
                                        <p:tgtEl>
                                          <p:spTgt spid="10"/>
                                        </p:tgtEl>
                                        <p:attrNameLst>
                                          <p:attrName>ppt_x</p:attrName>
                                        </p:attrNameLst>
                                      </p:cBhvr>
                                      <p:tavLst>
                                        <p:tav tm="0">
                                          <p:val>
                                            <p:fltVal val="0.25885"/>
                                          </p:val>
                                        </p:tav>
                                        <p:tav tm="100000">
                                          <p:val>
                                            <p:fltVal val="0.25885"/>
                                          </p:val>
                                        </p:tav>
                                      </p:tavLst>
                                    </p:anim>
                                    <p:anim calcmode="lin" valueType="num">
                                      <p:cBhvr additive="base">
                                        <p:cTn id="54" dur="500" fill="hold">
                                          <p:stCondLst>
                                            <p:cond delay="0"/>
                                          </p:stCondLst>
                                        </p:cTn>
                                        <p:tgtEl>
                                          <p:spTgt spid="10"/>
                                        </p:tgtEl>
                                        <p:attrNameLst>
                                          <p:attrName>ppt_y</p:attrName>
                                        </p:attrNameLst>
                                      </p:cBhvr>
                                      <p:tavLst>
                                        <p:tav tm="0" fmla="0.5-(#ppt_h*1.00)/2*((1.5-1.5*$)^3-(1.5-1.5*$)^2)*8/9">
                                          <p:val>
                                            <p:fltVal val="0"/>
                                          </p:val>
                                        </p:tav>
                                        <p:tav tm="100000">
                                          <p:val>
                                            <p:fltVal val="1"/>
                                          </p:val>
                                        </p:tav>
                                      </p:tavLst>
                                    </p:anim>
                                    <p:anim to="" calcmode="lin" valueType="num">
                                      <p:cBhvr>
                                        <p:cTn id="55" dur="500" fill="hold">
                                          <p:stCondLst>
                                            <p:cond delay="0"/>
                                          </p:stCondLst>
                                        </p:cTn>
                                        <p:tgtEl>
                                          <p:spTgt spid="10"/>
                                        </p:tgtEl>
                                        <p:attrNameLst>
                                          <p:attrName>ppt_w</p:attrName>
                                        </p:attrNameLst>
                                      </p:cBhvr>
                                      <p:tavLst>
                                        <p:tav tm="0">
                                          <p:val>
                                            <p:strVal val="#ppt_w"/>
                                          </p:val>
                                        </p:tav>
                                        <p:tav tm="100000">
                                          <p:val>
                                            <p:strVal val="#ppt_w*1"/>
                                          </p:val>
                                        </p:tav>
                                      </p:tavLst>
                                    </p:anim>
                                    <p:anim to="" calcmode="lin" valueType="num">
                                      <p:cBhvr>
                                        <p:cTn id="56" dur="500" fill="hold">
                                          <p:stCondLst>
                                            <p:cond delay="0"/>
                                          </p:stCondLst>
                                        </p:cTn>
                                        <p:tgtEl>
                                          <p:spTgt spid="10"/>
                                        </p:tgtEl>
                                        <p:attrNameLst>
                                          <p:attrName>ppt_h</p:attrName>
                                        </p:attrNameLst>
                                      </p:cBhvr>
                                      <p:tavLst>
                                        <p:tav tm="0" fmla="(#ppt_h*1.00)-(#ppt_h*1.00)*((1.5-1.5*$)^3-(1.5-1.5*$)^2)">
                                          <p:val>
                                            <p:fltVal val="0"/>
                                          </p:val>
                                        </p:tav>
                                        <p:tav tm="100000">
                                          <p:val>
                                            <p:fltVal val="1"/>
                                          </p:val>
                                        </p:tav>
                                      </p:tavLst>
                                    </p:anim>
                                  </p:childTnLst>
                                </p:cTn>
                              </p:par>
                              <p:par>
                                <p:cTn id="57" presetID="0" presetClass="entr" presetSubtype="0" fill="hold" grpId="1" nodeType="withEffect">
                                  <p:stCondLst>
                                    <p:cond delay="0"/>
                                  </p:stCondLst>
                                  <p:childTnLst>
                                    <p:anim to="" calcmode="lin" valueType="num">
                                      <p:cBhvr>
                                        <p:cTn id="58" dur="500" fill="hold">
                                          <p:stCondLst>
                                            <p:cond delay="0"/>
                                          </p:stCondLst>
                                        </p:cTn>
                                        <p:tgtEl>
                                          <p:spTgt spid="9"/>
                                        </p:tgtEl>
                                        <p:attrNameLst>
                                          <p:attrName>ppt_x</p:attrName>
                                        </p:attrNameLst>
                                      </p:cBhvr>
                                      <p:tavLst>
                                        <p:tav tm="0">
                                          <p:val>
                                            <p:strVal val="ppt_x"/>
                                          </p:val>
                                        </p:tav>
                                        <p:tav tm="100000">
                                          <p:val>
                                            <p:fltVal val="0.5"/>
                                          </p:val>
                                        </p:tav>
                                      </p:tavLst>
                                    </p:anim>
                                    <p:anim to="" calcmode="lin" valueType="num">
                                      <p:cBhvr>
                                        <p:cTn id="59" dur="500" fill="hold">
                                          <p:stCondLst>
                                            <p:cond delay="0"/>
                                          </p:stCondLst>
                                        </p:cTn>
                                        <p:tgtEl>
                                          <p:spTgt spid="9"/>
                                        </p:tgtEl>
                                        <p:attrNameLst>
                                          <p:attrName>ppt_y</p:attrName>
                                        </p:attrNameLst>
                                      </p:cBhvr>
                                      <p:tavLst>
                                        <p:tav tm="0">
                                          <p:val>
                                            <p:strVal val="ppt_y"/>
                                          </p:val>
                                        </p:tav>
                                        <p:tav tm="100000">
                                          <p:val>
                                            <p:fltVal val="0.37203"/>
                                          </p:val>
                                        </p:tav>
                                      </p:tavLst>
                                    </p:anim>
                                    <p:anim to="" calcmode="lin" valueType="num">
                                      <p:cBhvr>
                                        <p:cTn id="60" dur="500" fill="hold">
                                          <p:stCondLst>
                                            <p:cond delay="0"/>
                                          </p:stCondLst>
                                        </p:cTn>
                                        <p:tgtEl>
                                          <p:spTgt spid="9"/>
                                        </p:tgtEl>
                                        <p:attrNameLst>
                                          <p:attrName>style.rotation</p:attrName>
                                        </p:attrNameLst>
                                      </p:cBhvr>
                                      <p:tavLst>
                                        <p:tav tm="0">
                                          <p:val>
                                            <p:strVal val="ppt_r"/>
                                          </p:val>
                                        </p:tav>
                                        <p:tav tm="100000">
                                          <p:val>
                                            <p:fltVal val="0"/>
                                          </p:val>
                                        </p:tav>
                                      </p:tavLst>
                                    </p:anim>
                                  </p:childTnLst>
                                </p:cTn>
                              </p:par>
                              <p:par>
                                <p:cTn id="61" presetID="0" presetClass="entr" presetSubtype="0" fill="hold" grpId="2" nodeType="withEffect">
                                  <p:stCondLst>
                                    <p:cond delay="0"/>
                                  </p:stCondLst>
                                  <p:childTnLst>
                                    <p:anim to="" calcmode="lin" valueType="num">
                                      <p:cBhvr>
                                        <p:cTn id="62" dur="500" fill="hold">
                                          <p:stCondLst>
                                            <p:cond delay="0"/>
                                          </p:stCondLst>
                                        </p:cTn>
                                        <p:tgtEl>
                                          <p:spTgt spid="6"/>
                                        </p:tgtEl>
                                        <p:attrNameLst>
                                          <p:attrName>ppt_x</p:attrName>
                                        </p:attrNameLst>
                                      </p:cBhvr>
                                      <p:tavLst>
                                        <p:tav tm="0">
                                          <p:val>
                                            <p:strVal val="ppt_x"/>
                                          </p:val>
                                        </p:tav>
                                        <p:tav tm="100000">
                                          <p:val>
                                            <p:fltVal val="0.35791"/>
                                          </p:val>
                                        </p:tav>
                                      </p:tavLst>
                                    </p:anim>
                                    <p:anim to="" calcmode="lin" valueType="num">
                                      <p:cBhvr>
                                        <p:cTn id="63" dur="500" fill="hold">
                                          <p:stCondLst>
                                            <p:cond delay="0"/>
                                          </p:stCondLst>
                                        </p:cTn>
                                        <p:tgtEl>
                                          <p:spTgt spid="6"/>
                                        </p:tgtEl>
                                        <p:attrNameLst>
                                          <p:attrName>ppt_y</p:attrName>
                                        </p:attrNameLst>
                                      </p:cBhvr>
                                      <p:tavLst>
                                        <p:tav tm="0">
                                          <p:val>
                                            <p:strVal val="ppt_y"/>
                                          </p:val>
                                        </p:tav>
                                        <p:tav tm="100000">
                                          <p:val>
                                            <p:fltVal val="0.20716"/>
                                          </p:val>
                                        </p:tav>
                                      </p:tavLst>
                                    </p:anim>
                                    <p:anim to="" calcmode="lin" valueType="num">
                                      <p:cBhvr>
                                        <p:cTn id="64" dur="500" fill="hold">
                                          <p:stCondLst>
                                            <p:cond delay="0"/>
                                          </p:stCondLst>
                                        </p:cTn>
                                        <p:tgtEl>
                                          <p:spTgt spid="6"/>
                                        </p:tgtEl>
                                        <p:attrNameLst>
                                          <p:attrName>style.rotation</p:attrName>
                                        </p:attrNameLst>
                                      </p:cBhvr>
                                      <p:tavLst>
                                        <p:tav tm="0">
                                          <p:val>
                                            <p:strVal val="ppt_r"/>
                                          </p:val>
                                        </p:tav>
                                        <p:tav tm="100000">
                                          <p:val>
                                            <p:fltVal val="0"/>
                                          </p:val>
                                        </p:tav>
                                      </p:tavLst>
                                    </p:anim>
                                  </p:childTnLst>
                                </p:cTn>
                              </p:par>
                              <p:par>
                                <p:cTn id="65" presetID="0" presetClass="entr" presetSubtype="0" fill="hold" grpId="3" nodeType="withEffect">
                                  <p:stCondLst>
                                    <p:cond delay="0"/>
                                  </p:stCondLst>
                                  <p:childTnLst>
                                    <p:anim to="" calcmode="lin" valueType="num">
                                      <p:cBhvr>
                                        <p:cTn id="66" dur="500" fill="hold">
                                          <p:stCondLst>
                                            <p:cond delay="0"/>
                                          </p:stCondLst>
                                        </p:cTn>
                                        <p:tgtEl>
                                          <p:spTgt spid="3"/>
                                        </p:tgtEl>
                                        <p:attrNameLst>
                                          <p:attrName>ppt_x</p:attrName>
                                        </p:attrNameLst>
                                      </p:cBhvr>
                                      <p:tavLst>
                                        <p:tav tm="0">
                                          <p:val>
                                            <p:strVal val="ppt_x"/>
                                          </p:val>
                                        </p:tav>
                                        <p:tav tm="100000">
                                          <p:val>
                                            <p:fltVal val="0.33237"/>
                                          </p:val>
                                        </p:tav>
                                      </p:tavLst>
                                    </p:anim>
                                    <p:anim to="" calcmode="lin" valueType="num">
                                      <p:cBhvr>
                                        <p:cTn id="67" dur="500" fill="hold">
                                          <p:stCondLst>
                                            <p:cond delay="0"/>
                                          </p:stCondLst>
                                        </p:cTn>
                                        <p:tgtEl>
                                          <p:spTgt spid="3"/>
                                        </p:tgtEl>
                                        <p:attrNameLst>
                                          <p:attrName>ppt_y</p:attrName>
                                        </p:attrNameLst>
                                      </p:cBhvr>
                                      <p:tavLst>
                                        <p:tav tm="0">
                                          <p:val>
                                            <p:strVal val="ppt_y"/>
                                          </p:val>
                                        </p:tav>
                                        <p:tav tm="100000">
                                          <p:val>
                                            <p:fltVal val="0.02462"/>
                                          </p:val>
                                        </p:tav>
                                      </p:tavLst>
                                    </p:anim>
                                    <p:anim to="" calcmode="lin" valueType="num">
                                      <p:cBhvr>
                                        <p:cTn id="68" dur="500" fill="hold">
                                          <p:stCondLst>
                                            <p:cond delay="0"/>
                                          </p:stCondLst>
                                        </p:cTn>
                                        <p:tgtEl>
                                          <p:spTgt spid="3"/>
                                        </p:tgtEl>
                                        <p:attrNameLst>
                                          <p:attrName>style.rotation</p:attrName>
                                        </p:attrNameLst>
                                      </p:cBhvr>
                                      <p:tavLst>
                                        <p:tav tm="0">
                                          <p:val>
                                            <p:strVal val="ppt_r"/>
                                          </p:val>
                                        </p:tav>
                                        <p:tav tm="100000">
                                          <p:val>
                                            <p:fltVal val="0"/>
                                          </p:val>
                                        </p:tav>
                                      </p:tavLst>
                                    </p:anim>
                                  </p:childTnLst>
                                </p:cTn>
                              </p:par>
                              <p:par>
                                <p:cTn id="69" presetID="1" presetClass="mediacall" presetSubtype="0" fill="hold" nodeType="withEffect">
                                  <p:stCondLst>
                                    <p:cond delay="250"/>
                                  </p:stCondLst>
                                  <p:childTnLst>
                                    <p:cmd type="call" cmd="playFrom(0.0)">
                                      <p:cBhvr>
                                        <p:cTn id="70" dur="453" fill="hold"/>
                                        <p:tgtEl>
                                          <p:spTgt spid="14"/>
                                        </p:tgtEl>
                                      </p:cBhvr>
                                    </p:cmd>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stCondLst>
                                            <p:cond delay="0"/>
                                          </p:stCondLst>
                                        </p:cTn>
                                        <p:tgtEl>
                                          <p:spTgt spid="11"/>
                                        </p:tgtEl>
                                        <p:attrNameLst>
                                          <p:attrName>ppt_x</p:attrName>
                                        </p:attrNameLst>
                                      </p:cBhvr>
                                      <p:tavLst>
                                        <p:tav tm="0">
                                          <p:val>
                                            <p:fltVal val="0.36667"/>
                                          </p:val>
                                        </p:tav>
                                        <p:tav tm="100000">
                                          <p:val>
                                            <p:fltVal val="0.36667"/>
                                          </p:val>
                                        </p:tav>
                                      </p:tavLst>
                                    </p:anim>
                                    <p:anim calcmode="lin" valueType="num">
                                      <p:cBhvr additive="base">
                                        <p:cTn id="76" dur="500" fill="hold">
                                          <p:stCondLst>
                                            <p:cond delay="0"/>
                                          </p:stCondLst>
                                        </p:cTn>
                                        <p:tgtEl>
                                          <p:spTgt spid="11"/>
                                        </p:tgtEl>
                                        <p:attrNameLst>
                                          <p:attrName>ppt_y</p:attrName>
                                        </p:attrNameLst>
                                      </p:cBhvr>
                                      <p:tavLst>
                                        <p:tav tm="0" fmla="0.5-(#ppt_h*1.00)/2*((1.5-1.5*$)^3-(1.5-1.5*$)^2)*8/9">
                                          <p:val>
                                            <p:fltVal val="0"/>
                                          </p:val>
                                        </p:tav>
                                        <p:tav tm="100000">
                                          <p:val>
                                            <p:fltVal val="1"/>
                                          </p:val>
                                        </p:tav>
                                      </p:tavLst>
                                    </p:anim>
                                    <p:anim to="" calcmode="lin" valueType="num">
                                      <p:cBhvr>
                                        <p:cTn id="77" dur="500" fill="hold">
                                          <p:stCondLst>
                                            <p:cond delay="0"/>
                                          </p:stCondLst>
                                        </p:cTn>
                                        <p:tgtEl>
                                          <p:spTgt spid="11"/>
                                        </p:tgtEl>
                                        <p:attrNameLst>
                                          <p:attrName>ppt_w</p:attrName>
                                        </p:attrNameLst>
                                      </p:cBhvr>
                                      <p:tavLst>
                                        <p:tav tm="0">
                                          <p:val>
                                            <p:strVal val="#ppt_w"/>
                                          </p:val>
                                        </p:tav>
                                        <p:tav tm="100000">
                                          <p:val>
                                            <p:strVal val="#ppt_w*1"/>
                                          </p:val>
                                        </p:tav>
                                      </p:tavLst>
                                    </p:anim>
                                    <p:anim to="" calcmode="lin" valueType="num">
                                      <p:cBhvr>
                                        <p:cTn id="78" dur="500" fill="hold">
                                          <p:stCondLst>
                                            <p:cond delay="0"/>
                                          </p:stCondLst>
                                        </p:cTn>
                                        <p:tgtEl>
                                          <p:spTgt spid="11"/>
                                        </p:tgtEl>
                                        <p:attrNameLst>
                                          <p:attrName>ppt_h</p:attrName>
                                        </p:attrNameLst>
                                      </p:cBhvr>
                                      <p:tavLst>
                                        <p:tav tm="0" fmla="(#ppt_h*1.00)-(#ppt_h*1.00)*((1.5-1.5*$)^3-(1.5-1.5*$)^2)">
                                          <p:val>
                                            <p:fltVal val="0"/>
                                          </p:val>
                                        </p:tav>
                                        <p:tav tm="100000">
                                          <p:val>
                                            <p:fltVal val="1"/>
                                          </p:val>
                                        </p:tav>
                                      </p:tavLst>
                                    </p:anim>
                                    <p:anim to="" calcmode="lin" valueType="num">
                                      <p:cBhvr>
                                        <p:cTn id="79" dur="500" fill="hold">
                                          <p:stCondLst>
                                            <p:cond delay="0"/>
                                          </p:stCondLst>
                                        </p:cTn>
                                        <p:tgtEl>
                                          <p:spTgt spid="11"/>
                                        </p:tgtEl>
                                        <p:attrNameLst>
                                          <p:attrName>style.rotation</p:attrName>
                                        </p:attrNameLst>
                                      </p:cBhvr>
                                      <p:tavLst>
                                        <p:tav tm="0">
                                          <p:val>
                                            <p:fltVal val="-90"/>
                                          </p:val>
                                        </p:tav>
                                        <p:tav tm="100000">
                                          <p:val>
                                            <p:strVal val="#ppt_r"/>
                                          </p:val>
                                        </p:tav>
                                      </p:tavLst>
                                    </p:anim>
                                  </p:childTnLst>
                                </p:cTn>
                              </p:par>
                              <p:par>
                                <p:cTn id="80" presetID="0" presetClass="entr" presetSubtype="0" fill="hold" grpId="1" nodeType="withEffect">
                                  <p:stCondLst>
                                    <p:cond delay="0"/>
                                  </p:stCondLst>
                                  <p:childTnLst>
                                    <p:anim to="" calcmode="lin" valueType="num">
                                      <p:cBhvr>
                                        <p:cTn id="81" dur="500" fill="hold">
                                          <p:stCondLst>
                                            <p:cond delay="0"/>
                                          </p:stCondLst>
                                        </p:cTn>
                                        <p:tgtEl>
                                          <p:spTgt spid="10"/>
                                        </p:tgtEl>
                                        <p:attrNameLst>
                                          <p:attrName>ppt_x</p:attrName>
                                        </p:attrNameLst>
                                      </p:cBhvr>
                                      <p:tavLst>
                                        <p:tav tm="0">
                                          <p:val>
                                            <p:strVal val="ppt_x"/>
                                          </p:val>
                                        </p:tav>
                                        <p:tav tm="100000">
                                          <p:val>
                                            <p:fltVal val="0.05562"/>
                                          </p:val>
                                        </p:tav>
                                      </p:tavLst>
                                    </p:anim>
                                    <p:anim to="" calcmode="lin" valueType="num">
                                      <p:cBhvr>
                                        <p:cTn id="82" dur="500" fill="hold">
                                          <p:stCondLst>
                                            <p:cond delay="0"/>
                                          </p:stCondLst>
                                        </p:cTn>
                                        <p:tgtEl>
                                          <p:spTgt spid="10"/>
                                        </p:tgtEl>
                                        <p:attrNameLst>
                                          <p:attrName>ppt_y</p:attrName>
                                        </p:attrNameLst>
                                      </p:cBhvr>
                                      <p:tavLst>
                                        <p:tav tm="0">
                                          <p:val>
                                            <p:strVal val="ppt_y"/>
                                          </p:val>
                                        </p:tav>
                                        <p:tav tm="100000">
                                          <p:val>
                                            <p:fltVal val="0.36877"/>
                                          </p:val>
                                        </p:tav>
                                      </p:tavLst>
                                    </p:anim>
                                    <p:anim to="" calcmode="lin" valueType="num">
                                      <p:cBhvr>
                                        <p:cTn id="83" dur="500" fill="hold">
                                          <p:stCondLst>
                                            <p:cond delay="0"/>
                                          </p:stCondLst>
                                        </p:cTn>
                                        <p:tgtEl>
                                          <p:spTgt spid="10"/>
                                        </p:tgtEl>
                                        <p:attrNameLst>
                                          <p:attrName>style.rotation</p:attrName>
                                        </p:attrNameLst>
                                      </p:cBhvr>
                                      <p:tavLst>
                                        <p:tav tm="0">
                                          <p:val>
                                            <p:strVal val="ppt_r"/>
                                          </p:val>
                                        </p:tav>
                                        <p:tav tm="100000">
                                          <p:val>
                                            <p:fltVal val="-90"/>
                                          </p:val>
                                        </p:tav>
                                      </p:tavLst>
                                    </p:anim>
                                  </p:childTnLst>
                                </p:cTn>
                              </p:par>
                              <p:par>
                                <p:cTn id="84" presetID="0" presetClass="entr" presetSubtype="0" fill="hold" grpId="2" nodeType="withEffect">
                                  <p:stCondLst>
                                    <p:cond delay="0"/>
                                  </p:stCondLst>
                                  <p:childTnLst>
                                    <p:anim to="" calcmode="lin" valueType="num">
                                      <p:cBhvr>
                                        <p:cTn id="85" dur="500" fill="hold">
                                          <p:stCondLst>
                                            <p:cond delay="0"/>
                                          </p:stCondLst>
                                        </p:cTn>
                                        <p:tgtEl>
                                          <p:spTgt spid="9"/>
                                        </p:tgtEl>
                                        <p:attrNameLst>
                                          <p:attrName>ppt_x</p:attrName>
                                        </p:attrNameLst>
                                      </p:cBhvr>
                                      <p:tavLst>
                                        <p:tav tm="0">
                                          <p:val>
                                            <p:strVal val="ppt_x"/>
                                          </p:val>
                                        </p:tav>
                                        <p:tav tm="100000">
                                          <p:val>
                                            <p:fltVal val="-0.04036"/>
                                          </p:val>
                                        </p:tav>
                                      </p:tavLst>
                                    </p:anim>
                                    <p:anim to="" calcmode="lin" valueType="num">
                                      <p:cBhvr>
                                        <p:cTn id="86" dur="500" fill="hold">
                                          <p:stCondLst>
                                            <p:cond delay="0"/>
                                          </p:stCondLst>
                                        </p:cTn>
                                        <p:tgtEl>
                                          <p:spTgt spid="9"/>
                                        </p:tgtEl>
                                        <p:attrNameLst>
                                          <p:attrName>ppt_y</p:attrName>
                                        </p:attrNameLst>
                                      </p:cBhvr>
                                      <p:tavLst>
                                        <p:tav tm="0">
                                          <p:val>
                                            <p:strVal val="ppt_y"/>
                                          </p:val>
                                        </p:tav>
                                        <p:tav tm="100000">
                                          <p:val>
                                            <p:fltVal val="0.04725"/>
                                          </p:val>
                                        </p:tav>
                                      </p:tavLst>
                                    </p:anim>
                                    <p:anim to="" calcmode="lin" valueType="num">
                                      <p:cBhvr>
                                        <p:cTn id="87" dur="500" fill="hold">
                                          <p:stCondLst>
                                            <p:cond delay="0"/>
                                          </p:stCondLst>
                                        </p:cTn>
                                        <p:tgtEl>
                                          <p:spTgt spid="9"/>
                                        </p:tgtEl>
                                        <p:attrNameLst>
                                          <p:attrName>style.rotation</p:attrName>
                                        </p:attrNameLst>
                                      </p:cBhvr>
                                      <p:tavLst>
                                        <p:tav tm="0">
                                          <p:val>
                                            <p:strVal val="ppt_r"/>
                                          </p:val>
                                        </p:tav>
                                        <p:tav tm="100000">
                                          <p:val>
                                            <p:fltVal val="-90"/>
                                          </p:val>
                                        </p:tav>
                                      </p:tavLst>
                                    </p:anim>
                                  </p:childTnLst>
                                </p:cTn>
                              </p:par>
                              <p:par>
                                <p:cTn id="88" presetID="0" presetClass="entr" presetSubtype="0" fill="hold" grpId="3" nodeType="withEffect">
                                  <p:stCondLst>
                                    <p:cond delay="0"/>
                                  </p:stCondLst>
                                  <p:childTnLst>
                                    <p:anim to="" calcmode="lin" valueType="num">
                                      <p:cBhvr>
                                        <p:cTn id="89" dur="500" fill="hold">
                                          <p:stCondLst>
                                            <p:cond delay="0"/>
                                          </p:stCondLst>
                                        </p:cTn>
                                        <p:tgtEl>
                                          <p:spTgt spid="6"/>
                                        </p:tgtEl>
                                        <p:attrNameLst>
                                          <p:attrName>ppt_x</p:attrName>
                                        </p:attrNameLst>
                                      </p:cBhvr>
                                      <p:tavLst>
                                        <p:tav tm="0">
                                          <p:val>
                                            <p:strVal val="ppt_x"/>
                                          </p:val>
                                        </p:tav>
                                        <p:tav tm="100000">
                                          <p:val>
                                            <p:fltVal val="-0.16401"/>
                                          </p:val>
                                        </p:tav>
                                      </p:tavLst>
                                    </p:anim>
                                    <p:anim to="" calcmode="lin" valueType="num">
                                      <p:cBhvr>
                                        <p:cTn id="90" dur="500" fill="hold">
                                          <p:stCondLst>
                                            <p:cond delay="0"/>
                                          </p:stCondLst>
                                        </p:cTn>
                                        <p:tgtEl>
                                          <p:spTgt spid="6"/>
                                        </p:tgtEl>
                                        <p:attrNameLst>
                                          <p:attrName>ppt_y</p:attrName>
                                        </p:attrNameLst>
                                      </p:cBhvr>
                                      <p:tavLst>
                                        <p:tav tm="0">
                                          <p:val>
                                            <p:strVal val="ppt_y"/>
                                          </p:val>
                                        </p:tav>
                                        <p:tav tm="100000">
                                          <p:val>
                                            <p:fltVal val="0.2367"/>
                                          </p:val>
                                        </p:tav>
                                      </p:tavLst>
                                    </p:anim>
                                    <p:anim to="" calcmode="lin" valueType="num">
                                      <p:cBhvr>
                                        <p:cTn id="91" dur="500" fill="hold">
                                          <p:stCondLst>
                                            <p:cond delay="0"/>
                                          </p:stCondLst>
                                        </p:cTn>
                                        <p:tgtEl>
                                          <p:spTgt spid="6"/>
                                        </p:tgtEl>
                                        <p:attrNameLst>
                                          <p:attrName>style.rotation</p:attrName>
                                        </p:attrNameLst>
                                      </p:cBhvr>
                                      <p:tavLst>
                                        <p:tav tm="0">
                                          <p:val>
                                            <p:strVal val="ppt_r"/>
                                          </p:val>
                                        </p:tav>
                                        <p:tav tm="100000">
                                          <p:val>
                                            <p:fltVal val="-90"/>
                                          </p:val>
                                        </p:tav>
                                      </p:tavLst>
                                    </p:anim>
                                  </p:childTnLst>
                                </p:cTn>
                              </p:par>
                              <p:par>
                                <p:cTn id="92" presetID="0" presetClass="entr" presetSubtype="0" fill="hold" grpId="4" nodeType="withEffect">
                                  <p:stCondLst>
                                    <p:cond delay="0"/>
                                  </p:stCondLst>
                                  <p:childTnLst>
                                    <p:anim to="" calcmode="lin" valueType="num">
                                      <p:cBhvr>
                                        <p:cTn id="93" dur="500" fill="hold">
                                          <p:stCondLst>
                                            <p:cond delay="0"/>
                                          </p:stCondLst>
                                        </p:cTn>
                                        <p:tgtEl>
                                          <p:spTgt spid="3"/>
                                        </p:tgtEl>
                                        <p:attrNameLst>
                                          <p:attrName>ppt_x</p:attrName>
                                        </p:attrNameLst>
                                      </p:cBhvr>
                                      <p:tavLst>
                                        <p:tav tm="0">
                                          <p:val>
                                            <p:strVal val="ppt_x"/>
                                          </p:val>
                                        </p:tav>
                                        <p:tav tm="100000">
                                          <p:val>
                                            <p:fltVal val="-0.30092"/>
                                          </p:val>
                                        </p:tav>
                                      </p:tavLst>
                                    </p:anim>
                                    <p:anim to="" calcmode="lin" valueType="num">
                                      <p:cBhvr>
                                        <p:cTn id="94" dur="500" fill="hold">
                                          <p:stCondLst>
                                            <p:cond delay="0"/>
                                          </p:stCondLst>
                                        </p:cTn>
                                        <p:tgtEl>
                                          <p:spTgt spid="3"/>
                                        </p:tgtEl>
                                        <p:attrNameLst>
                                          <p:attrName>ppt_y</p:attrName>
                                        </p:attrNameLst>
                                      </p:cBhvr>
                                      <p:tavLst>
                                        <p:tav tm="0">
                                          <p:val>
                                            <p:strVal val="ppt_y"/>
                                          </p:val>
                                        </p:tav>
                                        <p:tav tm="100000">
                                          <p:val>
                                            <p:fltVal val="0.27076"/>
                                          </p:val>
                                        </p:tav>
                                      </p:tavLst>
                                    </p:anim>
                                    <p:anim to="" calcmode="lin" valueType="num">
                                      <p:cBhvr>
                                        <p:cTn id="95" dur="500" fill="hold">
                                          <p:stCondLst>
                                            <p:cond delay="0"/>
                                          </p:stCondLst>
                                        </p:cTn>
                                        <p:tgtEl>
                                          <p:spTgt spid="3"/>
                                        </p:tgtEl>
                                        <p:attrNameLst>
                                          <p:attrName>style.rotation</p:attrName>
                                        </p:attrNameLst>
                                      </p:cBhvr>
                                      <p:tavLst>
                                        <p:tav tm="0">
                                          <p:val>
                                            <p:strVal val="ppt_r"/>
                                          </p:val>
                                        </p:tav>
                                        <p:tav tm="100000">
                                          <p:val>
                                            <p:fltVal val="-90"/>
                                          </p:val>
                                        </p:tav>
                                      </p:tavLst>
                                    </p:anim>
                                  </p:childTnLst>
                                </p:cTn>
                              </p:par>
                              <p:par>
                                <p:cTn id="96" presetID="1" presetClass="mediacall" presetSubtype="0" fill="hold" nodeType="withEffect">
                                  <p:stCondLst>
                                    <p:cond delay="250"/>
                                  </p:stCondLst>
                                  <p:childTnLst>
                                    <p:cmd type="call" cmd="playFrom(0.0)">
                                      <p:cBhvr>
                                        <p:cTn id="97" dur="453"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8" restart="whenNotActive" fill="hold" evtFilter="cancelBubble" nodeType="interactiveSeq">
                <p:stCondLst>
                  <p:cond evt="onClick" delay="0">
                    <p:tgtEl>
                      <p:spTgt spid="12"/>
                    </p:tgtEl>
                  </p:cond>
                </p:stCondLst>
                <p:endSync evt="end" delay="0">
                  <p:rtn val="all"/>
                </p:endSync>
                <p:childTnLst>
                  <p:par>
                    <p:cTn id="99" fill="hold">
                      <p:stCondLst>
                        <p:cond delay="0"/>
                      </p:stCondLst>
                      <p:childTnLst>
                        <p:par>
                          <p:cTn id="100" fill="hold">
                            <p:stCondLst>
                              <p:cond delay="0"/>
                            </p:stCondLst>
                            <p:childTnLst>
                              <p:par>
                                <p:cTn id="101" presetID="1" presetClass="mediacall" presetSubtype="0" fill="hold" nodeType="clickEffect">
                                  <p:stCondLst>
                                    <p:cond delay="0"/>
                                  </p:stCondLst>
                                  <p:childTnLst>
                                    <p:cmd type="call" cmd="playFrom(0.0)">
                                      <p:cBhvr>
                                        <p:cTn id="102" dur="453" fill="hold"/>
                                        <p:tgtEl>
                                          <p:spTgt spid="12"/>
                                        </p:tgtEl>
                                      </p:cBhvr>
                                    </p:cmd>
                                  </p:childTnLst>
                                </p:cTn>
                              </p:par>
                            </p:childTnLst>
                          </p:cTn>
                        </p:par>
                      </p:childTnLst>
                    </p:cTn>
                  </p:par>
                </p:childTnLst>
              </p:cTn>
              <p:nextCondLst>
                <p:cond evt="onClick" delay="0">
                  <p:tgtEl>
                    <p:spTgt spid="12"/>
                  </p:tgtEl>
                </p:cond>
              </p:nextCondLst>
            </p:seq>
            <p:audio>
              <p:cMediaNode vol="80000">
                <p:cTn id="103" fill="hold" display="0">
                  <p:stCondLst>
                    <p:cond delay="indefinite"/>
                  </p:stCondLst>
                  <p:endCondLst>
                    <p:cond evt="onStopAudio" delay="0">
                      <p:tgtEl>
                        <p:sldTgt/>
                      </p:tgtEl>
                    </p:cond>
                  </p:endCondLst>
                </p:cTn>
                <p:tgtEl>
                  <p:spTgt spid="12"/>
                </p:tgtEl>
              </p:cMediaNode>
            </p:audio>
            <p:seq concurrent="1" nextAc="seek">
              <p:cTn id="104" restart="whenNotActive" fill="hold" evtFilter="cancelBubble" nodeType="interactiveSeq">
                <p:stCondLst>
                  <p:cond evt="onClick" delay="0">
                    <p:tgtEl>
                      <p:spTgt spid="13"/>
                    </p:tgtEl>
                  </p:cond>
                </p:stCondLst>
                <p:endSync evt="end" delay="0">
                  <p:rtn val="all"/>
                </p:endSync>
                <p:childTnLst>
                  <p:par>
                    <p:cTn id="105" fill="hold">
                      <p:stCondLst>
                        <p:cond delay="0"/>
                      </p:stCondLst>
                      <p:childTnLst>
                        <p:par>
                          <p:cTn id="106" fill="hold">
                            <p:stCondLst>
                              <p:cond delay="0"/>
                            </p:stCondLst>
                            <p:childTnLst>
                              <p:par>
                                <p:cTn id="107" presetID="1" presetClass="mediacall" presetSubtype="0" fill="hold" nodeType="clickEffect">
                                  <p:stCondLst>
                                    <p:cond delay="0"/>
                                  </p:stCondLst>
                                  <p:childTnLst>
                                    <p:cmd type="call" cmd="playFrom(0.0)">
                                      <p:cBhvr>
                                        <p:cTn id="108" dur="453" fill="hold"/>
                                        <p:tgtEl>
                                          <p:spTgt spid="13"/>
                                        </p:tgtEl>
                                      </p:cBhvr>
                                    </p:cmd>
                                  </p:childTnLst>
                                </p:cTn>
                              </p:par>
                            </p:childTnLst>
                          </p:cTn>
                        </p:par>
                      </p:childTnLst>
                    </p:cTn>
                  </p:par>
                </p:childTnLst>
              </p:cTn>
              <p:nextCondLst>
                <p:cond evt="onClick" delay="0">
                  <p:tgtEl>
                    <p:spTgt spid="13"/>
                  </p:tgtEl>
                </p:cond>
              </p:nextCondLst>
            </p:seq>
            <p:audio>
              <p:cMediaNode vol="80000">
                <p:cTn id="109" fill="hold" display="0">
                  <p:stCondLst>
                    <p:cond delay="indefinite"/>
                  </p:stCondLst>
                  <p:endCondLst>
                    <p:cond evt="onStopAudio" delay="0">
                      <p:tgtEl>
                        <p:sldTgt/>
                      </p:tgtEl>
                    </p:cond>
                  </p:endCondLst>
                </p:cTn>
                <p:tgtEl>
                  <p:spTgt spid="13"/>
                </p:tgtEl>
              </p:cMediaNode>
            </p:audio>
            <p:seq concurrent="1" nextAc="seek">
              <p:cTn id="110" restart="whenNotActive" fill="hold" evtFilter="cancelBubble" nodeType="interactiveSeq">
                <p:stCondLst>
                  <p:cond evt="onClick" delay="0">
                    <p:tgtEl>
                      <p:spTgt spid="14"/>
                    </p:tgtEl>
                  </p:cond>
                </p:stCondLst>
                <p:endSync evt="end" delay="0">
                  <p:rtn val="all"/>
                </p:endSync>
                <p:childTnLst>
                  <p:par>
                    <p:cTn id="111" fill="hold">
                      <p:stCondLst>
                        <p:cond delay="0"/>
                      </p:stCondLst>
                      <p:childTnLst>
                        <p:par>
                          <p:cTn id="112" fill="hold">
                            <p:stCondLst>
                              <p:cond delay="0"/>
                            </p:stCondLst>
                            <p:childTnLst>
                              <p:par>
                                <p:cTn id="113" presetID="1" presetClass="mediacall" presetSubtype="0" fill="hold" nodeType="clickEffect">
                                  <p:stCondLst>
                                    <p:cond delay="0"/>
                                  </p:stCondLst>
                                  <p:childTnLst>
                                    <p:cmd type="call" cmd="playFrom(0.0)">
                                      <p:cBhvr>
                                        <p:cTn id="114" dur="453" fill="hold"/>
                                        <p:tgtEl>
                                          <p:spTgt spid="14"/>
                                        </p:tgtEl>
                                      </p:cBhvr>
                                    </p:cmd>
                                  </p:childTnLst>
                                </p:cTn>
                              </p:par>
                            </p:childTnLst>
                          </p:cTn>
                        </p:par>
                      </p:childTnLst>
                    </p:cTn>
                  </p:par>
                </p:childTnLst>
              </p:cTn>
              <p:nextCondLst>
                <p:cond evt="onClick" delay="0">
                  <p:tgtEl>
                    <p:spTgt spid="14"/>
                  </p:tgtEl>
                </p:cond>
              </p:nextCondLst>
            </p:seq>
            <p:audio>
              <p:cMediaNode vol="80000">
                <p:cTn id="115" fill="hold" display="0">
                  <p:stCondLst>
                    <p:cond delay="indefinite"/>
                  </p:stCondLst>
                  <p:endCondLst>
                    <p:cond evt="onStopAudio" delay="0">
                      <p:tgtEl>
                        <p:sldTgt/>
                      </p:tgtEl>
                    </p:cond>
                  </p:endCondLst>
                </p:cTn>
                <p:tgtEl>
                  <p:spTgt spid="14"/>
                </p:tgtEl>
              </p:cMediaNode>
            </p:audio>
            <p:seq concurrent="1" nextAc="seek">
              <p:cTn id="116" restart="whenNotActive" fill="hold" evtFilter="cancelBubble" nodeType="interactiveSeq">
                <p:stCondLst>
                  <p:cond evt="onClick" delay="0">
                    <p:tgtEl>
                      <p:spTgt spid="15"/>
                    </p:tgtEl>
                  </p:cond>
                </p:stCondLst>
                <p:endSync evt="end" delay="0">
                  <p:rtn val="all"/>
                </p:endSync>
                <p:childTnLst>
                  <p:par>
                    <p:cTn id="117" fill="hold">
                      <p:stCondLst>
                        <p:cond delay="0"/>
                      </p:stCondLst>
                      <p:childTnLst>
                        <p:par>
                          <p:cTn id="118" fill="hold">
                            <p:stCondLst>
                              <p:cond delay="0"/>
                            </p:stCondLst>
                            <p:childTnLst>
                              <p:par>
                                <p:cTn id="119" presetID="1" presetClass="mediacall" presetSubtype="0" fill="hold" nodeType="clickEffect">
                                  <p:stCondLst>
                                    <p:cond delay="0"/>
                                  </p:stCondLst>
                                  <p:childTnLst>
                                    <p:cmd type="call" cmd="playFrom(0.0)">
                                      <p:cBhvr>
                                        <p:cTn id="120" dur="453" fill="hold"/>
                                        <p:tgtEl>
                                          <p:spTgt spid="15"/>
                                        </p:tgtEl>
                                      </p:cBhvr>
                                    </p:cmd>
                                  </p:childTnLst>
                                </p:cTn>
                              </p:par>
                            </p:childTnLst>
                          </p:cTn>
                        </p:par>
                      </p:childTnLst>
                    </p:cTn>
                  </p:par>
                </p:childTnLst>
              </p:cTn>
              <p:nextCondLst>
                <p:cond evt="onClick" delay="0">
                  <p:tgtEl>
                    <p:spTgt spid="15"/>
                  </p:tgtEl>
                </p:cond>
              </p:nextCondLst>
            </p:seq>
            <p:audio>
              <p:cMediaNode vol="80000">
                <p:cTn id="121" fill="hold" display="0">
                  <p:stCondLst>
                    <p:cond delay="indefinite"/>
                  </p:stCondLst>
                  <p:endCondLst>
                    <p:cond evt="onStopAudio" delay="0">
                      <p:tgtEl>
                        <p:sldTgt/>
                      </p:tgtEl>
                    </p:cond>
                  </p:endCondLst>
                </p:cTn>
                <p:tgtEl>
                  <p:spTgt spid="15"/>
                </p:tgtEl>
              </p:cMediaNode>
            </p:audio>
          </p:childTnLst>
        </p:cTn>
      </p:par>
    </p:tnLst>
    <p:bldLst>
      <p:bldP spid="3" grpId="0"/>
      <p:bldP spid="3" grpId="1"/>
      <p:bldP spid="3" grpId="2"/>
      <p:bldP spid="3" grpId="3"/>
      <p:bldP spid="3" grpId="4"/>
      <p:bldP spid="6" grpId="0"/>
      <p:bldP spid="6" grpId="1"/>
      <p:bldP spid="6" grpId="2"/>
      <p:bldP spid="6" grpId="3"/>
      <p:bldP spid="9" grpId="0"/>
      <p:bldP spid="9" grpId="1"/>
      <p:bldP spid="9" grpId="2"/>
      <p:bldP spid="10" grpId="0"/>
      <p:bldP spid="10" grpId="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1252691" y="2205846"/>
            <a:ext cx="3013741" cy="3013741"/>
          </a:xfrm>
          <a:prstGeom prst="rect">
            <a:avLst/>
          </a:prstGeom>
        </p:spPr>
      </p:pic>
      <p:pic>
        <p:nvPicPr>
          <p:cNvPr id="10" name="图片 9"/>
          <p:cNvPicPr>
            <a:picLocks noChangeAspect="1"/>
          </p:cNvPicPr>
          <p:nvPr/>
        </p:nvPicPr>
        <p:blipFill>
          <a:blip r:embed="rId4"/>
          <a:stretch>
            <a:fillRect/>
          </a:stretch>
        </p:blipFill>
        <p:spPr>
          <a:xfrm>
            <a:off x="5240523" y="2205845"/>
            <a:ext cx="3013740" cy="3013740"/>
          </a:xfrm>
          <a:prstGeom prst="rect">
            <a:avLst/>
          </a:prstGeom>
        </p:spPr>
      </p:pic>
      <p:sp>
        <p:nvSpPr>
          <p:cNvPr id="11" name="矩形 10"/>
          <p:cNvSpPr/>
          <p:nvPr/>
        </p:nvSpPr>
        <p:spPr>
          <a:xfrm>
            <a:off x="935985" y="5219274"/>
            <a:ext cx="3647152" cy="646331"/>
          </a:xfrm>
          <a:prstGeom prst="rect">
            <a:avLst/>
          </a:prstGeom>
        </p:spPr>
        <p:txBody>
          <a:bodyPr wrap="none">
            <a:spAutoFit/>
          </a:bodyPr>
          <a:lstStyle/>
          <a:p>
            <a:r>
              <a:rPr lang="zh-CN" altLang="zh-CN" dirty="0"/>
              <a:t>清华大学学生学习与发展指导中心</a:t>
            </a:r>
            <a:endParaRPr lang="en-US" altLang="zh-CN" dirty="0"/>
          </a:p>
          <a:p>
            <a:pPr algn="ctr"/>
            <a:r>
              <a:rPr lang="zh-CN" altLang="en-US" dirty="0"/>
              <a:t>乐学</a:t>
            </a:r>
          </a:p>
        </p:txBody>
      </p:sp>
      <p:sp>
        <p:nvSpPr>
          <p:cNvPr id="12" name="矩形 11"/>
          <p:cNvSpPr/>
          <p:nvPr/>
        </p:nvSpPr>
        <p:spPr>
          <a:xfrm>
            <a:off x="4572000" y="5231789"/>
            <a:ext cx="4339650" cy="646331"/>
          </a:xfrm>
          <a:prstGeom prst="rect">
            <a:avLst/>
          </a:prstGeom>
        </p:spPr>
        <p:txBody>
          <a:bodyPr wrap="none">
            <a:spAutoFit/>
          </a:bodyPr>
          <a:lstStyle/>
          <a:p>
            <a:r>
              <a:rPr lang="zh-CN" altLang="zh-CN" dirty="0"/>
              <a:t>清华大学公共管理学院党委研究生工作组</a:t>
            </a:r>
            <a:endParaRPr lang="en-US" altLang="zh-CN" dirty="0"/>
          </a:p>
          <a:p>
            <a:pPr algn="ctr"/>
            <a:r>
              <a:rPr lang="zh-CN" altLang="en-US" dirty="0"/>
              <a:t>公管声音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3B294-56F8-4FB2-AE25-8FE4F1BB6F96}"/>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7C4790D2-D2A4-4DDE-88D6-5327E588E80A}"/>
              </a:ext>
            </a:extLst>
          </p:cNvPr>
          <p:cNvSpPr>
            <a:spLocks noGrp="1"/>
          </p:cNvSpPr>
          <p:nvPr>
            <p:ph type="body" sz="quarter" idx="13"/>
          </p:nvPr>
        </p:nvSpPr>
        <p:spPr/>
        <p:txBody>
          <a:bodyPr/>
          <a:lstStyle/>
          <a:p>
            <a:endParaRPr lang="zh-CN" altLang="en-US" dirty="0"/>
          </a:p>
        </p:txBody>
      </p:sp>
      <p:pic>
        <p:nvPicPr>
          <p:cNvPr id="4" name="图片 3">
            <a:extLst>
              <a:ext uri="{FF2B5EF4-FFF2-40B4-BE49-F238E27FC236}">
                <a16:creationId xmlns:a16="http://schemas.microsoft.com/office/drawing/2014/main" id="{0E071DBD-1CDA-4A2D-8E7B-BB76EC514AE9}"/>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27200" y="1117600"/>
            <a:ext cx="5676900" cy="4610100"/>
          </a:xfrm>
          <a:prstGeom prst="rect">
            <a:avLst/>
          </a:prstGeom>
        </p:spPr>
      </p:pic>
    </p:spTree>
    <p:extLst>
      <p:ext uri="{BB962C8B-B14F-4D97-AF65-F5344CB8AC3E}">
        <p14:creationId xmlns:p14="http://schemas.microsoft.com/office/powerpoint/2010/main" val="113319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7" name="灯片编号占位符 6"/>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21</a:t>
            </a:fld>
            <a:endParaRPr spc="-4" dirty="0"/>
          </a:p>
        </p:txBody>
      </p:sp>
      <p:sp>
        <p:nvSpPr>
          <p:cNvPr id="2" name="object 2"/>
          <p:cNvSpPr txBox="1">
            <a:spLocks noGrp="1"/>
          </p:cNvSpPr>
          <p:nvPr>
            <p:ph type="title"/>
          </p:nvPr>
        </p:nvSpPr>
        <p:spPr>
          <a:xfrm>
            <a:off x="194310" y="320040"/>
            <a:ext cx="7082155" cy="502285"/>
          </a:xfrm>
          <a:prstGeom prst="rect">
            <a:avLst/>
          </a:prstGeom>
        </p:spPr>
        <p:txBody>
          <a:bodyPr vert="horz" wrap="square" lIns="0" tIns="10317" rIns="0" bIns="0" rtlCol="0" anchor="ctr">
            <a:spAutoFit/>
          </a:bodyPr>
          <a:lstStyle/>
          <a:p>
            <a:pPr marL="10795">
              <a:lnSpc>
                <a:spcPct val="100000"/>
              </a:lnSpc>
              <a:spcBef>
                <a:spcPts val="80"/>
              </a:spcBef>
            </a:pPr>
            <a:r>
              <a:rPr lang="zh-CN" altLang="en-US" sz="3200" spc="-4" dirty="0">
                <a:latin typeface="Arial" panose="020B0604020202020204"/>
                <a:cs typeface="Arial" panose="020B0604020202020204"/>
              </a:rPr>
              <a:t>交互性到底怎么用</a:t>
            </a:r>
            <a:endParaRPr lang="zh-CN" altLang="zh-CN" sz="3200" spc="-4" dirty="0">
              <a:latin typeface="Arial" panose="020B0604020202020204"/>
              <a:cs typeface="Arial" panose="020B0604020202020204"/>
            </a:endParaRPr>
          </a:p>
        </p:txBody>
      </p:sp>
      <p:sp>
        <p:nvSpPr>
          <p:cNvPr id="3" name="object 3"/>
          <p:cNvSpPr txBox="1"/>
          <p:nvPr/>
        </p:nvSpPr>
        <p:spPr>
          <a:xfrm>
            <a:off x="358815" y="1492840"/>
            <a:ext cx="8490031" cy="556308"/>
          </a:xfrm>
          <a:prstGeom prst="rect">
            <a:avLst/>
          </a:prstGeom>
        </p:spPr>
        <p:txBody>
          <a:bodyPr vert="horz" wrap="square" lIns="0" tIns="10860" rIns="0" bIns="0" rtlCol="0">
            <a:spAutoFit/>
          </a:bodyPr>
          <a:lstStyle/>
          <a:p>
            <a:pPr marL="304165" marR="80645" indent="0" fontAlgn="auto">
              <a:lnSpc>
                <a:spcPct val="150000"/>
              </a:lnSpc>
              <a:spcBef>
                <a:spcPts val="85"/>
              </a:spcBef>
              <a:buFont typeface="Arial" panose="020B0604020202020204"/>
              <a:buChar char="•"/>
              <a:tabLst>
                <a:tab pos="303530" algn="l"/>
                <a:tab pos="303530" algn="l"/>
              </a:tabLst>
            </a:pPr>
            <a:endParaRPr lang="zh-CN" altLang="en-US" sz="2800" dirty="0">
              <a:solidFill>
                <a:srgbClr val="FF0000"/>
              </a:solidFill>
              <a:latin typeface="宋体" panose="02010600030101010101" pitchFamily="2" charset="-122"/>
              <a:cs typeface="宋体" panose="02010600030101010101" pitchFamily="2" charset="-122"/>
            </a:endParaRPr>
          </a:p>
        </p:txBody>
      </p:sp>
      <p:sp>
        <p:nvSpPr>
          <p:cNvPr id="4" name="文本框 3">
            <a:extLst>
              <a:ext uri="{FF2B5EF4-FFF2-40B4-BE49-F238E27FC236}">
                <a16:creationId xmlns:a16="http://schemas.microsoft.com/office/drawing/2014/main" id="{600AE9D0-8899-4A6D-B04C-D778E3B01EA7}"/>
              </a:ext>
            </a:extLst>
          </p:cNvPr>
          <p:cNvSpPr txBox="1"/>
          <p:nvPr>
            <p:custDataLst>
              <p:tags r:id="rId1"/>
            </p:custDataLst>
          </p:nvPr>
        </p:nvSpPr>
        <p:spPr>
          <a:xfrm>
            <a:off x="9144000" y="0"/>
            <a:ext cx="4800600" cy="852805"/>
          </a:xfrm>
          <a:prstGeom prst="rect">
            <a:avLst/>
          </a:prstGeom>
          <a:noFill/>
        </p:spPr>
        <p:txBody>
          <a:bodyPr vert="horz" lIns="0" tIns="0" rIns="0" bIns="0" rtlCol="0">
            <a:normAutofit/>
          </a:bodyPr>
          <a:lstStyle/>
          <a:p>
            <a:r>
              <a:rPr lang="zh-CN" altLang="en-AU" sz="5596">
                <a:latin typeface="Microsoft YaHei" panose="020B0503020204020204" pitchFamily="34" charset="-122"/>
                <a:ea typeface="Microsoft YaHei" panose="020B0503020204020204" pitchFamily="34" charset="-122"/>
              </a:rPr>
              <a:t>连续变量*连续</a:t>
            </a:r>
            <a:endParaRPr lang="en-AU" altLang="zh-CN" sz="5596"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0060255B-0D10-4ED1-9226-9251ED6709BD}"/>
              </a:ext>
            </a:extLst>
          </p:cNvPr>
          <p:cNvSpPr txBox="1"/>
          <p:nvPr>
            <p:custDataLst>
              <p:tags r:id="rId2"/>
            </p:custDataLst>
          </p:nvPr>
        </p:nvSpPr>
        <p:spPr>
          <a:xfrm>
            <a:off x="9144000" y="852805"/>
            <a:ext cx="10601325" cy="974725"/>
          </a:xfrm>
          <a:prstGeom prst="rect">
            <a:avLst/>
          </a:prstGeom>
          <a:noFill/>
        </p:spPr>
        <p:txBody>
          <a:bodyPr vert="horz" lIns="0" tIns="0" rIns="0" bIns="0" rtlCol="0">
            <a:normAutofit/>
          </a:bodyPr>
          <a:lstStyle/>
          <a:p>
            <a:r>
              <a:rPr lang="zh-CN" altLang="en-AU" sz="6396">
                <a:latin typeface="Microsoft YaHei" panose="020B0503020204020204" pitchFamily="34" charset="-122"/>
                <a:ea typeface="Microsoft YaHei" panose="020B0503020204020204" pitchFamily="34" charset="-122"/>
              </a:rPr>
              <a:t>联动效应</a:t>
            </a:r>
            <a:r>
              <a:rPr lang="en-AU" altLang="zh-CN" sz="6396">
                <a:latin typeface="Microsoft YaHei" panose="020B0503020204020204" pitchFamily="34" charset="-122"/>
                <a:ea typeface="Microsoft YaHei" panose="020B0503020204020204" pitchFamily="34" charset="-122"/>
              </a:rPr>
              <a:t>/</a:t>
            </a:r>
            <a:r>
              <a:rPr lang="zh-CN" altLang="en-AU" sz="6396">
                <a:latin typeface="Microsoft YaHei" panose="020B0503020204020204" pitchFamily="34" charset="-122"/>
                <a:ea typeface="Microsoft YaHei" panose="020B0503020204020204" pitchFamily="34" charset="-122"/>
              </a:rPr>
              <a:t>协同效应</a:t>
            </a:r>
            <a:r>
              <a:rPr lang="en-AU" altLang="zh-CN" sz="6396">
                <a:latin typeface="Microsoft YaHei" panose="020B0503020204020204" pitchFamily="34" charset="-122"/>
                <a:ea typeface="Microsoft YaHei" panose="020B0503020204020204" pitchFamily="34" charset="-122"/>
              </a:rPr>
              <a:t>/</a:t>
            </a:r>
            <a:r>
              <a:rPr lang="zh-CN" altLang="en-AU" sz="6396">
                <a:latin typeface="Microsoft YaHei" panose="020B0503020204020204" pitchFamily="34" charset="-122"/>
                <a:ea typeface="Microsoft YaHei" panose="020B0503020204020204" pitchFamily="34" charset="-122"/>
              </a:rPr>
              <a:t>拮抗效应</a:t>
            </a:r>
            <a:endParaRPr lang="en-AU" altLang="zh-CN" sz="6396"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5DF55B22-5B02-4F18-8285-FB23D739DC23}"/>
              </a:ext>
            </a:extLst>
          </p:cNvPr>
          <p:cNvSpPr txBox="1"/>
          <p:nvPr>
            <p:custDataLst>
              <p:tags r:id="rId3"/>
            </p:custDataLst>
          </p:nvPr>
        </p:nvSpPr>
        <p:spPr>
          <a:xfrm>
            <a:off x="9144000" y="1827530"/>
            <a:ext cx="3613150" cy="913194"/>
          </a:xfrm>
          <a:prstGeom prst="rect">
            <a:avLst/>
          </a:prstGeom>
          <a:noFill/>
        </p:spPr>
        <p:txBody>
          <a:bodyPr vert="horz" lIns="0" tIns="0" rIns="0" bIns="0" rtlCol="0">
            <a:normAutofit/>
          </a:bodyPr>
          <a:lstStyle/>
          <a:p>
            <a:r>
              <a:rPr lang="zh-CN" altLang="en-AU" sz="5992">
                <a:latin typeface="Microsoft YaHei" panose="020B0503020204020204" pitchFamily="34" charset="-122"/>
                <a:ea typeface="Microsoft YaHei" panose="020B0503020204020204" pitchFamily="34" charset="-122"/>
              </a:rPr>
              <a:t>连续*虚拟</a:t>
            </a:r>
            <a:endParaRPr lang="en-AU" altLang="zh-CN" sz="5992"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3783765A-E0F7-4129-A8FA-A8A1E3F3D1AA}"/>
              </a:ext>
            </a:extLst>
          </p:cNvPr>
          <p:cNvSpPr txBox="1"/>
          <p:nvPr>
            <p:custDataLst>
              <p:tags r:id="rId4"/>
            </p:custDataLst>
          </p:nvPr>
        </p:nvSpPr>
        <p:spPr>
          <a:xfrm>
            <a:off x="9144000" y="2740724"/>
            <a:ext cx="2616200" cy="952945"/>
          </a:xfrm>
          <a:prstGeom prst="rect">
            <a:avLst/>
          </a:prstGeom>
          <a:noFill/>
        </p:spPr>
        <p:txBody>
          <a:bodyPr vert="horz" lIns="0" tIns="0" rIns="0" bIns="0" rtlCol="0">
            <a:normAutofit/>
          </a:bodyPr>
          <a:lstStyle/>
          <a:p>
            <a:r>
              <a:rPr lang="zh-CN" altLang="en-AU" sz="6253">
                <a:latin typeface="Microsoft YaHei" panose="020B0503020204020204" pitchFamily="34" charset="-122"/>
                <a:ea typeface="Microsoft YaHei" panose="020B0503020204020204" pitchFamily="34" charset="-122"/>
              </a:rPr>
              <a:t>异质性</a:t>
            </a:r>
            <a:endParaRPr lang="en-AU" altLang="zh-CN" sz="6253"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3D25ACC6-8393-4870-9F9A-7762721FB91F}"/>
              </a:ext>
            </a:extLst>
          </p:cNvPr>
          <p:cNvSpPr txBox="1"/>
          <p:nvPr>
            <p:custDataLst>
              <p:tags r:id="rId5"/>
            </p:custDataLst>
          </p:nvPr>
        </p:nvSpPr>
        <p:spPr>
          <a:xfrm>
            <a:off x="9144000" y="3693669"/>
            <a:ext cx="3879850" cy="1084199"/>
          </a:xfrm>
          <a:prstGeom prst="rect">
            <a:avLst/>
          </a:prstGeom>
          <a:noFill/>
        </p:spPr>
        <p:txBody>
          <a:bodyPr vert="horz" lIns="0" tIns="0" rIns="0" bIns="0" rtlCol="0">
            <a:normAutofit/>
          </a:bodyPr>
          <a:lstStyle/>
          <a:p>
            <a:r>
              <a:rPr lang="zh-CN" altLang="en-AU" sz="7114">
                <a:latin typeface="Microsoft YaHei" panose="020B0503020204020204" pitchFamily="34" charset="-122"/>
                <a:ea typeface="Microsoft YaHei" panose="020B0503020204020204" pitchFamily="34" charset="-122"/>
              </a:rPr>
              <a:t>分组检验</a:t>
            </a:r>
            <a:endParaRPr lang="en-AU" altLang="zh-CN" sz="7114"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A8700498-0FB8-41AE-9BC0-1AF23CB19B4F}"/>
              </a:ext>
            </a:extLst>
          </p:cNvPr>
          <p:cNvSpPr txBox="1"/>
          <p:nvPr>
            <p:custDataLst>
              <p:tags r:id="rId6"/>
            </p:custDataLst>
          </p:nvPr>
        </p:nvSpPr>
        <p:spPr>
          <a:xfrm>
            <a:off x="9144000" y="4777868"/>
            <a:ext cx="3816350" cy="963295"/>
          </a:xfrm>
          <a:prstGeom prst="rect">
            <a:avLst/>
          </a:prstGeom>
          <a:noFill/>
        </p:spPr>
        <p:txBody>
          <a:bodyPr vert="horz" lIns="0" tIns="0" rIns="0" bIns="0" rtlCol="0">
            <a:normAutofit/>
          </a:bodyPr>
          <a:lstStyle/>
          <a:p>
            <a:r>
              <a:rPr lang="zh-CN" altLang="en-AU" sz="6321">
                <a:latin typeface="Microsoft YaHei" panose="020B0503020204020204" pitchFamily="34" charset="-122"/>
                <a:ea typeface="Microsoft YaHei" panose="020B0503020204020204" pitchFamily="34" charset="-122"/>
              </a:rPr>
              <a:t>虚拟*虚拟</a:t>
            </a:r>
            <a:endParaRPr lang="en-AU" altLang="zh-CN" sz="6321"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48FDDA20-6799-4D45-BB52-60BBF900F686}"/>
              </a:ext>
            </a:extLst>
          </p:cNvPr>
          <p:cNvSpPr txBox="1"/>
          <p:nvPr>
            <p:custDataLst>
              <p:tags r:id="rId7"/>
            </p:custDataLst>
          </p:nvPr>
        </p:nvSpPr>
        <p:spPr>
          <a:xfrm>
            <a:off x="9144000" y="5741163"/>
            <a:ext cx="1079500" cy="613855"/>
          </a:xfrm>
          <a:prstGeom prst="rect">
            <a:avLst/>
          </a:prstGeom>
          <a:noFill/>
        </p:spPr>
        <p:txBody>
          <a:bodyPr vert="horz" lIns="0" tIns="0" rIns="0" bIns="0" rtlCol="0">
            <a:normAutofit/>
          </a:bodyPr>
          <a:lstStyle/>
          <a:p>
            <a:r>
              <a:rPr lang="en-AU" altLang="zh-CN" sz="4028">
                <a:latin typeface="Microsoft YaHei" panose="020B0503020204020204" pitchFamily="34" charset="-122"/>
                <a:ea typeface="Microsoft YaHei" panose="020B0503020204020204" pitchFamily="34" charset="-122"/>
              </a:rPr>
              <a:t>DID</a:t>
            </a:r>
            <a:endParaRPr lang="en-AU" altLang="zh-CN" sz="4028"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A9D5202A-73ED-44E7-A030-EC1374DCC241}"/>
              </a:ext>
            </a:extLst>
          </p:cNvPr>
          <p:cNvSpPr txBox="1"/>
          <p:nvPr>
            <p:custDataLst>
              <p:tags r:id="rId8"/>
            </p:custDataLst>
          </p:nvPr>
        </p:nvSpPr>
        <p:spPr>
          <a:xfrm>
            <a:off x="9144000" y="6355018"/>
            <a:ext cx="11160125" cy="688975"/>
          </a:xfrm>
          <a:prstGeom prst="rect">
            <a:avLst/>
          </a:prstGeom>
          <a:noFill/>
        </p:spPr>
        <p:txBody>
          <a:bodyPr vert="horz" lIns="0" tIns="0" rIns="0" bIns="0" rtlCol="0">
            <a:normAutofit/>
          </a:bodyPr>
          <a:lstStyle/>
          <a:p>
            <a:r>
              <a:rPr lang="zh-CN" altLang="en-AU" sz="4521">
                <a:latin typeface="Microsoft YaHei" panose="020B0503020204020204" pitchFamily="34" charset="-122"/>
                <a:ea typeface="Microsoft YaHei" panose="020B0503020204020204" pitchFamily="34" charset="-122"/>
              </a:rPr>
              <a:t>问：调节效应、中介效应、交互效应一样吗？</a:t>
            </a:r>
            <a:endParaRPr lang="en-AU" altLang="zh-CN" sz="4521"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stCondLst>
                                            <p:cond delay="0"/>
                                          </p:stCondLst>
                                        </p:cTn>
                                        <p:tgtEl>
                                          <p:spTgt spid="4"/>
                                        </p:tgtEl>
                                        <p:attrNameLst>
                                          <p:attrName>ppt_x</p:attrName>
                                        </p:attrNameLst>
                                      </p:cBhvr>
                                      <p:tavLst>
                                        <p:tav tm="0">
                                          <p:val>
                                            <p:fltVal val="0.29323"/>
                                          </p:val>
                                        </p:tav>
                                        <p:tav tm="100000">
                                          <p:val>
                                            <p:fltVal val="0.29323"/>
                                          </p:val>
                                        </p:tav>
                                      </p:tavLst>
                                    </p:anim>
                                    <p:anim calcmode="lin" valueType="num">
                                      <p:cBhvr additive="base">
                                        <p:cTn id="8" dur="500" fill="hold">
                                          <p:stCondLst>
                                            <p:cond delay="0"/>
                                          </p:stCondLst>
                                        </p:cTn>
                                        <p:tgtEl>
                                          <p:spTgt spid="4"/>
                                        </p:tgtEl>
                                        <p:attrNameLst>
                                          <p:attrName>ppt_y</p:attrName>
                                        </p:attrNameLst>
                                      </p:cBhvr>
                                      <p:tavLst>
                                        <p:tav tm="0" fmla="0.5-(#ppt_h*0.74)/2*((1.5-1.5*$)^3-(1.5-1.5*$)^2)*8/9">
                                          <p:val>
                                            <p:intVal val="0"/>
                                          </p:val>
                                        </p:tav>
                                        <p:tav tm="100000">
                                          <p:val>
                                            <p:fltVal val="1"/>
                                          </p:val>
                                        </p:tav>
                                      </p:tavLst>
                                    </p:anim>
                                    <p:anim to="" calcmode="lin" valueType="num">
                                      <p:cBhvr>
                                        <p:cTn id="9" dur="500" fill="hold">
                                          <p:stCondLst>
                                            <p:cond delay="0"/>
                                          </p:stCondLst>
                                        </p:cTn>
                                        <p:tgtEl>
                                          <p:spTgt spid="4"/>
                                        </p:tgtEl>
                                        <p:attrNameLst>
                                          <p:attrName>ppt_w</p:attrName>
                                        </p:attrNameLst>
                                      </p:cBhvr>
                                      <p:tavLst>
                                        <p:tav tm="0">
                                          <p:val>
                                            <p:strVal val="#ppt_w"/>
                                          </p:val>
                                        </p:tav>
                                        <p:tav tm="100000">
                                          <p:val>
                                            <p:strVal val="#ppt_w*0.7361068"/>
                                          </p:val>
                                        </p:tav>
                                      </p:tavLst>
                                    </p:anim>
                                    <p:anim to="" calcmode="lin" valueType="num">
                                      <p:cBhvr>
                                        <p:cTn id="10" dur="500" fill="hold">
                                          <p:stCondLst>
                                            <p:cond delay="0"/>
                                          </p:stCondLst>
                                        </p:cTn>
                                        <p:tgtEl>
                                          <p:spTgt spid="4"/>
                                        </p:tgtEl>
                                        <p:attrNameLst>
                                          <p:attrName>ppt_h</p:attrName>
                                        </p:attrNameLst>
                                      </p:cBhvr>
                                      <p:tavLst>
                                        <p:tav tm="0" fmla="(#ppt_h*0.74)-(#ppt_h*0.74)*((1.5-1.5*$)^3-(1.5-1.5*$)^2)">
                                          <p:val>
                                            <p:in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stCondLst>
                                            <p:cond delay="0"/>
                                          </p:stCondLst>
                                        </p:cTn>
                                        <p:tgtEl>
                                          <p:spTgt spid="6"/>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6"/>
                                        </p:tgtEl>
                                        <p:attrNameLst>
                                          <p:attrName>ppt_y</p:attrName>
                                        </p:attrNameLst>
                                      </p:cBhvr>
                                      <p:tavLst>
                                        <p:tav tm="0" fmla="0.5-(#ppt_h*0.69)/2*((1.5-1.5*$)^3-(1.5-1.5*$)^2)*8/9">
                                          <p:val>
                                            <p:intVal val="0"/>
                                          </p:val>
                                        </p:tav>
                                        <p:tav tm="100000">
                                          <p:val>
                                            <p:fltVal val="1"/>
                                          </p:val>
                                        </p:tav>
                                      </p:tavLst>
                                    </p:anim>
                                    <p:anim to="" calcmode="lin" valueType="num">
                                      <p:cBhvr>
                                        <p:cTn id="17" dur="500" fill="hold">
                                          <p:stCondLst>
                                            <p:cond delay="0"/>
                                          </p:stCondLst>
                                        </p:cTn>
                                        <p:tgtEl>
                                          <p:spTgt spid="6"/>
                                        </p:tgtEl>
                                        <p:attrNameLst>
                                          <p:attrName>ppt_w</p:attrName>
                                        </p:attrNameLst>
                                      </p:cBhvr>
                                      <p:tavLst>
                                        <p:tav tm="0">
                                          <p:val>
                                            <p:strVal val="#ppt_w"/>
                                          </p:val>
                                        </p:tav>
                                        <p:tav tm="100000">
                                          <p:val>
                                            <p:strVal val="#ppt_w*0.6900269"/>
                                          </p:val>
                                        </p:tav>
                                      </p:tavLst>
                                    </p:anim>
                                    <p:anim to="" calcmode="lin" valueType="num">
                                      <p:cBhvr>
                                        <p:cTn id="18" dur="500" fill="hold">
                                          <p:stCondLst>
                                            <p:cond delay="0"/>
                                          </p:stCondLst>
                                        </p:cTn>
                                        <p:tgtEl>
                                          <p:spTgt spid="6"/>
                                        </p:tgtEl>
                                        <p:attrNameLst>
                                          <p:attrName>ppt_h</p:attrName>
                                        </p:attrNameLst>
                                      </p:cBhvr>
                                      <p:tavLst>
                                        <p:tav tm="0" fmla="(#ppt_h*0.69)-(#ppt_h*0.69)*((1.5-1.5*$)^3-(1.5-1.5*$)^2)">
                                          <p:val>
                                            <p:intVal val="0"/>
                                          </p:val>
                                        </p:tav>
                                        <p:tav tm="100000">
                                          <p:val>
                                            <p:fltVal val="1"/>
                                          </p:val>
                                        </p:tav>
                                      </p:tavLst>
                                    </p:anim>
                                    <p:animEffect filter="fade">
                                      <p:cBhvr>
                                        <p:cTn id="19" dur="500">
                                          <p:stCondLst>
                                            <p:cond delay="0"/>
                                          </p:stCondLst>
                                        </p:cTn>
                                        <p:tgtEl>
                                          <p:spTgt spid="6"/>
                                        </p:tgtEl>
                                      </p:cBhvr>
                                    </p:animEffect>
                                  </p:childTnLst>
                                </p:cTn>
                              </p:par>
                              <p:par>
                                <p:cTn id="20" presetID="0" presetClass="entr" presetSubtype="0" fill="hold" grpId="1" nodeType="withEffect">
                                  <p:stCondLst>
                                    <p:cond delay="0"/>
                                  </p:stCondLst>
                                  <p:childTnLst>
                                    <p:anim to="" calcmode="lin" valueType="num">
                                      <p:cBhvr>
                                        <p:cTn id="21" dur="500" fill="hold">
                                          <p:stCondLst>
                                            <p:cond delay="0"/>
                                          </p:stCondLst>
                                        </p:cTn>
                                        <p:tgtEl>
                                          <p:spTgt spid="4"/>
                                        </p:tgtEl>
                                        <p:attrNameLst>
                                          <p:attrName>ppt_w</p:attrName>
                                        </p:attrNameLst>
                                      </p:cBhvr>
                                      <p:tavLst>
                                        <p:tav tm="0">
                                          <p:val>
                                            <p:strVal val="ppt_w"/>
                                          </p:val>
                                        </p:tav>
                                        <p:tav tm="100000">
                                          <p:val>
                                            <p:strVal val="#ppt_w*0.5079335"/>
                                          </p:val>
                                        </p:tav>
                                      </p:tavLst>
                                    </p:anim>
                                    <p:anim to="" calcmode="lin" valueType="num">
                                      <p:cBhvr>
                                        <p:cTn id="22" dur="500" fill="hold">
                                          <p:stCondLst>
                                            <p:cond delay="0"/>
                                          </p:stCondLst>
                                        </p:cTn>
                                        <p:tgtEl>
                                          <p:spTgt spid="4"/>
                                        </p:tgtEl>
                                        <p:attrNameLst>
                                          <p:attrName>ppt_h</p:attrName>
                                        </p:attrNameLst>
                                      </p:cBhvr>
                                      <p:tavLst>
                                        <p:tav tm="0">
                                          <p:val>
                                            <p:strVal val="ppt_h"/>
                                          </p:val>
                                        </p:tav>
                                        <p:tav tm="100000">
                                          <p:val>
                                            <p:strVal val="#ppt_h*0.5079335"/>
                                          </p:val>
                                        </p:tav>
                                      </p:tavLst>
                                    </p:anim>
                                    <p:anim to="" calcmode="lin" valueType="num">
                                      <p:cBhvr>
                                        <p:cTn id="23" dur="500" fill="hold">
                                          <p:stCondLst>
                                            <p:cond delay="0"/>
                                          </p:stCondLst>
                                        </p:cTn>
                                        <p:tgtEl>
                                          <p:spTgt spid="4"/>
                                        </p:tgtEl>
                                        <p:attrNameLst>
                                          <p:attrName>ppt_x</p:attrName>
                                        </p:attrNameLst>
                                      </p:cBhvr>
                                      <p:tavLst>
                                        <p:tav tm="0">
                                          <p:val>
                                            <p:strVal val="ppt_x"/>
                                          </p:val>
                                        </p:tav>
                                        <p:tav tm="100000">
                                          <p:val>
                                            <p:fltVal val="0.23333"/>
                                          </p:val>
                                        </p:tav>
                                      </p:tavLst>
                                    </p:anim>
                                    <p:anim to="" calcmode="lin" valueType="num">
                                      <p:cBhvr>
                                        <p:cTn id="24" dur="500" fill="hold">
                                          <p:stCondLst>
                                            <p:cond delay="0"/>
                                          </p:stCondLst>
                                        </p:cTn>
                                        <p:tgtEl>
                                          <p:spTgt spid="4"/>
                                        </p:tgtEl>
                                        <p:attrNameLst>
                                          <p:attrName>ppt_y</p:attrName>
                                        </p:attrNameLst>
                                      </p:cBhvr>
                                      <p:tavLst>
                                        <p:tav tm="0">
                                          <p:val>
                                            <p:strVal val="ppt_y"/>
                                          </p:val>
                                        </p:tav>
                                        <p:tav tm="100000">
                                          <p:val>
                                            <p:fltVal val="0.41938"/>
                                          </p:val>
                                        </p:tav>
                                      </p:tavLst>
                                    </p:anim>
                                    <p:anim to="" calcmode="lin" valueType="num">
                                      <p:cBhvr>
                                        <p:cTn id="25"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stCondLst>
                                            <p:cond delay="0"/>
                                          </p:stCondLst>
                                        </p:cTn>
                                        <p:tgtEl>
                                          <p:spTgt spid="9"/>
                                        </p:tgtEl>
                                        <p:attrNameLst>
                                          <p:attrName>ppt_x</p:attrName>
                                        </p:attrNameLst>
                                      </p:cBhvr>
                                      <p:tavLst>
                                        <p:tav tm="0">
                                          <p:val>
                                            <p:fltVal val="0.27046"/>
                                          </p:val>
                                        </p:tav>
                                        <p:tav tm="100000">
                                          <p:val>
                                            <p:fltVal val="0.27046"/>
                                          </p:val>
                                        </p:tav>
                                      </p:tavLst>
                                    </p:anim>
                                    <p:anim calcmode="lin" valueType="num">
                                      <p:cBhvr additive="base">
                                        <p:cTn id="31" dur="500" fill="hold">
                                          <p:stCondLst>
                                            <p:cond delay="0"/>
                                          </p:stCondLst>
                                        </p:cTn>
                                        <p:tgtEl>
                                          <p:spTgt spid="9"/>
                                        </p:tgtEl>
                                        <p:attrNameLst>
                                          <p:attrName>ppt_y</p:attrName>
                                        </p:attrNameLst>
                                      </p:cBhvr>
                                      <p:tavLst>
                                        <p:tav tm="0">
                                          <p:val>
                                            <p:fltVal val="1.5"/>
                                          </p:val>
                                        </p:tav>
                                        <p:tav tm="100000">
                                          <p:val>
                                            <p:fltVal val="0.5"/>
                                          </p:val>
                                        </p:tav>
                                      </p:tavLst>
                                    </p:anim>
                                    <p:anim to="" calcmode="lin" valueType="num">
                                      <p:cBhvr>
                                        <p:cTn id="32" dur="500" fill="hold">
                                          <p:stCondLst>
                                            <p:cond delay="0"/>
                                          </p:stCondLst>
                                        </p:cTn>
                                        <p:tgtEl>
                                          <p:spTgt spid="9"/>
                                        </p:tgtEl>
                                        <p:attrNameLst>
                                          <p:attrName>ppt_w</p:attrName>
                                        </p:attrNameLst>
                                      </p:cBhvr>
                                      <p:tavLst>
                                        <p:tav tm="0">
                                          <p:val>
                                            <p:intVal val="0"/>
                                          </p:val>
                                        </p:tav>
                                        <p:tav tm="50000">
                                          <p:val>
                                            <p:strVal val="#ppt_w*1.2 *0.8627784"/>
                                          </p:val>
                                        </p:tav>
                                        <p:tav tm="100000">
                                          <p:val>
                                            <p:strVal val="#ppt_w*0.8627784"/>
                                          </p:val>
                                        </p:tav>
                                      </p:tavLst>
                                    </p:anim>
                                    <p:anim to="" calcmode="lin" valueType="num">
                                      <p:cBhvr>
                                        <p:cTn id="33" dur="500" fill="hold">
                                          <p:stCondLst>
                                            <p:cond delay="0"/>
                                          </p:stCondLst>
                                        </p:cTn>
                                        <p:tgtEl>
                                          <p:spTgt spid="9"/>
                                        </p:tgtEl>
                                        <p:attrNameLst>
                                          <p:attrName>ppt_h</p:attrName>
                                        </p:attrNameLst>
                                      </p:cBhvr>
                                      <p:tavLst>
                                        <p:tav tm="0">
                                          <p:val>
                                            <p:intVal val="0"/>
                                          </p:val>
                                        </p:tav>
                                        <p:tav tm="50000">
                                          <p:val>
                                            <p:strVal val="#ppt_h*1.2*0.8627784"/>
                                          </p:val>
                                        </p:tav>
                                        <p:tav tm="100000">
                                          <p:val>
                                            <p:strVal val="#ppt_h*0.8627784"/>
                                          </p:val>
                                        </p:tav>
                                      </p:tavLst>
                                    </p:anim>
                                  </p:childTnLst>
                                </p:cTn>
                              </p:par>
                              <p:par>
                                <p:cTn id="34" presetID="0" presetClass="entr" presetSubtype="0" fill="hold" grpId="1" nodeType="withEffect">
                                  <p:stCondLst>
                                    <p:cond delay="0"/>
                                  </p:stCondLst>
                                  <p:childTnLst>
                                    <p:anim to="" calcmode="lin" valueType="num">
                                      <p:cBhvr>
                                        <p:cTn id="35" dur="500" fill="hold">
                                          <p:stCondLst>
                                            <p:cond delay="0"/>
                                          </p:stCondLst>
                                        </p:cTn>
                                        <p:tgtEl>
                                          <p:spTgt spid="6"/>
                                        </p:tgtEl>
                                        <p:attrNameLst>
                                          <p:attrName>ppt_w</p:attrName>
                                        </p:attrNameLst>
                                      </p:cBhvr>
                                      <p:tavLst>
                                        <p:tav tm="0">
                                          <p:val>
                                            <p:strVal val="ppt_w"/>
                                          </p:val>
                                        </p:tav>
                                        <p:tav tm="100000">
                                          <p:val>
                                            <p:strVal val="#ppt_w*0.5953404"/>
                                          </p:val>
                                        </p:tav>
                                      </p:tavLst>
                                    </p:anim>
                                    <p:anim to="" calcmode="lin" valueType="num">
                                      <p:cBhvr>
                                        <p:cTn id="36" dur="500" fill="hold">
                                          <p:stCondLst>
                                            <p:cond delay="0"/>
                                          </p:stCondLst>
                                        </p:cTn>
                                        <p:tgtEl>
                                          <p:spTgt spid="6"/>
                                        </p:tgtEl>
                                        <p:attrNameLst>
                                          <p:attrName>ppt_h</p:attrName>
                                        </p:attrNameLst>
                                      </p:cBhvr>
                                      <p:tavLst>
                                        <p:tav tm="0">
                                          <p:val>
                                            <p:strVal val="ppt_h"/>
                                          </p:val>
                                        </p:tav>
                                        <p:tav tm="100000">
                                          <p:val>
                                            <p:strVal val="#ppt_h*0.5953404"/>
                                          </p:val>
                                        </p:tav>
                                      </p:tavLst>
                                    </p:anim>
                                    <p:anim to="" calcmode="lin" valueType="num">
                                      <p:cBhvr>
                                        <p:cTn id="37" dur="500" fill="hold">
                                          <p:stCondLst>
                                            <p:cond delay="0"/>
                                          </p:stCondLst>
                                        </p:cTn>
                                        <p:tgtEl>
                                          <p:spTgt spid="6"/>
                                        </p:tgtEl>
                                        <p:attrNameLst>
                                          <p:attrName>ppt_x</p:attrName>
                                        </p:attrNameLst>
                                      </p:cBhvr>
                                      <p:tavLst>
                                        <p:tav tm="0">
                                          <p:val>
                                            <p:strVal val="ppt_x"/>
                                          </p:val>
                                        </p:tav>
                                        <p:tav tm="100000">
                                          <p:val>
                                            <p:fltVal val="0.44511"/>
                                          </p:val>
                                        </p:tav>
                                      </p:tavLst>
                                    </p:anim>
                                    <p:anim to="" calcmode="lin" valueType="num">
                                      <p:cBhvr>
                                        <p:cTn id="38" dur="500" fill="hold">
                                          <p:stCondLst>
                                            <p:cond delay="0"/>
                                          </p:stCondLst>
                                        </p:cTn>
                                        <p:tgtEl>
                                          <p:spTgt spid="6"/>
                                        </p:tgtEl>
                                        <p:attrNameLst>
                                          <p:attrName>ppt_y</p:attrName>
                                        </p:attrNameLst>
                                      </p:cBhvr>
                                      <p:tavLst>
                                        <p:tav tm="0">
                                          <p:val>
                                            <p:strVal val="ppt_y"/>
                                          </p:val>
                                        </p:tav>
                                        <p:tav tm="100000">
                                          <p:val>
                                            <p:fltVal val="0.40025"/>
                                          </p:val>
                                        </p:tav>
                                      </p:tavLst>
                                    </p:anim>
                                    <p:anim to="" calcmode="lin" valueType="num">
                                      <p:cBhvr>
                                        <p:cTn id="39"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40" presetID="0" presetClass="entr" presetSubtype="0" fill="hold" grpId="2" nodeType="withEffect">
                                  <p:stCondLst>
                                    <p:cond delay="0"/>
                                  </p:stCondLst>
                                  <p:childTnLst>
                                    <p:anim to="" calcmode="lin" valueType="num">
                                      <p:cBhvr>
                                        <p:cTn id="41" dur="500" fill="hold">
                                          <p:stCondLst>
                                            <p:cond delay="0"/>
                                          </p:stCondLst>
                                        </p:cTn>
                                        <p:tgtEl>
                                          <p:spTgt spid="4"/>
                                        </p:tgtEl>
                                        <p:attrNameLst>
                                          <p:attrName>ppt_w</p:attrName>
                                        </p:attrNameLst>
                                      </p:cBhvr>
                                      <p:tavLst>
                                        <p:tav tm="0">
                                          <p:val>
                                            <p:strVal val="ppt_w"/>
                                          </p:val>
                                        </p:tav>
                                        <p:tav tm="100000">
                                          <p:val>
                                            <p:strVal val="#ppt_w*0.438234"/>
                                          </p:val>
                                        </p:tav>
                                      </p:tavLst>
                                    </p:anim>
                                    <p:anim to="" calcmode="lin" valueType="num">
                                      <p:cBhvr>
                                        <p:cTn id="42" dur="500" fill="hold">
                                          <p:stCondLst>
                                            <p:cond delay="0"/>
                                          </p:stCondLst>
                                        </p:cTn>
                                        <p:tgtEl>
                                          <p:spTgt spid="4"/>
                                        </p:tgtEl>
                                        <p:attrNameLst>
                                          <p:attrName>ppt_h</p:attrName>
                                        </p:attrNameLst>
                                      </p:cBhvr>
                                      <p:tavLst>
                                        <p:tav tm="0">
                                          <p:val>
                                            <p:strVal val="ppt_h"/>
                                          </p:val>
                                        </p:tav>
                                        <p:tav tm="100000">
                                          <p:val>
                                            <p:strVal val="#ppt_h*0.4382341"/>
                                          </p:val>
                                        </p:tav>
                                      </p:tavLst>
                                    </p:anim>
                                    <p:anim to="" calcmode="lin" valueType="num">
                                      <p:cBhvr>
                                        <p:cTn id="43" dur="500" fill="hold">
                                          <p:stCondLst>
                                            <p:cond delay="0"/>
                                          </p:stCondLst>
                                        </p:cTn>
                                        <p:tgtEl>
                                          <p:spTgt spid="4"/>
                                        </p:tgtEl>
                                        <p:attrNameLst>
                                          <p:attrName>ppt_x</p:attrName>
                                        </p:attrNameLst>
                                      </p:cBhvr>
                                      <p:tavLst>
                                        <p:tav tm="0">
                                          <p:val>
                                            <p:strVal val="ppt_x"/>
                                          </p:val>
                                        </p:tav>
                                        <p:tav tm="100000">
                                          <p:val>
                                            <p:fltVal val="0.21504"/>
                                          </p:val>
                                        </p:tav>
                                      </p:tavLst>
                                    </p:anim>
                                    <p:anim to="" calcmode="lin" valueType="num">
                                      <p:cBhvr>
                                        <p:cTn id="44" dur="500" fill="hold">
                                          <p:stCondLst>
                                            <p:cond delay="0"/>
                                          </p:stCondLst>
                                        </p:cTn>
                                        <p:tgtEl>
                                          <p:spTgt spid="4"/>
                                        </p:tgtEl>
                                        <p:attrNameLst>
                                          <p:attrName>ppt_y</p:attrName>
                                        </p:attrNameLst>
                                      </p:cBhvr>
                                      <p:tavLst>
                                        <p:tav tm="0">
                                          <p:val>
                                            <p:strVal val="ppt_y"/>
                                          </p:val>
                                        </p:tav>
                                        <p:tav tm="100000">
                                          <p:val>
                                            <p:fltVal val="0.33069"/>
                                          </p:val>
                                        </p:tav>
                                      </p:tavLst>
                                    </p:anim>
                                    <p:anim to="" calcmode="lin" valueType="num">
                                      <p:cBhvr>
                                        <p:cTn id="45"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stCondLst>
                                            <p:cond delay="0"/>
                                          </p:stCondLst>
                                        </p:cTn>
                                        <p:tgtEl>
                                          <p:spTgt spid="10"/>
                                        </p:tgtEl>
                                        <p:attrNameLst>
                                          <p:attrName>ppt_x</p:attrName>
                                        </p:attrNameLst>
                                      </p:cBhvr>
                                      <p:tavLst>
                                        <p:tav tm="0">
                                          <p:val>
                                            <p:fltVal val="0.31312"/>
                                          </p:val>
                                        </p:tav>
                                        <p:tav tm="100000">
                                          <p:val>
                                            <p:fltVal val="0.31312"/>
                                          </p:val>
                                        </p:tav>
                                      </p:tavLst>
                                    </p:anim>
                                    <p:anim calcmode="lin" valueType="num">
                                      <p:cBhvr additive="base">
                                        <p:cTn id="51" dur="500" fill="hold">
                                          <p:stCondLst>
                                            <p:cond delay="0"/>
                                          </p:stCondLst>
                                        </p:cTn>
                                        <p:tgtEl>
                                          <p:spTgt spid="10"/>
                                        </p:tgtEl>
                                        <p:attrNameLst>
                                          <p:attrName>ppt_y</p:attrName>
                                        </p:attrNameLst>
                                      </p:cBhvr>
                                      <p:tavLst>
                                        <p:tav tm="0">
                                          <p:val>
                                            <p:fltVal val="1.5"/>
                                          </p:val>
                                        </p:tav>
                                        <p:tav tm="100000">
                                          <p:val>
                                            <p:fltVal val="0.5"/>
                                          </p:val>
                                        </p:tav>
                                      </p:tavLst>
                                    </p:anim>
                                    <p:anim to="" calcmode="lin" valueType="num">
                                      <p:cBhvr>
                                        <p:cTn id="52" dur="500" fill="hold">
                                          <p:stCondLst>
                                            <p:cond delay="0"/>
                                          </p:stCondLst>
                                        </p:cTn>
                                        <p:tgtEl>
                                          <p:spTgt spid="10"/>
                                        </p:tgtEl>
                                        <p:attrNameLst>
                                          <p:attrName>ppt_w</p:attrName>
                                        </p:attrNameLst>
                                      </p:cBhvr>
                                      <p:tavLst>
                                        <p:tav tm="0">
                                          <p:val>
                                            <p:intVal val="0"/>
                                          </p:val>
                                        </p:tav>
                                        <p:tav tm="50000">
                                          <p:val>
                                            <p:strVal val="#ppt_w*1.2 *1.489801"/>
                                          </p:val>
                                        </p:tav>
                                        <p:tav tm="100000">
                                          <p:val>
                                            <p:strVal val="#ppt_w*1.489801"/>
                                          </p:val>
                                        </p:tav>
                                      </p:tavLst>
                                    </p:anim>
                                    <p:anim to="" calcmode="lin" valueType="num">
                                      <p:cBhvr>
                                        <p:cTn id="53" dur="500" fill="hold">
                                          <p:stCondLst>
                                            <p:cond delay="0"/>
                                          </p:stCondLst>
                                        </p:cTn>
                                        <p:tgtEl>
                                          <p:spTgt spid="10"/>
                                        </p:tgtEl>
                                        <p:attrNameLst>
                                          <p:attrName>ppt_h</p:attrName>
                                        </p:attrNameLst>
                                      </p:cBhvr>
                                      <p:tavLst>
                                        <p:tav tm="0">
                                          <p:val>
                                            <p:intVal val="0"/>
                                          </p:val>
                                        </p:tav>
                                        <p:tav tm="50000">
                                          <p:val>
                                            <p:strVal val="#ppt_h*1.2*1.489801"/>
                                          </p:val>
                                        </p:tav>
                                        <p:tav tm="100000">
                                          <p:val>
                                            <p:strVal val="#ppt_h*1.489801"/>
                                          </p:val>
                                        </p:tav>
                                      </p:tavLst>
                                    </p:anim>
                                  </p:childTnLst>
                                </p:cTn>
                              </p:par>
                              <p:par>
                                <p:cTn id="54" presetID="0" presetClass="entr" presetSubtype="0" fill="hold" grpId="1" nodeType="withEffect">
                                  <p:stCondLst>
                                    <p:cond delay="0"/>
                                  </p:stCondLst>
                                  <p:childTnLst>
                                    <p:anim to="" calcmode="lin" valueType="num">
                                      <p:cBhvr>
                                        <p:cTn id="55" dur="500" fill="hold">
                                          <p:stCondLst>
                                            <p:cond delay="0"/>
                                          </p:stCondLst>
                                        </p:cTn>
                                        <p:tgtEl>
                                          <p:spTgt spid="9"/>
                                        </p:tgtEl>
                                        <p:attrNameLst>
                                          <p:attrName>ppt_w</p:attrName>
                                        </p:attrNameLst>
                                      </p:cBhvr>
                                      <p:tavLst>
                                        <p:tav tm="0">
                                          <p:val>
                                            <p:strVal val="ppt_w"/>
                                          </p:val>
                                        </p:tav>
                                        <p:tav tm="100000">
                                          <p:val>
                                            <p:strVal val="#ppt_w*1.285368"/>
                                          </p:val>
                                        </p:tav>
                                      </p:tavLst>
                                    </p:anim>
                                    <p:anim to="" calcmode="lin" valueType="num">
                                      <p:cBhvr>
                                        <p:cTn id="56" dur="500" fill="hold">
                                          <p:stCondLst>
                                            <p:cond delay="0"/>
                                          </p:stCondLst>
                                        </p:cTn>
                                        <p:tgtEl>
                                          <p:spTgt spid="9"/>
                                        </p:tgtEl>
                                        <p:attrNameLst>
                                          <p:attrName>ppt_h</p:attrName>
                                        </p:attrNameLst>
                                      </p:cBhvr>
                                      <p:tavLst>
                                        <p:tav tm="0">
                                          <p:val>
                                            <p:strVal val="ppt_h"/>
                                          </p:val>
                                        </p:tav>
                                        <p:tav tm="100000">
                                          <p:val>
                                            <p:strVal val="#ppt_h*1.285368"/>
                                          </p:val>
                                        </p:tav>
                                      </p:tavLst>
                                    </p:anim>
                                    <p:anim to="" calcmode="lin" valueType="num">
                                      <p:cBhvr>
                                        <p:cTn id="57" dur="500" fill="hold">
                                          <p:stCondLst>
                                            <p:cond delay="0"/>
                                          </p:stCondLst>
                                        </p:cTn>
                                        <p:tgtEl>
                                          <p:spTgt spid="9"/>
                                        </p:tgtEl>
                                        <p:attrNameLst>
                                          <p:attrName>ppt_x</p:attrName>
                                        </p:attrNameLst>
                                      </p:cBhvr>
                                      <p:tavLst>
                                        <p:tav tm="0">
                                          <p:val>
                                            <p:strVal val="ppt_x"/>
                                          </p:val>
                                        </p:tav>
                                        <p:tav tm="100000">
                                          <p:val>
                                            <p:fltVal val="0.35395"/>
                                          </p:val>
                                        </p:tav>
                                      </p:tavLst>
                                    </p:anim>
                                    <p:anim to="" calcmode="lin" valueType="num">
                                      <p:cBhvr>
                                        <p:cTn id="58" dur="500" fill="hold">
                                          <p:stCondLst>
                                            <p:cond delay="0"/>
                                          </p:stCondLst>
                                        </p:cTn>
                                        <p:tgtEl>
                                          <p:spTgt spid="9"/>
                                        </p:tgtEl>
                                        <p:attrNameLst>
                                          <p:attrName>ppt_y</p:attrName>
                                        </p:attrNameLst>
                                      </p:cBhvr>
                                      <p:tavLst>
                                        <p:tav tm="0">
                                          <p:val>
                                            <p:strVal val="ppt_y"/>
                                          </p:val>
                                        </p:tav>
                                        <p:tav tm="100000">
                                          <p:val>
                                            <p:fltVal val="0.31092"/>
                                          </p:val>
                                        </p:tav>
                                      </p:tavLst>
                                    </p:anim>
                                    <p:anim to="" calcmode="lin" valueType="num">
                                      <p:cBhvr>
                                        <p:cTn id="59"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60" presetID="0" presetClass="entr" presetSubtype="0" fill="hold" grpId="2" nodeType="withEffect">
                                  <p:stCondLst>
                                    <p:cond delay="0"/>
                                  </p:stCondLst>
                                  <p:childTnLst>
                                    <p:anim to="" calcmode="lin" valueType="num">
                                      <p:cBhvr>
                                        <p:cTn id="61" dur="500" fill="hold">
                                          <p:stCondLst>
                                            <p:cond delay="0"/>
                                          </p:stCondLst>
                                        </p:cTn>
                                        <p:tgtEl>
                                          <p:spTgt spid="6"/>
                                        </p:tgtEl>
                                        <p:attrNameLst>
                                          <p:attrName>ppt_w</p:attrName>
                                        </p:attrNameLst>
                                      </p:cBhvr>
                                      <p:tavLst>
                                        <p:tav tm="0">
                                          <p:val>
                                            <p:strVal val="ppt_w"/>
                                          </p:val>
                                        </p:tav>
                                        <p:tav tm="100000">
                                          <p:val>
                                            <p:strVal val="#ppt_w*0.8869387"/>
                                          </p:val>
                                        </p:tav>
                                      </p:tavLst>
                                    </p:anim>
                                    <p:anim to="" calcmode="lin" valueType="num">
                                      <p:cBhvr>
                                        <p:cTn id="62" dur="500" fill="hold">
                                          <p:stCondLst>
                                            <p:cond delay="0"/>
                                          </p:stCondLst>
                                        </p:cTn>
                                        <p:tgtEl>
                                          <p:spTgt spid="6"/>
                                        </p:tgtEl>
                                        <p:attrNameLst>
                                          <p:attrName>ppt_h</p:attrName>
                                        </p:attrNameLst>
                                      </p:cBhvr>
                                      <p:tavLst>
                                        <p:tav tm="0">
                                          <p:val>
                                            <p:strVal val="ppt_h"/>
                                          </p:val>
                                        </p:tav>
                                        <p:tav tm="100000">
                                          <p:val>
                                            <p:strVal val="#ppt_h*0.8869386"/>
                                          </p:val>
                                        </p:tav>
                                      </p:tavLst>
                                    </p:anim>
                                    <p:anim to="" calcmode="lin" valueType="num">
                                      <p:cBhvr>
                                        <p:cTn id="63" dur="500" fill="hold">
                                          <p:stCondLst>
                                            <p:cond delay="0"/>
                                          </p:stCondLst>
                                        </p:cTn>
                                        <p:tgtEl>
                                          <p:spTgt spid="6"/>
                                        </p:tgtEl>
                                        <p:attrNameLst>
                                          <p:attrName>ppt_x</p:attrName>
                                        </p:attrNameLst>
                                      </p:cBhvr>
                                      <p:tavLst>
                                        <p:tav tm="0">
                                          <p:val>
                                            <p:strVal val="ppt_x"/>
                                          </p:val>
                                        </p:tav>
                                        <p:tav tm="100000">
                                          <p:val>
                                            <p:fltVal val="0.61415"/>
                                          </p:val>
                                        </p:tav>
                                      </p:tavLst>
                                    </p:anim>
                                    <p:anim to="" calcmode="lin" valueType="num">
                                      <p:cBhvr>
                                        <p:cTn id="64" dur="500" fill="hold">
                                          <p:stCondLst>
                                            <p:cond delay="0"/>
                                          </p:stCondLst>
                                        </p:cTn>
                                        <p:tgtEl>
                                          <p:spTgt spid="6"/>
                                        </p:tgtEl>
                                        <p:attrNameLst>
                                          <p:attrName>ppt_y</p:attrName>
                                        </p:attrNameLst>
                                      </p:cBhvr>
                                      <p:tavLst>
                                        <p:tav tm="0">
                                          <p:val>
                                            <p:strVal val="ppt_y"/>
                                          </p:val>
                                        </p:tav>
                                        <p:tav tm="100000">
                                          <p:val>
                                            <p:fltVal val="0.16231"/>
                                          </p:val>
                                        </p:tav>
                                      </p:tavLst>
                                    </p:anim>
                                    <p:anim to="" calcmode="lin" valueType="num">
                                      <p:cBhvr>
                                        <p:cTn id="65"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66" presetID="0" presetClass="entr" presetSubtype="0" fill="hold" grpId="3" nodeType="withEffect">
                                  <p:stCondLst>
                                    <p:cond delay="0"/>
                                  </p:stCondLst>
                                  <p:childTnLst>
                                    <p:anim to="" calcmode="lin" valueType="num">
                                      <p:cBhvr>
                                        <p:cTn id="67" dur="500" fill="hold">
                                          <p:stCondLst>
                                            <p:cond delay="0"/>
                                          </p:stCondLst>
                                        </p:cTn>
                                        <p:tgtEl>
                                          <p:spTgt spid="4"/>
                                        </p:tgtEl>
                                        <p:attrNameLst>
                                          <p:attrName>ppt_w</p:attrName>
                                        </p:attrNameLst>
                                      </p:cBhvr>
                                      <p:tavLst>
                                        <p:tav tm="0">
                                          <p:val>
                                            <p:strVal val="ppt_w"/>
                                          </p:val>
                                        </p:tav>
                                        <p:tav tm="100000">
                                          <p:val>
                                            <p:strVal val="#ppt_w*0.6528815"/>
                                          </p:val>
                                        </p:tav>
                                      </p:tavLst>
                                    </p:anim>
                                    <p:anim to="" calcmode="lin" valueType="num">
                                      <p:cBhvr>
                                        <p:cTn id="68" dur="500" fill="hold">
                                          <p:stCondLst>
                                            <p:cond delay="0"/>
                                          </p:stCondLst>
                                        </p:cTn>
                                        <p:tgtEl>
                                          <p:spTgt spid="4"/>
                                        </p:tgtEl>
                                        <p:attrNameLst>
                                          <p:attrName>ppt_h</p:attrName>
                                        </p:attrNameLst>
                                      </p:cBhvr>
                                      <p:tavLst>
                                        <p:tav tm="0">
                                          <p:val>
                                            <p:strVal val="ppt_h"/>
                                          </p:val>
                                        </p:tav>
                                        <p:tav tm="100000">
                                          <p:val>
                                            <p:strVal val="#ppt_h*0.6528815"/>
                                          </p:val>
                                        </p:tav>
                                      </p:tavLst>
                                    </p:anim>
                                    <p:anim to="" calcmode="lin" valueType="num">
                                      <p:cBhvr>
                                        <p:cTn id="69" dur="500" fill="hold">
                                          <p:stCondLst>
                                            <p:cond delay="0"/>
                                          </p:stCondLst>
                                        </p:cTn>
                                        <p:tgtEl>
                                          <p:spTgt spid="4"/>
                                        </p:tgtEl>
                                        <p:attrNameLst>
                                          <p:attrName>ppt_x</p:attrName>
                                        </p:attrNameLst>
                                      </p:cBhvr>
                                      <p:tavLst>
                                        <p:tav tm="0">
                                          <p:val>
                                            <p:strVal val="ppt_x"/>
                                          </p:val>
                                        </p:tav>
                                        <p:tav tm="100000">
                                          <p:val>
                                            <p:fltVal val="0.27138"/>
                                          </p:val>
                                        </p:tav>
                                      </p:tavLst>
                                    </p:anim>
                                    <p:anim to="" calcmode="lin" valueType="num">
                                      <p:cBhvr>
                                        <p:cTn id="70" dur="500" fill="hold">
                                          <p:stCondLst>
                                            <p:cond delay="0"/>
                                          </p:stCondLst>
                                        </p:cTn>
                                        <p:tgtEl>
                                          <p:spTgt spid="4"/>
                                        </p:tgtEl>
                                        <p:attrNameLst>
                                          <p:attrName>ppt_y</p:attrName>
                                        </p:attrNameLst>
                                      </p:cBhvr>
                                      <p:tavLst>
                                        <p:tav tm="0">
                                          <p:val>
                                            <p:strVal val="ppt_y"/>
                                          </p:val>
                                        </p:tav>
                                        <p:tav tm="100000">
                                          <p:val>
                                            <p:fltVal val="0.05868"/>
                                          </p:val>
                                        </p:tav>
                                      </p:tavLst>
                                    </p:anim>
                                    <p:anim to="" calcmode="lin" valueType="num">
                                      <p:cBhvr>
                                        <p:cTn id="71"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500" fill="hold">
                                          <p:stCondLst>
                                            <p:cond delay="0"/>
                                          </p:stCondLst>
                                        </p:cTn>
                                        <p:tgtEl>
                                          <p:spTgt spid="11"/>
                                        </p:tgtEl>
                                        <p:attrNameLst>
                                          <p:attrName>ppt_x</p:attrName>
                                        </p:attrNameLst>
                                      </p:cBhvr>
                                      <p:tavLst>
                                        <p:tav tm="0">
                                          <p:val>
                                            <p:fltVal val="0.33629"/>
                                          </p:val>
                                        </p:tav>
                                        <p:tav tm="100000">
                                          <p:val>
                                            <p:fltVal val="0.33629"/>
                                          </p:val>
                                        </p:tav>
                                      </p:tavLst>
                                    </p:anim>
                                    <p:anim calcmode="lin" valueType="num">
                                      <p:cBhvr additive="base">
                                        <p:cTn id="77" dur="500" fill="hold">
                                          <p:stCondLst>
                                            <p:cond delay="0"/>
                                          </p:stCondLst>
                                        </p:cTn>
                                        <p:tgtEl>
                                          <p:spTgt spid="11"/>
                                        </p:tgtEl>
                                        <p:attrNameLst>
                                          <p:attrName>ppt_y</p:attrName>
                                        </p:attrNameLst>
                                      </p:cBhvr>
                                      <p:tavLst>
                                        <p:tav tm="0" fmla="0.5-(#ppt_h*1.11)/2*((1.5-1.5*$)^3-(1.5-1.5*$)^2)*8/9">
                                          <p:val>
                                            <p:intVal val="0"/>
                                          </p:val>
                                        </p:tav>
                                        <p:tav tm="100000">
                                          <p:val>
                                            <p:fltVal val="1"/>
                                          </p:val>
                                        </p:tav>
                                      </p:tavLst>
                                    </p:anim>
                                    <p:anim to="" calcmode="lin" valueType="num">
                                      <p:cBhvr>
                                        <p:cTn id="78" dur="500" fill="hold">
                                          <p:stCondLst>
                                            <p:cond delay="0"/>
                                          </p:stCondLst>
                                        </p:cTn>
                                        <p:tgtEl>
                                          <p:spTgt spid="11"/>
                                        </p:tgtEl>
                                        <p:attrNameLst>
                                          <p:attrName>ppt_w</p:attrName>
                                        </p:attrNameLst>
                                      </p:cBhvr>
                                      <p:tavLst>
                                        <p:tav tm="0">
                                          <p:val>
                                            <p:strVal val="#ppt_w"/>
                                          </p:val>
                                        </p:tav>
                                        <p:tav tm="100000">
                                          <p:val>
                                            <p:strVal val="#ppt_w*1.113764"/>
                                          </p:val>
                                        </p:tav>
                                      </p:tavLst>
                                    </p:anim>
                                    <p:anim to="" calcmode="lin" valueType="num">
                                      <p:cBhvr>
                                        <p:cTn id="79" dur="500" fill="hold">
                                          <p:stCondLst>
                                            <p:cond delay="0"/>
                                          </p:stCondLst>
                                        </p:cTn>
                                        <p:tgtEl>
                                          <p:spTgt spid="11"/>
                                        </p:tgtEl>
                                        <p:attrNameLst>
                                          <p:attrName>ppt_h</p:attrName>
                                        </p:attrNameLst>
                                      </p:cBhvr>
                                      <p:tavLst>
                                        <p:tav tm="0" fmla="(#ppt_h*1.11)-(#ppt_h*1.11)*((1.5-1.5*$)^3-(1.5-1.5*$)^2)">
                                          <p:val>
                                            <p:intVal val="0"/>
                                          </p:val>
                                        </p:tav>
                                        <p:tav tm="100000">
                                          <p:val>
                                            <p:fltVal val="1"/>
                                          </p:val>
                                        </p:tav>
                                      </p:tavLst>
                                    </p:anim>
                                    <p:animEffect filter="fade">
                                      <p:cBhvr>
                                        <p:cTn id="80" dur="500">
                                          <p:stCondLst>
                                            <p:cond delay="0"/>
                                          </p:stCondLst>
                                        </p:cTn>
                                        <p:tgtEl>
                                          <p:spTgt spid="11"/>
                                        </p:tgtEl>
                                      </p:cBhvr>
                                    </p:animEffect>
                                    <p:anim to="" calcmode="lin" valueType="num">
                                      <p:cBhvr>
                                        <p:cTn id="81" dur="500" fill="hold">
                                          <p:stCondLst>
                                            <p:cond delay="0"/>
                                          </p:stCondLst>
                                        </p:cTn>
                                        <p:tgtEl>
                                          <p:spTgt spid="11"/>
                                        </p:tgtEl>
                                        <p:attrNameLst>
                                          <p:attrName>transform.rotation_z</p:attrName>
                                        </p:attrNameLst>
                                      </p:cBhvr>
                                      <p:tavLst>
                                        <p:tav tm="0">
                                          <p:val>
                                            <p:fltVal val="-90"/>
                                          </p:val>
                                        </p:tav>
                                        <p:tav tm="100000">
                                          <p:val>
                                            <p:strVal val="#ppt_r"/>
                                          </p:val>
                                        </p:tav>
                                      </p:tavLst>
                                    </p:anim>
                                  </p:childTnLst>
                                </p:cTn>
                              </p:par>
                              <p:par>
                                <p:cTn id="82" presetID="0" presetClass="entr" presetSubtype="0" fill="hold" grpId="1" nodeType="withEffect">
                                  <p:stCondLst>
                                    <p:cond delay="0"/>
                                  </p:stCondLst>
                                  <p:childTnLst>
                                    <p:anim to="" calcmode="lin" valueType="num">
                                      <p:cBhvr>
                                        <p:cTn id="83" dur="500" fill="hold">
                                          <p:stCondLst>
                                            <p:cond delay="0"/>
                                          </p:stCondLst>
                                        </p:cTn>
                                        <p:tgtEl>
                                          <p:spTgt spid="10"/>
                                        </p:tgtEl>
                                        <p:attrNameLst>
                                          <p:attrName>ppt_w</p:attrName>
                                        </p:attrNameLst>
                                      </p:cBhvr>
                                      <p:tavLst>
                                        <p:tav tm="0">
                                          <p:val>
                                            <p:strVal val="ppt_w"/>
                                          </p:val>
                                        </p:tav>
                                        <p:tav tm="100000">
                                          <p:val>
                                            <p:strVal val="#ppt_w*1.659286"/>
                                          </p:val>
                                        </p:tav>
                                      </p:tavLst>
                                    </p:anim>
                                    <p:anim to="" calcmode="lin" valueType="num">
                                      <p:cBhvr>
                                        <p:cTn id="84" dur="500" fill="hold">
                                          <p:stCondLst>
                                            <p:cond delay="0"/>
                                          </p:stCondLst>
                                        </p:cTn>
                                        <p:tgtEl>
                                          <p:spTgt spid="10"/>
                                        </p:tgtEl>
                                        <p:attrNameLst>
                                          <p:attrName>ppt_h</p:attrName>
                                        </p:attrNameLst>
                                      </p:cBhvr>
                                      <p:tavLst>
                                        <p:tav tm="0">
                                          <p:val>
                                            <p:strVal val="ppt_h"/>
                                          </p:val>
                                        </p:tav>
                                        <p:tav tm="100000">
                                          <p:val>
                                            <p:strVal val="#ppt_h*1.659286"/>
                                          </p:val>
                                        </p:tav>
                                      </p:tavLst>
                                    </p:anim>
                                    <p:anim to="" calcmode="lin" valueType="num">
                                      <p:cBhvr>
                                        <p:cTn id="85" dur="500" fill="hold">
                                          <p:stCondLst>
                                            <p:cond delay="0"/>
                                          </p:stCondLst>
                                        </p:cTn>
                                        <p:tgtEl>
                                          <p:spTgt spid="10"/>
                                        </p:tgtEl>
                                        <p:attrNameLst>
                                          <p:attrName>ppt_x</p:attrName>
                                        </p:attrNameLst>
                                      </p:cBhvr>
                                      <p:tavLst>
                                        <p:tav tm="0">
                                          <p:val>
                                            <p:strVal val="ppt_x"/>
                                          </p:val>
                                        </p:tav>
                                        <p:tav tm="100000">
                                          <p:val>
                                            <p:fltVal val="0.01354"/>
                                          </p:val>
                                        </p:tav>
                                      </p:tavLst>
                                    </p:anim>
                                    <p:anim to="" calcmode="lin" valueType="num">
                                      <p:cBhvr>
                                        <p:cTn id="86" dur="500" fill="hold">
                                          <p:stCondLst>
                                            <p:cond delay="0"/>
                                          </p:stCondLst>
                                        </p:cTn>
                                        <p:tgtEl>
                                          <p:spTgt spid="10"/>
                                        </p:tgtEl>
                                        <p:attrNameLst>
                                          <p:attrName>ppt_y</p:attrName>
                                        </p:attrNameLst>
                                      </p:cBhvr>
                                      <p:tavLst>
                                        <p:tav tm="0">
                                          <p:val>
                                            <p:strVal val="ppt_y"/>
                                          </p:val>
                                        </p:tav>
                                        <p:tav tm="100000">
                                          <p:val>
                                            <p:fltVal val="0.28156"/>
                                          </p:val>
                                        </p:tav>
                                      </p:tavLst>
                                    </p:anim>
                                    <p:anim to="" calcmode="lin" valueType="num">
                                      <p:cBhvr>
                                        <p:cTn id="87"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88" presetID="0" presetClass="entr" presetSubtype="0" fill="hold" grpId="2" nodeType="withEffect">
                                  <p:stCondLst>
                                    <p:cond delay="0"/>
                                  </p:stCondLst>
                                  <p:childTnLst>
                                    <p:anim to="" calcmode="lin" valueType="num">
                                      <p:cBhvr>
                                        <p:cTn id="89" dur="500" fill="hold">
                                          <p:stCondLst>
                                            <p:cond delay="0"/>
                                          </p:stCondLst>
                                        </p:cTn>
                                        <p:tgtEl>
                                          <p:spTgt spid="9"/>
                                        </p:tgtEl>
                                        <p:attrNameLst>
                                          <p:attrName>ppt_w</p:attrName>
                                        </p:attrNameLst>
                                      </p:cBhvr>
                                      <p:tavLst>
                                        <p:tav tm="0">
                                          <p:val>
                                            <p:strVal val="ppt_w"/>
                                          </p:val>
                                        </p:tav>
                                        <p:tav tm="100000">
                                          <p:val>
                                            <p:strVal val="#ppt_w*1.431596"/>
                                          </p:val>
                                        </p:tav>
                                      </p:tavLst>
                                    </p:anim>
                                    <p:anim to="" calcmode="lin" valueType="num">
                                      <p:cBhvr>
                                        <p:cTn id="90" dur="500" fill="hold">
                                          <p:stCondLst>
                                            <p:cond delay="0"/>
                                          </p:stCondLst>
                                        </p:cTn>
                                        <p:tgtEl>
                                          <p:spTgt spid="9"/>
                                        </p:tgtEl>
                                        <p:attrNameLst>
                                          <p:attrName>ppt_h</p:attrName>
                                        </p:attrNameLst>
                                      </p:cBhvr>
                                      <p:tavLst>
                                        <p:tav tm="0">
                                          <p:val>
                                            <p:strVal val="ppt_h"/>
                                          </p:val>
                                        </p:tav>
                                        <p:tav tm="100000">
                                          <p:val>
                                            <p:strVal val="#ppt_h*1.431596"/>
                                          </p:val>
                                        </p:tav>
                                      </p:tavLst>
                                    </p:anim>
                                    <p:anim to="" calcmode="lin" valueType="num">
                                      <p:cBhvr>
                                        <p:cTn id="91" dur="500" fill="hold">
                                          <p:stCondLst>
                                            <p:cond delay="0"/>
                                          </p:stCondLst>
                                        </p:cTn>
                                        <p:tgtEl>
                                          <p:spTgt spid="9"/>
                                        </p:tgtEl>
                                        <p:attrNameLst>
                                          <p:attrName>ppt_x</p:attrName>
                                        </p:attrNameLst>
                                      </p:cBhvr>
                                      <p:tavLst>
                                        <p:tav tm="0">
                                          <p:val>
                                            <p:strVal val="ppt_x"/>
                                          </p:val>
                                        </p:tav>
                                        <p:tav tm="100000">
                                          <p:val>
                                            <p:fltVal val="-0.14441"/>
                                          </p:val>
                                        </p:tav>
                                      </p:tavLst>
                                    </p:anim>
                                    <p:anim to="" calcmode="lin" valueType="num">
                                      <p:cBhvr>
                                        <p:cTn id="92" dur="500" fill="hold">
                                          <p:stCondLst>
                                            <p:cond delay="0"/>
                                          </p:stCondLst>
                                        </p:cTn>
                                        <p:tgtEl>
                                          <p:spTgt spid="9"/>
                                        </p:tgtEl>
                                        <p:attrNameLst>
                                          <p:attrName>ppt_y</p:attrName>
                                        </p:attrNameLst>
                                      </p:cBhvr>
                                      <p:tavLst>
                                        <p:tav tm="0">
                                          <p:val>
                                            <p:strVal val="ppt_y"/>
                                          </p:val>
                                        </p:tav>
                                        <p:tav tm="100000">
                                          <p:val>
                                            <p:fltVal val="0.22093"/>
                                          </p:val>
                                        </p:tav>
                                      </p:tavLst>
                                    </p:anim>
                                    <p:anim to="" calcmode="lin" valueType="num">
                                      <p:cBhvr>
                                        <p:cTn id="93"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94" presetID="0" presetClass="entr" presetSubtype="0" fill="hold" grpId="3" nodeType="withEffect">
                                  <p:stCondLst>
                                    <p:cond delay="0"/>
                                  </p:stCondLst>
                                  <p:childTnLst>
                                    <p:anim to="" calcmode="lin" valueType="num">
                                      <p:cBhvr>
                                        <p:cTn id="95" dur="500" fill="hold">
                                          <p:stCondLst>
                                            <p:cond delay="0"/>
                                          </p:stCondLst>
                                        </p:cTn>
                                        <p:tgtEl>
                                          <p:spTgt spid="6"/>
                                        </p:tgtEl>
                                        <p:attrNameLst>
                                          <p:attrName>ppt_w</p:attrName>
                                        </p:attrNameLst>
                                      </p:cBhvr>
                                      <p:tavLst>
                                        <p:tav tm="0">
                                          <p:val>
                                            <p:strVal val="ppt_w"/>
                                          </p:val>
                                        </p:tav>
                                        <p:tav tm="100000">
                                          <p:val>
                                            <p:strVal val="#ppt_w*0.98784"/>
                                          </p:val>
                                        </p:tav>
                                      </p:tavLst>
                                    </p:anim>
                                    <p:anim to="" calcmode="lin" valueType="num">
                                      <p:cBhvr>
                                        <p:cTn id="96" dur="500" fill="hold">
                                          <p:stCondLst>
                                            <p:cond delay="0"/>
                                          </p:stCondLst>
                                        </p:cTn>
                                        <p:tgtEl>
                                          <p:spTgt spid="6"/>
                                        </p:tgtEl>
                                        <p:attrNameLst>
                                          <p:attrName>ppt_h</p:attrName>
                                        </p:attrNameLst>
                                      </p:cBhvr>
                                      <p:tavLst>
                                        <p:tav tm="0">
                                          <p:val>
                                            <p:strVal val="ppt_h"/>
                                          </p:val>
                                        </p:tav>
                                        <p:tav tm="100000">
                                          <p:val>
                                            <p:strVal val="#ppt_h*0.98784"/>
                                          </p:val>
                                        </p:tav>
                                      </p:tavLst>
                                    </p:anim>
                                    <p:anim to="" calcmode="lin" valueType="num">
                                      <p:cBhvr>
                                        <p:cTn id="97" dur="500" fill="hold">
                                          <p:stCondLst>
                                            <p:cond delay="0"/>
                                          </p:stCondLst>
                                        </p:cTn>
                                        <p:tgtEl>
                                          <p:spTgt spid="6"/>
                                        </p:tgtEl>
                                        <p:attrNameLst>
                                          <p:attrName>ppt_x</p:attrName>
                                        </p:attrNameLst>
                                      </p:cBhvr>
                                      <p:tavLst>
                                        <p:tav tm="0">
                                          <p:val>
                                            <p:strVal val="ppt_x"/>
                                          </p:val>
                                        </p:tav>
                                        <p:tav tm="100000">
                                          <p:val>
                                            <p:fltVal val="-0.26854"/>
                                          </p:val>
                                        </p:tav>
                                      </p:tavLst>
                                    </p:anim>
                                    <p:anim to="" calcmode="lin" valueType="num">
                                      <p:cBhvr>
                                        <p:cTn id="98" dur="500" fill="hold">
                                          <p:stCondLst>
                                            <p:cond delay="0"/>
                                          </p:stCondLst>
                                        </p:cTn>
                                        <p:tgtEl>
                                          <p:spTgt spid="6"/>
                                        </p:tgtEl>
                                        <p:attrNameLst>
                                          <p:attrName>ppt_y</p:attrName>
                                        </p:attrNameLst>
                                      </p:cBhvr>
                                      <p:tavLst>
                                        <p:tav tm="0">
                                          <p:val>
                                            <p:strVal val="ppt_y"/>
                                          </p:val>
                                        </p:tav>
                                        <p:tav tm="100000">
                                          <p:val>
                                            <p:fltVal val="-0.16546"/>
                                          </p:val>
                                        </p:tav>
                                      </p:tavLst>
                                    </p:anim>
                                    <p:anim to="" calcmode="lin" valueType="num">
                                      <p:cBhvr>
                                        <p:cTn id="99"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100" presetID="0" presetClass="entr" presetSubtype="0" fill="hold" grpId="4" nodeType="withEffect">
                                  <p:stCondLst>
                                    <p:cond delay="0"/>
                                  </p:stCondLst>
                                  <p:childTnLst>
                                    <p:anim to="" calcmode="lin" valueType="num">
                                      <p:cBhvr>
                                        <p:cTn id="101" dur="500" fill="hold">
                                          <p:stCondLst>
                                            <p:cond delay="0"/>
                                          </p:stCondLst>
                                        </p:cTn>
                                        <p:tgtEl>
                                          <p:spTgt spid="4"/>
                                        </p:tgtEl>
                                        <p:attrNameLst>
                                          <p:attrName>ppt_w</p:attrName>
                                        </p:attrNameLst>
                                      </p:cBhvr>
                                      <p:tavLst>
                                        <p:tav tm="0">
                                          <p:val>
                                            <p:strVal val="ppt_w"/>
                                          </p:val>
                                        </p:tav>
                                        <p:tav tm="100000">
                                          <p:val>
                                            <p:strVal val="#ppt_w*0.7271556"/>
                                          </p:val>
                                        </p:tav>
                                      </p:tavLst>
                                    </p:anim>
                                    <p:anim to="" calcmode="lin" valueType="num">
                                      <p:cBhvr>
                                        <p:cTn id="102" dur="500" fill="hold">
                                          <p:stCondLst>
                                            <p:cond delay="0"/>
                                          </p:stCondLst>
                                        </p:cTn>
                                        <p:tgtEl>
                                          <p:spTgt spid="4"/>
                                        </p:tgtEl>
                                        <p:attrNameLst>
                                          <p:attrName>ppt_h</p:attrName>
                                        </p:attrNameLst>
                                      </p:cBhvr>
                                      <p:tavLst>
                                        <p:tav tm="0">
                                          <p:val>
                                            <p:strVal val="ppt_h"/>
                                          </p:val>
                                        </p:tav>
                                        <p:tav tm="100000">
                                          <p:val>
                                            <p:strVal val="#ppt_h*0.7271556"/>
                                          </p:val>
                                        </p:tav>
                                      </p:tavLst>
                                    </p:anim>
                                    <p:anim to="" calcmode="lin" valueType="num">
                                      <p:cBhvr>
                                        <p:cTn id="103" dur="500" fill="hold">
                                          <p:stCondLst>
                                            <p:cond delay="0"/>
                                          </p:stCondLst>
                                        </p:cTn>
                                        <p:tgtEl>
                                          <p:spTgt spid="4"/>
                                        </p:tgtEl>
                                        <p:attrNameLst>
                                          <p:attrName>ppt_x</p:attrName>
                                        </p:attrNameLst>
                                      </p:cBhvr>
                                      <p:tavLst>
                                        <p:tav tm="0">
                                          <p:val>
                                            <p:strVal val="ppt_x"/>
                                          </p:val>
                                        </p:tav>
                                        <p:tav tm="100000">
                                          <p:val>
                                            <p:fltVal val="-0.3551"/>
                                          </p:val>
                                        </p:tav>
                                      </p:tavLst>
                                    </p:anim>
                                    <p:anim to="" calcmode="lin" valueType="num">
                                      <p:cBhvr>
                                        <p:cTn id="104" dur="500" fill="hold">
                                          <p:stCondLst>
                                            <p:cond delay="0"/>
                                          </p:stCondLst>
                                        </p:cTn>
                                        <p:tgtEl>
                                          <p:spTgt spid="4"/>
                                        </p:tgtEl>
                                        <p:attrNameLst>
                                          <p:attrName>ppt_y</p:attrName>
                                        </p:attrNameLst>
                                      </p:cBhvr>
                                      <p:tavLst>
                                        <p:tav tm="0">
                                          <p:val>
                                            <p:strVal val="ppt_y"/>
                                          </p:val>
                                        </p:tav>
                                        <p:tav tm="100000">
                                          <p:val>
                                            <p:fltVal val="0.34355"/>
                                          </p:val>
                                        </p:tav>
                                      </p:tavLst>
                                    </p:anim>
                                    <p:anim to="" calcmode="lin" valueType="num">
                                      <p:cBhvr>
                                        <p:cTn id="105"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cBhvr additive="base">
                                        <p:cTn id="110" dur="500" fill="hold">
                                          <p:stCondLst>
                                            <p:cond delay="0"/>
                                          </p:stCondLst>
                                        </p:cTn>
                                        <p:tgtEl>
                                          <p:spTgt spid="12"/>
                                        </p:tgtEl>
                                        <p:attrNameLst>
                                          <p:attrName>ppt_x</p:attrName>
                                        </p:attrNameLst>
                                      </p:cBhvr>
                                      <p:tavLst>
                                        <p:tav tm="0">
                                          <p:val>
                                            <p:fltVal val="0.30868"/>
                                          </p:val>
                                        </p:tav>
                                        <p:tav tm="100000">
                                          <p:val>
                                            <p:fltVal val="0.30868"/>
                                          </p:val>
                                        </p:tav>
                                      </p:tavLst>
                                    </p:anim>
                                    <p:anim calcmode="lin" valueType="num">
                                      <p:cBhvr additive="base">
                                        <p:cTn id="111" dur="500" fill="hold">
                                          <p:stCondLst>
                                            <p:cond delay="0"/>
                                          </p:stCondLst>
                                        </p:cTn>
                                        <p:tgtEl>
                                          <p:spTgt spid="12"/>
                                        </p:tgtEl>
                                        <p:attrNameLst>
                                          <p:attrName>ppt_y</p:attrName>
                                        </p:attrNameLst>
                                      </p:cBhvr>
                                      <p:tavLst>
                                        <p:tav tm="0" fmla="0.5+(#ppt_h*1.00)*((1.5-1.5*$)^3-(1.5-1.5*$)^2)">
                                          <p:val>
                                            <p:intVal val="0"/>
                                          </p:val>
                                        </p:tav>
                                        <p:tav tm="100000">
                                          <p:val>
                                            <p:fltVal val="1"/>
                                          </p:val>
                                        </p:tav>
                                      </p:tavLst>
                                    </p:anim>
                                    <p:anim to="" calcmode="lin" valueType="num">
                                      <p:cBhvr>
                                        <p:cTn id="112" dur="500" fill="hold">
                                          <p:stCondLst>
                                            <p:cond delay="0"/>
                                          </p:stCondLst>
                                        </p:cTn>
                                        <p:tgtEl>
                                          <p:spTgt spid="12"/>
                                        </p:tgtEl>
                                        <p:attrNameLst>
                                          <p:attrName>ppt_w</p:attrName>
                                        </p:attrNameLst>
                                      </p:cBhvr>
                                      <p:tavLst>
                                        <p:tav tm="0">
                                          <p:val>
                                            <p:strVal val="#ppt_w"/>
                                          </p:val>
                                        </p:tav>
                                        <p:tav tm="100000">
                                          <p:val>
                                            <p:strVal val="#ppt_w*1"/>
                                          </p:val>
                                        </p:tav>
                                      </p:tavLst>
                                    </p:anim>
                                    <p:anim to="" calcmode="lin" valueType="num">
                                      <p:cBhvr>
                                        <p:cTn id="113" dur="500" fill="hold">
                                          <p:stCondLst>
                                            <p:cond delay="0"/>
                                          </p:stCondLst>
                                        </p:cTn>
                                        <p:tgtEl>
                                          <p:spTgt spid="12"/>
                                        </p:tgtEl>
                                        <p:attrNameLst>
                                          <p:attrName>ppt_h</p:attrName>
                                        </p:attrNameLst>
                                      </p:cBhvr>
                                      <p:tavLst>
                                        <p:tav tm="0">
                                          <p:val>
                                            <p:strVal val="#ppt_h"/>
                                          </p:val>
                                        </p:tav>
                                        <p:tav tm="100000">
                                          <p:val>
                                            <p:strVal val="#ppt_h*1"/>
                                          </p:val>
                                        </p:tav>
                                      </p:tavLst>
                                    </p:anim>
                                  </p:childTnLst>
                                </p:cTn>
                              </p:par>
                              <p:par>
                                <p:cTn id="114" presetID="0" presetClass="entr" presetSubtype="0" fill="hold" grpId="1" nodeType="withEffect">
                                  <p:stCondLst>
                                    <p:cond delay="0"/>
                                  </p:stCondLst>
                                  <p:childTnLst>
                                    <p:anim to="" calcmode="lin" valueType="num">
                                      <p:cBhvr>
                                        <p:cTn id="115" dur="500" fill="hold">
                                          <p:stCondLst>
                                            <p:cond delay="0"/>
                                          </p:stCondLst>
                                        </p:cTn>
                                        <p:tgtEl>
                                          <p:spTgt spid="11"/>
                                        </p:tgtEl>
                                        <p:attrNameLst>
                                          <p:attrName>ppt_x</p:attrName>
                                        </p:attrNameLst>
                                      </p:cBhvr>
                                      <p:tavLst>
                                        <p:tav tm="0">
                                          <p:val>
                                            <p:strVal val="ppt_x"/>
                                          </p:val>
                                        </p:tav>
                                        <p:tav tm="100000">
                                          <p:val>
                                            <p:fltVal val="0.33629"/>
                                          </p:val>
                                        </p:tav>
                                      </p:tavLst>
                                    </p:anim>
                                    <p:anim to="" calcmode="lin" valueType="num">
                                      <p:cBhvr>
                                        <p:cTn id="116" dur="500" fill="hold">
                                          <p:stCondLst>
                                            <p:cond delay="0"/>
                                          </p:stCondLst>
                                        </p:cTn>
                                        <p:tgtEl>
                                          <p:spTgt spid="11"/>
                                        </p:tgtEl>
                                        <p:attrNameLst>
                                          <p:attrName>ppt_y</p:attrName>
                                        </p:attrNameLst>
                                      </p:cBhvr>
                                      <p:tavLst>
                                        <p:tav tm="0">
                                          <p:val>
                                            <p:strVal val="ppt_y"/>
                                          </p:val>
                                        </p:tav>
                                        <p:tav tm="100000">
                                          <p:val>
                                            <p:fltVal val="0.34173"/>
                                          </p:val>
                                        </p:tav>
                                      </p:tavLst>
                                    </p:anim>
                                    <p:anim to="" calcmode="lin" valueType="num">
                                      <p:cBhvr>
                                        <p:cTn id="117"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18" presetID="0" presetClass="entr" presetSubtype="0" fill="hold" grpId="2" nodeType="withEffect">
                                  <p:stCondLst>
                                    <p:cond delay="0"/>
                                  </p:stCondLst>
                                  <p:childTnLst>
                                    <p:anim to="" calcmode="lin" valueType="num">
                                      <p:cBhvr>
                                        <p:cTn id="119" dur="500" fill="hold">
                                          <p:stCondLst>
                                            <p:cond delay="0"/>
                                          </p:stCondLst>
                                        </p:cTn>
                                        <p:tgtEl>
                                          <p:spTgt spid="10"/>
                                        </p:tgtEl>
                                        <p:attrNameLst>
                                          <p:attrName>ppt_x</p:attrName>
                                        </p:attrNameLst>
                                      </p:cBhvr>
                                      <p:tavLst>
                                        <p:tav tm="0">
                                          <p:val>
                                            <p:strVal val="ppt_x"/>
                                          </p:val>
                                        </p:tav>
                                        <p:tav tm="100000">
                                          <p:val>
                                            <p:fltVal val="0.01354"/>
                                          </p:val>
                                        </p:tav>
                                      </p:tavLst>
                                    </p:anim>
                                    <p:anim to="" calcmode="lin" valueType="num">
                                      <p:cBhvr>
                                        <p:cTn id="120" dur="500" fill="hold">
                                          <p:stCondLst>
                                            <p:cond delay="0"/>
                                          </p:stCondLst>
                                        </p:cTn>
                                        <p:tgtEl>
                                          <p:spTgt spid="10"/>
                                        </p:tgtEl>
                                        <p:attrNameLst>
                                          <p:attrName>ppt_y</p:attrName>
                                        </p:attrNameLst>
                                      </p:cBhvr>
                                      <p:tavLst>
                                        <p:tav tm="0">
                                          <p:val>
                                            <p:strVal val="ppt_y"/>
                                          </p:val>
                                        </p:tav>
                                        <p:tav tm="100000">
                                          <p:val>
                                            <p:fltVal val="0.11328"/>
                                          </p:val>
                                        </p:tav>
                                      </p:tavLst>
                                    </p:anim>
                                    <p:anim to="" calcmode="lin" valueType="num">
                                      <p:cBhvr>
                                        <p:cTn id="121"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22" presetID="0" presetClass="entr" presetSubtype="0" fill="hold" grpId="3" nodeType="withEffect">
                                  <p:stCondLst>
                                    <p:cond delay="0"/>
                                  </p:stCondLst>
                                  <p:childTnLst>
                                    <p:anim to="" calcmode="lin" valueType="num">
                                      <p:cBhvr>
                                        <p:cTn id="123" dur="500" fill="hold">
                                          <p:stCondLst>
                                            <p:cond delay="0"/>
                                          </p:stCondLst>
                                        </p:cTn>
                                        <p:tgtEl>
                                          <p:spTgt spid="9"/>
                                        </p:tgtEl>
                                        <p:attrNameLst>
                                          <p:attrName>ppt_x</p:attrName>
                                        </p:attrNameLst>
                                      </p:cBhvr>
                                      <p:tavLst>
                                        <p:tav tm="0">
                                          <p:val>
                                            <p:strVal val="ppt_x"/>
                                          </p:val>
                                        </p:tav>
                                        <p:tav tm="100000">
                                          <p:val>
                                            <p:fltVal val="-0.14441"/>
                                          </p:val>
                                        </p:tav>
                                      </p:tavLst>
                                    </p:anim>
                                    <p:anim to="" calcmode="lin" valueType="num">
                                      <p:cBhvr>
                                        <p:cTn id="124" dur="500" fill="hold">
                                          <p:stCondLst>
                                            <p:cond delay="0"/>
                                          </p:stCondLst>
                                        </p:cTn>
                                        <p:tgtEl>
                                          <p:spTgt spid="9"/>
                                        </p:tgtEl>
                                        <p:attrNameLst>
                                          <p:attrName>ppt_y</p:attrName>
                                        </p:attrNameLst>
                                      </p:cBhvr>
                                      <p:tavLst>
                                        <p:tav tm="0">
                                          <p:val>
                                            <p:strVal val="ppt_y"/>
                                          </p:val>
                                        </p:tav>
                                        <p:tav tm="100000">
                                          <p:val>
                                            <p:fltVal val="0.05265"/>
                                          </p:val>
                                        </p:tav>
                                      </p:tavLst>
                                    </p:anim>
                                    <p:anim to="" calcmode="lin" valueType="num">
                                      <p:cBhvr>
                                        <p:cTn id="125"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26" presetID="0" presetClass="entr" presetSubtype="0" fill="hold" grpId="4" nodeType="withEffect">
                                  <p:stCondLst>
                                    <p:cond delay="0"/>
                                  </p:stCondLst>
                                  <p:childTnLst>
                                    <p:anim to="" calcmode="lin" valueType="num">
                                      <p:cBhvr>
                                        <p:cTn id="127" dur="500" fill="hold">
                                          <p:stCondLst>
                                            <p:cond delay="0"/>
                                          </p:stCondLst>
                                        </p:cTn>
                                        <p:tgtEl>
                                          <p:spTgt spid="6"/>
                                        </p:tgtEl>
                                        <p:attrNameLst>
                                          <p:attrName>ppt_x</p:attrName>
                                        </p:attrNameLst>
                                      </p:cBhvr>
                                      <p:tavLst>
                                        <p:tav tm="0">
                                          <p:val>
                                            <p:strVal val="ppt_x"/>
                                          </p:val>
                                        </p:tav>
                                        <p:tav tm="100000">
                                          <p:val>
                                            <p:fltVal val="-0.26854"/>
                                          </p:val>
                                        </p:tav>
                                      </p:tavLst>
                                    </p:anim>
                                    <p:anim to="" calcmode="lin" valueType="num">
                                      <p:cBhvr>
                                        <p:cTn id="128" dur="500" fill="hold">
                                          <p:stCondLst>
                                            <p:cond delay="0"/>
                                          </p:stCondLst>
                                        </p:cTn>
                                        <p:tgtEl>
                                          <p:spTgt spid="6"/>
                                        </p:tgtEl>
                                        <p:attrNameLst>
                                          <p:attrName>ppt_y</p:attrName>
                                        </p:attrNameLst>
                                      </p:cBhvr>
                                      <p:tavLst>
                                        <p:tav tm="0">
                                          <p:val>
                                            <p:strVal val="ppt_y"/>
                                          </p:val>
                                        </p:tav>
                                        <p:tav tm="100000">
                                          <p:val>
                                            <p:fltVal val="-0.33375"/>
                                          </p:val>
                                        </p:tav>
                                      </p:tavLst>
                                    </p:anim>
                                    <p:anim to="" calcmode="lin" valueType="num">
                                      <p:cBhvr>
                                        <p:cTn id="129"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130" presetID="0" presetClass="entr" presetSubtype="0" fill="hold" grpId="5" nodeType="withEffect">
                                  <p:stCondLst>
                                    <p:cond delay="0"/>
                                  </p:stCondLst>
                                  <p:childTnLst>
                                    <p:anim to="" calcmode="lin" valueType="num">
                                      <p:cBhvr>
                                        <p:cTn id="131" dur="500" fill="hold">
                                          <p:stCondLst>
                                            <p:cond delay="0"/>
                                          </p:stCondLst>
                                        </p:cTn>
                                        <p:tgtEl>
                                          <p:spTgt spid="4"/>
                                        </p:tgtEl>
                                        <p:attrNameLst>
                                          <p:attrName>ppt_x</p:attrName>
                                        </p:attrNameLst>
                                      </p:cBhvr>
                                      <p:tavLst>
                                        <p:tav tm="0">
                                          <p:val>
                                            <p:strVal val="ppt_x"/>
                                          </p:val>
                                        </p:tav>
                                        <p:tav tm="100000">
                                          <p:val>
                                            <p:fltVal val="-0.3551"/>
                                          </p:val>
                                        </p:tav>
                                      </p:tavLst>
                                    </p:anim>
                                    <p:anim to="" calcmode="lin" valueType="num">
                                      <p:cBhvr>
                                        <p:cTn id="132" dur="500" fill="hold">
                                          <p:stCondLst>
                                            <p:cond delay="0"/>
                                          </p:stCondLst>
                                        </p:cTn>
                                        <p:tgtEl>
                                          <p:spTgt spid="4"/>
                                        </p:tgtEl>
                                        <p:attrNameLst>
                                          <p:attrName>ppt_y</p:attrName>
                                        </p:attrNameLst>
                                      </p:cBhvr>
                                      <p:tavLst>
                                        <p:tav tm="0">
                                          <p:val>
                                            <p:strVal val="ppt_y"/>
                                          </p:val>
                                        </p:tav>
                                        <p:tav tm="100000">
                                          <p:val>
                                            <p:fltVal val="0.17526"/>
                                          </p:val>
                                        </p:tav>
                                      </p:tavLst>
                                    </p:anim>
                                    <p:anim to="" calcmode="lin" valueType="num">
                                      <p:cBhvr>
                                        <p:cTn id="133"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13"/>
                                        </p:tgtEl>
                                        <p:attrNameLst>
                                          <p:attrName>style.visibility</p:attrName>
                                        </p:attrNameLst>
                                      </p:cBhvr>
                                      <p:to>
                                        <p:strVal val="visible"/>
                                      </p:to>
                                    </p:set>
                                    <p:anim calcmode="lin" valueType="num">
                                      <p:cBhvr additive="base">
                                        <p:cTn id="138" dur="500" fill="hold">
                                          <p:stCondLst>
                                            <p:cond delay="0"/>
                                          </p:stCondLst>
                                        </p:cTn>
                                        <p:tgtEl>
                                          <p:spTgt spid="13"/>
                                        </p:tgtEl>
                                        <p:attrNameLst>
                                          <p:attrName>ppt_x</p:attrName>
                                        </p:attrNameLst>
                                      </p:cBhvr>
                                      <p:tavLst>
                                        <p:tav tm="0">
                                          <p:val>
                                            <p:fltVal val="0.16347"/>
                                          </p:val>
                                        </p:tav>
                                        <p:tav tm="100000">
                                          <p:val>
                                            <p:fltVal val="0.16347"/>
                                          </p:val>
                                        </p:tav>
                                      </p:tavLst>
                                    </p:anim>
                                    <p:anim calcmode="lin" valueType="num">
                                      <p:cBhvr additive="base">
                                        <p:cTn id="139" dur="500" fill="hold">
                                          <p:stCondLst>
                                            <p:cond delay="0"/>
                                          </p:stCondLst>
                                        </p:cTn>
                                        <p:tgtEl>
                                          <p:spTgt spid="13"/>
                                        </p:tgtEl>
                                        <p:attrNameLst>
                                          <p:attrName>ppt_y</p:attrName>
                                        </p:attrNameLst>
                                      </p:cBhvr>
                                      <p:tavLst>
                                        <p:tav tm="0" fmla="0.5+(#ppt_h*1.08)*((1.5-1.5*$)^3-(1.5-1.5*$)^2)">
                                          <p:val>
                                            <p:intVal val="0"/>
                                          </p:val>
                                        </p:tav>
                                        <p:tav tm="100000">
                                          <p:val>
                                            <p:fltVal val="1"/>
                                          </p:val>
                                        </p:tav>
                                      </p:tavLst>
                                    </p:anim>
                                    <p:anim to="" calcmode="lin" valueType="num">
                                      <p:cBhvr>
                                        <p:cTn id="140" dur="500" fill="hold">
                                          <p:stCondLst>
                                            <p:cond delay="0"/>
                                          </p:stCondLst>
                                        </p:cTn>
                                        <p:tgtEl>
                                          <p:spTgt spid="13"/>
                                        </p:tgtEl>
                                        <p:attrNameLst>
                                          <p:attrName>ppt_w</p:attrName>
                                        </p:attrNameLst>
                                      </p:cBhvr>
                                      <p:tavLst>
                                        <p:tav tm="0">
                                          <p:val>
                                            <p:strVal val="#ppt_w"/>
                                          </p:val>
                                        </p:tav>
                                        <p:tav tm="100000">
                                          <p:val>
                                            <p:strVal val="#ppt_w*1.075261"/>
                                          </p:val>
                                        </p:tav>
                                      </p:tavLst>
                                    </p:anim>
                                    <p:anim to="" calcmode="lin" valueType="num">
                                      <p:cBhvr>
                                        <p:cTn id="141" dur="500" fill="hold">
                                          <p:stCondLst>
                                            <p:cond delay="0"/>
                                          </p:stCondLst>
                                        </p:cTn>
                                        <p:tgtEl>
                                          <p:spTgt spid="13"/>
                                        </p:tgtEl>
                                        <p:attrNameLst>
                                          <p:attrName>ppt_h</p:attrName>
                                        </p:attrNameLst>
                                      </p:cBhvr>
                                      <p:tavLst>
                                        <p:tav tm="0">
                                          <p:val>
                                            <p:strVal val="#ppt_h"/>
                                          </p:val>
                                        </p:tav>
                                        <p:tav tm="100000">
                                          <p:val>
                                            <p:strVal val="#ppt_h*1.075261"/>
                                          </p:val>
                                        </p:tav>
                                      </p:tavLst>
                                    </p:anim>
                                    <p:anim to="" calcmode="lin" valueType="num">
                                      <p:cBhvr>
                                        <p:cTn id="142" dur="500" fill="hold">
                                          <p:stCondLst>
                                            <p:cond delay="0"/>
                                          </p:stCondLst>
                                        </p:cTn>
                                        <p:tgtEl>
                                          <p:spTgt spid="13"/>
                                        </p:tgtEl>
                                        <p:attrNameLst>
                                          <p:attrName>transform.rotation_z</p:attrName>
                                        </p:attrNameLst>
                                      </p:cBhvr>
                                      <p:tavLst>
                                        <p:tav tm="0">
                                          <p:val>
                                            <p:fltVal val="90"/>
                                          </p:val>
                                        </p:tav>
                                        <p:tav tm="100000">
                                          <p:val>
                                            <p:strVal val="#ppt_r"/>
                                          </p:val>
                                        </p:tav>
                                      </p:tavLst>
                                    </p:anim>
                                  </p:childTnLst>
                                </p:cTn>
                              </p:par>
                              <p:par>
                                <p:cTn id="143" presetID="0" presetClass="entr" presetSubtype="0" fill="hold" grpId="1" nodeType="withEffect">
                                  <p:stCondLst>
                                    <p:cond delay="0"/>
                                  </p:stCondLst>
                                  <p:childTnLst>
                                    <p:anim to="" calcmode="lin" valueType="num">
                                      <p:cBhvr>
                                        <p:cTn id="144" dur="500" fill="hold">
                                          <p:stCondLst>
                                            <p:cond delay="0"/>
                                          </p:stCondLst>
                                        </p:cTn>
                                        <p:tgtEl>
                                          <p:spTgt spid="12"/>
                                        </p:tgtEl>
                                        <p:attrNameLst>
                                          <p:attrName>ppt_w</p:attrName>
                                        </p:attrNameLst>
                                      </p:cBhvr>
                                      <p:tavLst>
                                        <p:tav tm="0">
                                          <p:val>
                                            <p:strVal val="ppt_w"/>
                                          </p:val>
                                        </p:tav>
                                        <p:tav tm="100000">
                                          <p:val>
                                            <p:strVal val="#ppt_w*1.075261"/>
                                          </p:val>
                                        </p:tav>
                                      </p:tavLst>
                                    </p:anim>
                                    <p:anim to="" calcmode="lin" valueType="num">
                                      <p:cBhvr>
                                        <p:cTn id="145" dur="500" fill="hold">
                                          <p:stCondLst>
                                            <p:cond delay="0"/>
                                          </p:stCondLst>
                                        </p:cTn>
                                        <p:tgtEl>
                                          <p:spTgt spid="12"/>
                                        </p:tgtEl>
                                        <p:attrNameLst>
                                          <p:attrName>ppt_h</p:attrName>
                                        </p:attrNameLst>
                                      </p:cBhvr>
                                      <p:tavLst>
                                        <p:tav tm="0">
                                          <p:val>
                                            <p:strVal val="ppt_h"/>
                                          </p:val>
                                        </p:tav>
                                        <p:tav tm="100000">
                                          <p:val>
                                            <p:strVal val="#ppt_h*1.075261"/>
                                          </p:val>
                                        </p:tav>
                                      </p:tavLst>
                                    </p:anim>
                                    <p:anim to="" calcmode="lin" valueType="num">
                                      <p:cBhvr>
                                        <p:cTn id="146" dur="500" fill="hold">
                                          <p:stCondLst>
                                            <p:cond delay="0"/>
                                          </p:stCondLst>
                                        </p:cTn>
                                        <p:tgtEl>
                                          <p:spTgt spid="12"/>
                                        </p:tgtEl>
                                        <p:attrNameLst>
                                          <p:attrName>ppt_x</p:attrName>
                                        </p:attrNameLst>
                                      </p:cBhvr>
                                      <p:tavLst>
                                        <p:tav tm="0">
                                          <p:val>
                                            <p:strVal val="ppt_x"/>
                                          </p:val>
                                        </p:tav>
                                        <p:tav tm="100000">
                                          <p:val>
                                            <p:fltVal val="0.28358"/>
                                          </p:val>
                                        </p:tav>
                                      </p:tavLst>
                                    </p:anim>
                                    <p:anim to="" calcmode="lin" valueType="num">
                                      <p:cBhvr>
                                        <p:cTn id="147" dur="500" fill="hold">
                                          <p:stCondLst>
                                            <p:cond delay="0"/>
                                          </p:stCondLst>
                                        </p:cTn>
                                        <p:tgtEl>
                                          <p:spTgt spid="12"/>
                                        </p:tgtEl>
                                        <p:attrNameLst>
                                          <p:attrName>ppt_y</p:attrName>
                                        </p:attrNameLst>
                                      </p:cBhvr>
                                      <p:tavLst>
                                        <p:tav tm="0">
                                          <p:val>
                                            <p:strVal val="ppt_y"/>
                                          </p:val>
                                        </p:tav>
                                        <p:tav tm="100000">
                                          <p:val>
                                            <p:fltVal val="0.24894"/>
                                          </p:val>
                                        </p:tav>
                                      </p:tavLst>
                                    </p:anim>
                                    <p:anim to="" calcmode="lin" valueType="num">
                                      <p:cBhvr>
                                        <p:cTn id="148"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49" presetID="0" presetClass="entr" presetSubtype="0" fill="hold" grpId="2" nodeType="withEffect">
                                  <p:stCondLst>
                                    <p:cond delay="0"/>
                                  </p:stCondLst>
                                  <p:childTnLst>
                                    <p:anim to="" calcmode="lin" valueType="num">
                                      <p:cBhvr>
                                        <p:cTn id="150" dur="500" fill="hold">
                                          <p:stCondLst>
                                            <p:cond delay="0"/>
                                          </p:stCondLst>
                                        </p:cTn>
                                        <p:tgtEl>
                                          <p:spTgt spid="11"/>
                                        </p:tgtEl>
                                        <p:attrNameLst>
                                          <p:attrName>ppt_w</p:attrName>
                                        </p:attrNameLst>
                                      </p:cBhvr>
                                      <p:tavLst>
                                        <p:tav tm="0">
                                          <p:val>
                                            <p:strVal val="ppt_w"/>
                                          </p:val>
                                        </p:tav>
                                        <p:tav tm="100000">
                                          <p:val>
                                            <p:strVal val="#ppt_w*1.197587"/>
                                          </p:val>
                                        </p:tav>
                                      </p:tavLst>
                                    </p:anim>
                                    <p:anim to="" calcmode="lin" valueType="num">
                                      <p:cBhvr>
                                        <p:cTn id="151" dur="500" fill="hold">
                                          <p:stCondLst>
                                            <p:cond delay="0"/>
                                          </p:stCondLst>
                                        </p:cTn>
                                        <p:tgtEl>
                                          <p:spTgt spid="11"/>
                                        </p:tgtEl>
                                        <p:attrNameLst>
                                          <p:attrName>ppt_h</p:attrName>
                                        </p:attrNameLst>
                                      </p:cBhvr>
                                      <p:tavLst>
                                        <p:tav tm="0">
                                          <p:val>
                                            <p:strVal val="ppt_h"/>
                                          </p:val>
                                        </p:tav>
                                        <p:tav tm="100000">
                                          <p:val>
                                            <p:strVal val="#ppt_h*1.197587"/>
                                          </p:val>
                                        </p:tav>
                                      </p:tavLst>
                                    </p:anim>
                                    <p:anim to="" calcmode="lin" valueType="num">
                                      <p:cBhvr>
                                        <p:cTn id="152" dur="500" fill="hold">
                                          <p:stCondLst>
                                            <p:cond delay="0"/>
                                          </p:stCondLst>
                                        </p:cTn>
                                        <p:tgtEl>
                                          <p:spTgt spid="11"/>
                                        </p:tgtEl>
                                        <p:attrNameLst>
                                          <p:attrName>ppt_x</p:attrName>
                                        </p:attrNameLst>
                                      </p:cBhvr>
                                      <p:tavLst>
                                        <p:tav tm="0">
                                          <p:val>
                                            <p:strVal val="ppt_x"/>
                                          </p:val>
                                        </p:tav>
                                        <p:tav tm="100000">
                                          <p:val>
                                            <p:fltVal val="0.41121"/>
                                          </p:val>
                                        </p:tav>
                                      </p:tavLst>
                                    </p:anim>
                                    <p:anim to="" calcmode="lin" valueType="num">
                                      <p:cBhvr>
                                        <p:cTn id="153" dur="500" fill="hold">
                                          <p:stCondLst>
                                            <p:cond delay="0"/>
                                          </p:stCondLst>
                                        </p:cTn>
                                        <p:tgtEl>
                                          <p:spTgt spid="11"/>
                                        </p:tgtEl>
                                        <p:attrNameLst>
                                          <p:attrName>ppt_y</p:attrName>
                                        </p:attrNameLst>
                                      </p:cBhvr>
                                      <p:tavLst>
                                        <p:tav tm="0">
                                          <p:val>
                                            <p:strVal val="ppt_y"/>
                                          </p:val>
                                        </p:tav>
                                        <p:tav tm="100000">
                                          <p:val>
                                            <p:fltVal val="0.20936"/>
                                          </p:val>
                                        </p:tav>
                                      </p:tavLst>
                                    </p:anim>
                                    <p:anim to="" calcmode="lin" valueType="num">
                                      <p:cBhvr>
                                        <p:cTn id="154"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55" presetID="0" presetClass="entr" presetSubtype="0" fill="hold" grpId="3" nodeType="withEffect">
                                  <p:stCondLst>
                                    <p:cond delay="0"/>
                                  </p:stCondLst>
                                  <p:childTnLst>
                                    <p:anim to="" calcmode="lin" valueType="num">
                                      <p:cBhvr>
                                        <p:cTn id="156" dur="500" fill="hold">
                                          <p:stCondLst>
                                            <p:cond delay="0"/>
                                          </p:stCondLst>
                                        </p:cTn>
                                        <p:tgtEl>
                                          <p:spTgt spid="10"/>
                                        </p:tgtEl>
                                        <p:attrNameLst>
                                          <p:attrName>ppt_w</p:attrName>
                                        </p:attrNameLst>
                                      </p:cBhvr>
                                      <p:tavLst>
                                        <p:tav tm="0">
                                          <p:val>
                                            <p:strVal val="ppt_w"/>
                                          </p:val>
                                        </p:tav>
                                        <p:tav tm="100000">
                                          <p:val>
                                            <p:strVal val="#ppt_w*1.784166"/>
                                          </p:val>
                                        </p:tav>
                                      </p:tavLst>
                                    </p:anim>
                                    <p:anim to="" calcmode="lin" valueType="num">
                                      <p:cBhvr>
                                        <p:cTn id="157" dur="500" fill="hold">
                                          <p:stCondLst>
                                            <p:cond delay="0"/>
                                          </p:stCondLst>
                                        </p:cTn>
                                        <p:tgtEl>
                                          <p:spTgt spid="10"/>
                                        </p:tgtEl>
                                        <p:attrNameLst>
                                          <p:attrName>ppt_h</p:attrName>
                                        </p:attrNameLst>
                                      </p:cBhvr>
                                      <p:tavLst>
                                        <p:tav tm="0">
                                          <p:val>
                                            <p:strVal val="ppt_h"/>
                                          </p:val>
                                        </p:tav>
                                        <p:tav tm="100000">
                                          <p:val>
                                            <p:strVal val="#ppt_h*1.784166"/>
                                          </p:val>
                                        </p:tav>
                                      </p:tavLst>
                                    </p:anim>
                                    <p:anim to="" calcmode="lin" valueType="num">
                                      <p:cBhvr>
                                        <p:cTn id="158" dur="500" fill="hold">
                                          <p:stCondLst>
                                            <p:cond delay="0"/>
                                          </p:stCondLst>
                                        </p:cTn>
                                        <p:tgtEl>
                                          <p:spTgt spid="10"/>
                                        </p:tgtEl>
                                        <p:attrNameLst>
                                          <p:attrName>ppt_x</p:attrName>
                                        </p:attrNameLst>
                                      </p:cBhvr>
                                      <p:tavLst>
                                        <p:tav tm="0">
                                          <p:val>
                                            <p:strVal val="ppt_x"/>
                                          </p:val>
                                        </p:tav>
                                        <p:tav tm="100000">
                                          <p:val>
                                            <p:fltVal val="0.73745"/>
                                          </p:val>
                                        </p:tav>
                                      </p:tavLst>
                                    </p:anim>
                                    <p:anim to="" calcmode="lin" valueType="num">
                                      <p:cBhvr>
                                        <p:cTn id="159" dur="500" fill="hold">
                                          <p:stCondLst>
                                            <p:cond delay="0"/>
                                          </p:stCondLst>
                                        </p:cTn>
                                        <p:tgtEl>
                                          <p:spTgt spid="10"/>
                                        </p:tgtEl>
                                        <p:attrNameLst>
                                          <p:attrName>ppt_y</p:attrName>
                                        </p:attrNameLst>
                                      </p:cBhvr>
                                      <p:tavLst>
                                        <p:tav tm="0">
                                          <p:val>
                                            <p:strVal val="ppt_y"/>
                                          </p:val>
                                        </p:tav>
                                        <p:tav tm="100000">
                                          <p:val>
                                            <p:fltVal val="-0.00408"/>
                                          </p:val>
                                        </p:tav>
                                      </p:tavLst>
                                    </p:anim>
                                    <p:anim to="" calcmode="lin" valueType="num">
                                      <p:cBhvr>
                                        <p:cTn id="16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61" presetID="0" presetClass="entr" presetSubtype="0" fill="hold" grpId="4" nodeType="withEffect">
                                  <p:stCondLst>
                                    <p:cond delay="0"/>
                                  </p:stCondLst>
                                  <p:childTnLst>
                                    <p:anim to="" calcmode="lin" valueType="num">
                                      <p:cBhvr>
                                        <p:cTn id="162" dur="500" fill="hold">
                                          <p:stCondLst>
                                            <p:cond delay="0"/>
                                          </p:stCondLst>
                                        </p:cTn>
                                        <p:tgtEl>
                                          <p:spTgt spid="9"/>
                                        </p:tgtEl>
                                        <p:attrNameLst>
                                          <p:attrName>ppt_w</p:attrName>
                                        </p:attrNameLst>
                                      </p:cBhvr>
                                      <p:tavLst>
                                        <p:tav tm="0">
                                          <p:val>
                                            <p:strVal val="ppt_w"/>
                                          </p:val>
                                        </p:tav>
                                        <p:tav tm="100000">
                                          <p:val>
                                            <p:strVal val="#ppt_w*1.53934"/>
                                          </p:val>
                                        </p:tav>
                                      </p:tavLst>
                                    </p:anim>
                                    <p:anim to="" calcmode="lin" valueType="num">
                                      <p:cBhvr>
                                        <p:cTn id="163" dur="500" fill="hold">
                                          <p:stCondLst>
                                            <p:cond delay="0"/>
                                          </p:stCondLst>
                                        </p:cTn>
                                        <p:tgtEl>
                                          <p:spTgt spid="9"/>
                                        </p:tgtEl>
                                        <p:attrNameLst>
                                          <p:attrName>ppt_h</p:attrName>
                                        </p:attrNameLst>
                                      </p:cBhvr>
                                      <p:tavLst>
                                        <p:tav tm="0">
                                          <p:val>
                                            <p:strVal val="ppt_h"/>
                                          </p:val>
                                        </p:tav>
                                        <p:tav tm="100000">
                                          <p:val>
                                            <p:strVal val="#ppt_h*1.53934"/>
                                          </p:val>
                                        </p:tav>
                                      </p:tavLst>
                                    </p:anim>
                                    <p:anim to="" calcmode="lin" valueType="num">
                                      <p:cBhvr>
                                        <p:cTn id="164" dur="500" fill="hold">
                                          <p:stCondLst>
                                            <p:cond delay="0"/>
                                          </p:stCondLst>
                                        </p:cTn>
                                        <p:tgtEl>
                                          <p:spTgt spid="9"/>
                                        </p:tgtEl>
                                        <p:attrNameLst>
                                          <p:attrName>ppt_x</p:attrName>
                                        </p:attrNameLst>
                                      </p:cBhvr>
                                      <p:tavLst>
                                        <p:tav tm="0">
                                          <p:val>
                                            <p:strVal val="ppt_x"/>
                                          </p:val>
                                        </p:tav>
                                        <p:tav tm="100000">
                                          <p:val>
                                            <p:fltVal val="0.78634"/>
                                          </p:val>
                                        </p:tav>
                                      </p:tavLst>
                                    </p:anim>
                                    <p:anim to="" calcmode="lin" valueType="num">
                                      <p:cBhvr>
                                        <p:cTn id="165" dur="500" fill="hold">
                                          <p:stCondLst>
                                            <p:cond delay="0"/>
                                          </p:stCondLst>
                                        </p:cTn>
                                        <p:tgtEl>
                                          <p:spTgt spid="9"/>
                                        </p:tgtEl>
                                        <p:attrNameLst>
                                          <p:attrName>ppt_y</p:attrName>
                                        </p:attrNameLst>
                                      </p:cBhvr>
                                      <p:tavLst>
                                        <p:tav tm="0">
                                          <p:val>
                                            <p:strVal val="ppt_y"/>
                                          </p:val>
                                        </p:tav>
                                        <p:tav tm="100000">
                                          <p:val>
                                            <p:fltVal val="-0.20612"/>
                                          </p:val>
                                        </p:tav>
                                      </p:tavLst>
                                    </p:anim>
                                    <p:anim to="" calcmode="lin" valueType="num">
                                      <p:cBhvr>
                                        <p:cTn id="166"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67" presetID="0" presetClass="entr" presetSubtype="0" fill="hold" grpId="5" nodeType="withEffect">
                                  <p:stCondLst>
                                    <p:cond delay="0"/>
                                  </p:stCondLst>
                                  <p:childTnLst>
                                    <p:anim to="" calcmode="lin" valueType="num">
                                      <p:cBhvr>
                                        <p:cTn id="168" dur="500" fill="hold">
                                          <p:stCondLst>
                                            <p:cond delay="0"/>
                                          </p:stCondLst>
                                        </p:cTn>
                                        <p:tgtEl>
                                          <p:spTgt spid="6"/>
                                        </p:tgtEl>
                                        <p:attrNameLst>
                                          <p:attrName>ppt_w</p:attrName>
                                        </p:attrNameLst>
                                      </p:cBhvr>
                                      <p:tavLst>
                                        <p:tav tm="0">
                                          <p:val>
                                            <p:strVal val="ppt_w"/>
                                          </p:val>
                                        </p:tav>
                                        <p:tav tm="100000">
                                          <p:val>
                                            <p:strVal val="#ppt_w*1.062186"/>
                                          </p:val>
                                        </p:tav>
                                      </p:tavLst>
                                    </p:anim>
                                    <p:anim to="" calcmode="lin" valueType="num">
                                      <p:cBhvr>
                                        <p:cTn id="169" dur="500" fill="hold">
                                          <p:stCondLst>
                                            <p:cond delay="0"/>
                                          </p:stCondLst>
                                        </p:cTn>
                                        <p:tgtEl>
                                          <p:spTgt spid="6"/>
                                        </p:tgtEl>
                                        <p:attrNameLst>
                                          <p:attrName>ppt_h</p:attrName>
                                        </p:attrNameLst>
                                      </p:cBhvr>
                                      <p:tavLst>
                                        <p:tav tm="0">
                                          <p:val>
                                            <p:strVal val="ppt_h"/>
                                          </p:val>
                                        </p:tav>
                                        <p:tav tm="100000">
                                          <p:val>
                                            <p:strVal val="#ppt_h*1.062186"/>
                                          </p:val>
                                        </p:tav>
                                      </p:tavLst>
                                    </p:anim>
                                    <p:anim to="" calcmode="lin" valueType="num">
                                      <p:cBhvr>
                                        <p:cTn id="170" dur="500" fill="hold">
                                          <p:stCondLst>
                                            <p:cond delay="0"/>
                                          </p:stCondLst>
                                        </p:cTn>
                                        <p:tgtEl>
                                          <p:spTgt spid="6"/>
                                        </p:tgtEl>
                                        <p:attrNameLst>
                                          <p:attrName>ppt_x</p:attrName>
                                        </p:attrNameLst>
                                      </p:cBhvr>
                                      <p:tavLst>
                                        <p:tav tm="0">
                                          <p:val>
                                            <p:strVal val="ppt_x"/>
                                          </p:val>
                                        </p:tav>
                                        <p:tav tm="100000">
                                          <p:val>
                                            <p:fltVal val="1.09795"/>
                                          </p:val>
                                        </p:tav>
                                      </p:tavLst>
                                    </p:anim>
                                    <p:anim to="" calcmode="lin" valueType="num">
                                      <p:cBhvr>
                                        <p:cTn id="171" dur="500" fill="hold">
                                          <p:stCondLst>
                                            <p:cond delay="0"/>
                                          </p:stCondLst>
                                        </p:cTn>
                                        <p:tgtEl>
                                          <p:spTgt spid="6"/>
                                        </p:tgtEl>
                                        <p:attrNameLst>
                                          <p:attrName>ppt_y</p:attrName>
                                        </p:attrNameLst>
                                      </p:cBhvr>
                                      <p:tavLst>
                                        <p:tav tm="0">
                                          <p:val>
                                            <p:strVal val="ppt_y"/>
                                          </p:val>
                                        </p:tav>
                                        <p:tav tm="100000">
                                          <p:val>
                                            <p:fltVal val="-0.38011"/>
                                          </p:val>
                                        </p:tav>
                                      </p:tavLst>
                                    </p:anim>
                                    <p:anim to="" calcmode="lin" valueType="num">
                                      <p:cBhvr>
                                        <p:cTn id="172"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73" presetID="0" presetClass="entr" presetSubtype="0" fill="hold" grpId="6" nodeType="withEffect">
                                  <p:stCondLst>
                                    <p:cond delay="0"/>
                                  </p:stCondLst>
                                  <p:childTnLst>
                                    <p:anim to="" calcmode="lin" valueType="num">
                                      <p:cBhvr>
                                        <p:cTn id="174" dur="500" fill="hold">
                                          <p:stCondLst>
                                            <p:cond delay="0"/>
                                          </p:stCondLst>
                                        </p:cTn>
                                        <p:tgtEl>
                                          <p:spTgt spid="4"/>
                                        </p:tgtEl>
                                        <p:attrNameLst>
                                          <p:attrName>ppt_w</p:attrName>
                                        </p:attrNameLst>
                                      </p:cBhvr>
                                      <p:tavLst>
                                        <p:tav tm="0">
                                          <p:val>
                                            <p:strVal val="ppt_w"/>
                                          </p:val>
                                        </p:tav>
                                        <p:tav tm="100000">
                                          <p:val>
                                            <p:strVal val="#ppt_w*0.781882"/>
                                          </p:val>
                                        </p:tav>
                                      </p:tavLst>
                                    </p:anim>
                                    <p:anim to="" calcmode="lin" valueType="num">
                                      <p:cBhvr>
                                        <p:cTn id="175" dur="500" fill="hold">
                                          <p:stCondLst>
                                            <p:cond delay="0"/>
                                          </p:stCondLst>
                                        </p:cTn>
                                        <p:tgtEl>
                                          <p:spTgt spid="4"/>
                                        </p:tgtEl>
                                        <p:attrNameLst>
                                          <p:attrName>ppt_h</p:attrName>
                                        </p:attrNameLst>
                                      </p:cBhvr>
                                      <p:tavLst>
                                        <p:tav tm="0">
                                          <p:val>
                                            <p:strVal val="ppt_h"/>
                                          </p:val>
                                        </p:tav>
                                        <p:tav tm="100000">
                                          <p:val>
                                            <p:strVal val="#ppt_h*0.7818821"/>
                                          </p:val>
                                        </p:tav>
                                      </p:tavLst>
                                    </p:anim>
                                    <p:anim to="" calcmode="lin" valueType="num">
                                      <p:cBhvr>
                                        <p:cTn id="176" dur="500" fill="hold">
                                          <p:stCondLst>
                                            <p:cond delay="0"/>
                                          </p:stCondLst>
                                        </p:cTn>
                                        <p:tgtEl>
                                          <p:spTgt spid="4"/>
                                        </p:tgtEl>
                                        <p:attrNameLst>
                                          <p:attrName>ppt_x</p:attrName>
                                        </p:attrNameLst>
                                      </p:cBhvr>
                                      <p:tavLst>
                                        <p:tav tm="0">
                                          <p:val>
                                            <p:strVal val="ppt_x"/>
                                          </p:val>
                                        </p:tav>
                                        <p:tav tm="100000">
                                          <p:val>
                                            <p:fltVal val="0.68746"/>
                                          </p:val>
                                        </p:tav>
                                      </p:tavLst>
                                    </p:anim>
                                    <p:anim to="" calcmode="lin" valueType="num">
                                      <p:cBhvr>
                                        <p:cTn id="177" dur="500" fill="hold">
                                          <p:stCondLst>
                                            <p:cond delay="0"/>
                                          </p:stCondLst>
                                        </p:cTn>
                                        <p:tgtEl>
                                          <p:spTgt spid="4"/>
                                        </p:tgtEl>
                                        <p:attrNameLst>
                                          <p:attrName>ppt_y</p:attrName>
                                        </p:attrNameLst>
                                      </p:cBhvr>
                                      <p:tavLst>
                                        <p:tav tm="0">
                                          <p:val>
                                            <p:strVal val="ppt_y"/>
                                          </p:val>
                                        </p:tav>
                                        <p:tav tm="100000">
                                          <p:val>
                                            <p:fltVal val="-0.51348"/>
                                          </p:val>
                                        </p:tav>
                                      </p:tavLst>
                                    </p:anim>
                                    <p:anim to="" calcmode="lin" valueType="num">
                                      <p:cBhvr>
                                        <p:cTn id="178"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14"/>
                                        </p:tgtEl>
                                        <p:attrNameLst>
                                          <p:attrName>style.visibility</p:attrName>
                                        </p:attrNameLst>
                                      </p:cBhvr>
                                      <p:to>
                                        <p:strVal val="visible"/>
                                      </p:to>
                                    </p:set>
                                    <p:anim calcmode="lin" valueType="num">
                                      <p:cBhvr additive="base">
                                        <p:cTn id="183" dur="500" fill="hold">
                                          <p:stCondLst>
                                            <p:cond delay="0"/>
                                          </p:stCondLst>
                                        </p:cTn>
                                        <p:tgtEl>
                                          <p:spTgt spid="14"/>
                                        </p:tgtEl>
                                        <p:attrNameLst>
                                          <p:attrName>ppt_x</p:attrName>
                                        </p:attrNameLst>
                                      </p:cBhvr>
                                      <p:tavLst>
                                        <p:tav tm="0">
                                          <p:val>
                                            <p:fltVal val="0.5"/>
                                          </p:val>
                                        </p:tav>
                                        <p:tav tm="100000">
                                          <p:val>
                                            <p:fltVal val="0.5"/>
                                          </p:val>
                                        </p:tav>
                                      </p:tavLst>
                                    </p:anim>
                                    <p:anim calcmode="lin" valueType="num">
                                      <p:cBhvr additive="base">
                                        <p:cTn id="184" dur="500" fill="hold">
                                          <p:stCondLst>
                                            <p:cond delay="0"/>
                                          </p:stCondLst>
                                        </p:cTn>
                                        <p:tgtEl>
                                          <p:spTgt spid="14"/>
                                        </p:tgtEl>
                                        <p:attrNameLst>
                                          <p:attrName>ppt_y</p:attrName>
                                        </p:attrNameLst>
                                      </p:cBhvr>
                                      <p:tavLst>
                                        <p:tav tm="0">
                                          <p:val>
                                            <p:fltVal val="1.5"/>
                                          </p:val>
                                        </p:tav>
                                        <p:tav tm="100000">
                                          <p:val>
                                            <p:fltVal val="0.5"/>
                                          </p:val>
                                        </p:tav>
                                      </p:tavLst>
                                    </p:anim>
                                    <p:anim to="" calcmode="lin" valueType="num">
                                      <p:cBhvr>
                                        <p:cTn id="185" dur="500" fill="hold">
                                          <p:stCondLst>
                                            <p:cond delay="0"/>
                                          </p:stCondLst>
                                        </p:cTn>
                                        <p:tgtEl>
                                          <p:spTgt spid="14"/>
                                        </p:tgtEl>
                                        <p:attrNameLst>
                                          <p:attrName>ppt_w</p:attrName>
                                        </p:attrNameLst>
                                      </p:cBhvr>
                                      <p:tavLst>
                                        <p:tav tm="0">
                                          <p:val>
                                            <p:intVal val="0"/>
                                          </p:val>
                                        </p:tav>
                                        <p:tav tm="50000">
                                          <p:val>
                                            <p:strVal val="#ppt_w*1.2 *0.6554765"/>
                                          </p:val>
                                        </p:tav>
                                        <p:tav tm="100000">
                                          <p:val>
                                            <p:strVal val="#ppt_w*0.6554765"/>
                                          </p:val>
                                        </p:tav>
                                      </p:tavLst>
                                    </p:anim>
                                    <p:anim to="" calcmode="lin" valueType="num">
                                      <p:cBhvr>
                                        <p:cTn id="186" dur="500" fill="hold">
                                          <p:stCondLst>
                                            <p:cond delay="0"/>
                                          </p:stCondLst>
                                        </p:cTn>
                                        <p:tgtEl>
                                          <p:spTgt spid="14"/>
                                        </p:tgtEl>
                                        <p:attrNameLst>
                                          <p:attrName>ppt_h</p:attrName>
                                        </p:attrNameLst>
                                      </p:cBhvr>
                                      <p:tavLst>
                                        <p:tav tm="0">
                                          <p:val>
                                            <p:intVal val="0"/>
                                          </p:val>
                                        </p:tav>
                                        <p:tav tm="50000">
                                          <p:val>
                                            <p:strVal val="#ppt_h*1.2*0.6554765"/>
                                          </p:val>
                                        </p:tav>
                                        <p:tav tm="100000">
                                          <p:val>
                                            <p:strVal val="#ppt_h*0.6554765"/>
                                          </p:val>
                                        </p:tav>
                                      </p:tavLst>
                                    </p:anim>
                                  </p:childTnLst>
                                </p:cTn>
                              </p:par>
                              <p:par>
                                <p:cTn id="187" presetID="0" presetClass="entr" presetSubtype="0" fill="hold" grpId="1" nodeType="withEffect">
                                  <p:stCondLst>
                                    <p:cond delay="0"/>
                                  </p:stCondLst>
                                  <p:childTnLst>
                                    <p:anim to="" calcmode="lin" valueType="num">
                                      <p:cBhvr>
                                        <p:cTn id="188" dur="500" fill="hold">
                                          <p:stCondLst>
                                            <p:cond delay="0"/>
                                          </p:stCondLst>
                                        </p:cTn>
                                        <p:tgtEl>
                                          <p:spTgt spid="13"/>
                                        </p:tgtEl>
                                        <p:attrNameLst>
                                          <p:attrName>ppt_w</p:attrName>
                                        </p:attrNameLst>
                                      </p:cBhvr>
                                      <p:tavLst>
                                        <p:tav tm="0">
                                          <p:val>
                                            <p:strVal val="ppt_w"/>
                                          </p:val>
                                        </p:tav>
                                        <p:tav tm="100000">
                                          <p:val>
                                            <p:strVal val="#ppt_w*0.7048084"/>
                                          </p:val>
                                        </p:tav>
                                      </p:tavLst>
                                    </p:anim>
                                    <p:anim to="" calcmode="lin" valueType="num">
                                      <p:cBhvr>
                                        <p:cTn id="189" dur="500" fill="hold">
                                          <p:stCondLst>
                                            <p:cond delay="0"/>
                                          </p:stCondLst>
                                        </p:cTn>
                                        <p:tgtEl>
                                          <p:spTgt spid="13"/>
                                        </p:tgtEl>
                                        <p:attrNameLst>
                                          <p:attrName>ppt_h</p:attrName>
                                        </p:attrNameLst>
                                      </p:cBhvr>
                                      <p:tavLst>
                                        <p:tav tm="0">
                                          <p:val>
                                            <p:strVal val="ppt_h"/>
                                          </p:val>
                                        </p:tav>
                                        <p:tav tm="100000">
                                          <p:val>
                                            <p:strVal val="#ppt_h*0.7048084"/>
                                          </p:val>
                                        </p:tav>
                                      </p:tavLst>
                                    </p:anim>
                                    <p:anim to="" calcmode="lin" valueType="num">
                                      <p:cBhvr>
                                        <p:cTn id="190" dur="500" fill="hold">
                                          <p:stCondLst>
                                            <p:cond delay="0"/>
                                          </p:stCondLst>
                                        </p:cTn>
                                        <p:tgtEl>
                                          <p:spTgt spid="13"/>
                                        </p:tgtEl>
                                        <p:attrNameLst>
                                          <p:attrName>ppt_x</p:attrName>
                                        </p:attrNameLst>
                                      </p:cBhvr>
                                      <p:tavLst>
                                        <p:tav tm="0">
                                          <p:val>
                                            <p:strVal val="ppt_x"/>
                                          </p:val>
                                        </p:tav>
                                        <p:tav tm="100000">
                                          <p:val>
                                            <p:fltVal val="0.1416"/>
                                          </p:val>
                                        </p:tav>
                                      </p:tavLst>
                                    </p:anim>
                                    <p:anim to="" calcmode="lin" valueType="num">
                                      <p:cBhvr>
                                        <p:cTn id="191" dur="500" fill="hold">
                                          <p:stCondLst>
                                            <p:cond delay="0"/>
                                          </p:stCondLst>
                                        </p:cTn>
                                        <p:tgtEl>
                                          <p:spTgt spid="13"/>
                                        </p:tgtEl>
                                        <p:attrNameLst>
                                          <p:attrName>ppt_y</p:attrName>
                                        </p:attrNameLst>
                                      </p:cBhvr>
                                      <p:tavLst>
                                        <p:tav tm="0">
                                          <p:val>
                                            <p:strVal val="ppt_y"/>
                                          </p:val>
                                        </p:tav>
                                        <p:tav tm="100000">
                                          <p:val>
                                            <p:fltVal val="0.43553"/>
                                          </p:val>
                                        </p:tav>
                                      </p:tavLst>
                                    </p:anim>
                                    <p:anim to="" calcmode="lin" valueType="num">
                                      <p:cBhvr>
                                        <p:cTn id="192"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93" presetID="0" presetClass="entr" presetSubtype="0" fill="hold" grpId="2" nodeType="withEffect">
                                  <p:stCondLst>
                                    <p:cond delay="0"/>
                                  </p:stCondLst>
                                  <p:childTnLst>
                                    <p:anim to="" calcmode="lin" valueType="num">
                                      <p:cBhvr>
                                        <p:cTn id="194" dur="500" fill="hold">
                                          <p:stCondLst>
                                            <p:cond delay="0"/>
                                          </p:stCondLst>
                                        </p:cTn>
                                        <p:tgtEl>
                                          <p:spTgt spid="12"/>
                                        </p:tgtEl>
                                        <p:attrNameLst>
                                          <p:attrName>ppt_w</p:attrName>
                                        </p:attrNameLst>
                                      </p:cBhvr>
                                      <p:tavLst>
                                        <p:tav tm="0">
                                          <p:val>
                                            <p:strVal val="ppt_w"/>
                                          </p:val>
                                        </p:tav>
                                        <p:tav tm="100000">
                                          <p:val>
                                            <p:strVal val="#ppt_w*0.7048084"/>
                                          </p:val>
                                        </p:tav>
                                      </p:tavLst>
                                    </p:anim>
                                    <p:anim to="" calcmode="lin" valueType="num">
                                      <p:cBhvr>
                                        <p:cTn id="195" dur="500" fill="hold">
                                          <p:stCondLst>
                                            <p:cond delay="0"/>
                                          </p:stCondLst>
                                        </p:cTn>
                                        <p:tgtEl>
                                          <p:spTgt spid="12"/>
                                        </p:tgtEl>
                                        <p:attrNameLst>
                                          <p:attrName>ppt_h</p:attrName>
                                        </p:attrNameLst>
                                      </p:cBhvr>
                                      <p:tavLst>
                                        <p:tav tm="0">
                                          <p:val>
                                            <p:strVal val="ppt_h"/>
                                          </p:val>
                                        </p:tav>
                                        <p:tav tm="100000">
                                          <p:val>
                                            <p:strVal val="#ppt_h*0.7048084"/>
                                          </p:val>
                                        </p:tav>
                                      </p:tavLst>
                                    </p:anim>
                                    <p:anim to="" calcmode="lin" valueType="num">
                                      <p:cBhvr>
                                        <p:cTn id="196" dur="500" fill="hold">
                                          <p:stCondLst>
                                            <p:cond delay="0"/>
                                          </p:stCondLst>
                                        </p:cTn>
                                        <p:tgtEl>
                                          <p:spTgt spid="12"/>
                                        </p:tgtEl>
                                        <p:attrNameLst>
                                          <p:attrName>ppt_x</p:attrName>
                                        </p:attrNameLst>
                                      </p:cBhvr>
                                      <p:tavLst>
                                        <p:tav tm="0">
                                          <p:val>
                                            <p:strVal val="ppt_x"/>
                                          </p:val>
                                        </p:tav>
                                        <p:tav tm="100000">
                                          <p:val>
                                            <p:fltVal val="0.22033"/>
                                          </p:val>
                                        </p:tav>
                                      </p:tavLst>
                                    </p:anim>
                                    <p:anim to="" calcmode="lin" valueType="num">
                                      <p:cBhvr>
                                        <p:cTn id="197" dur="500" fill="hold">
                                          <p:stCondLst>
                                            <p:cond delay="0"/>
                                          </p:stCondLst>
                                        </p:cTn>
                                        <p:tgtEl>
                                          <p:spTgt spid="12"/>
                                        </p:tgtEl>
                                        <p:attrNameLst>
                                          <p:attrName>ppt_y</p:attrName>
                                        </p:attrNameLst>
                                      </p:cBhvr>
                                      <p:tavLst>
                                        <p:tav tm="0">
                                          <p:val>
                                            <p:strVal val="ppt_y"/>
                                          </p:val>
                                        </p:tav>
                                        <p:tav tm="100000">
                                          <p:val>
                                            <p:fltVal val="0.27097"/>
                                          </p:val>
                                        </p:tav>
                                      </p:tavLst>
                                    </p:anim>
                                    <p:anim to="" calcmode="lin" valueType="num">
                                      <p:cBhvr>
                                        <p:cTn id="198"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99" presetID="0" presetClass="entr" presetSubtype="0" fill="hold" grpId="3" nodeType="withEffect">
                                  <p:stCondLst>
                                    <p:cond delay="0"/>
                                  </p:stCondLst>
                                  <p:childTnLst>
                                    <p:anim to="" calcmode="lin" valueType="num">
                                      <p:cBhvr>
                                        <p:cTn id="200" dur="500" fill="hold">
                                          <p:stCondLst>
                                            <p:cond delay="0"/>
                                          </p:stCondLst>
                                        </p:cTn>
                                        <p:tgtEl>
                                          <p:spTgt spid="11"/>
                                        </p:tgtEl>
                                        <p:attrNameLst>
                                          <p:attrName>ppt_w</p:attrName>
                                        </p:attrNameLst>
                                      </p:cBhvr>
                                      <p:tavLst>
                                        <p:tav tm="0">
                                          <p:val>
                                            <p:strVal val="ppt_w"/>
                                          </p:val>
                                        </p:tav>
                                        <p:tav tm="100000">
                                          <p:val>
                                            <p:strVal val="#ppt_w*0.7849898"/>
                                          </p:val>
                                        </p:tav>
                                      </p:tavLst>
                                    </p:anim>
                                    <p:anim to="" calcmode="lin" valueType="num">
                                      <p:cBhvr>
                                        <p:cTn id="201" dur="500" fill="hold">
                                          <p:stCondLst>
                                            <p:cond delay="0"/>
                                          </p:stCondLst>
                                        </p:cTn>
                                        <p:tgtEl>
                                          <p:spTgt spid="11"/>
                                        </p:tgtEl>
                                        <p:attrNameLst>
                                          <p:attrName>ppt_h</p:attrName>
                                        </p:attrNameLst>
                                      </p:cBhvr>
                                      <p:tavLst>
                                        <p:tav tm="0">
                                          <p:val>
                                            <p:strVal val="ppt_h"/>
                                          </p:val>
                                        </p:tav>
                                        <p:tav tm="100000">
                                          <p:val>
                                            <p:strVal val="#ppt_h*0.7849899"/>
                                          </p:val>
                                        </p:tav>
                                      </p:tavLst>
                                    </p:anim>
                                    <p:anim to="" calcmode="lin" valueType="num">
                                      <p:cBhvr>
                                        <p:cTn id="202" dur="500" fill="hold">
                                          <p:stCondLst>
                                            <p:cond delay="0"/>
                                          </p:stCondLst>
                                        </p:cTn>
                                        <p:tgtEl>
                                          <p:spTgt spid="11"/>
                                        </p:tgtEl>
                                        <p:attrNameLst>
                                          <p:attrName>ppt_x</p:attrName>
                                        </p:attrNameLst>
                                      </p:cBhvr>
                                      <p:tavLst>
                                        <p:tav tm="0">
                                          <p:val>
                                            <p:strVal val="ppt_x"/>
                                          </p:val>
                                        </p:tav>
                                        <p:tav tm="100000">
                                          <p:val>
                                            <p:fltVal val="0.30399"/>
                                          </p:val>
                                        </p:tav>
                                      </p:tavLst>
                                    </p:anim>
                                    <p:anim to="" calcmode="lin" valueType="num">
                                      <p:cBhvr>
                                        <p:cTn id="203" dur="500" fill="hold">
                                          <p:stCondLst>
                                            <p:cond delay="0"/>
                                          </p:stCondLst>
                                        </p:cTn>
                                        <p:tgtEl>
                                          <p:spTgt spid="11"/>
                                        </p:tgtEl>
                                        <p:attrNameLst>
                                          <p:attrName>ppt_y</p:attrName>
                                        </p:attrNameLst>
                                      </p:cBhvr>
                                      <p:tavLst>
                                        <p:tav tm="0">
                                          <p:val>
                                            <p:strVal val="ppt_y"/>
                                          </p:val>
                                        </p:tav>
                                        <p:tav tm="100000">
                                          <p:val>
                                            <p:fltVal val="0.24502"/>
                                          </p:val>
                                        </p:tav>
                                      </p:tavLst>
                                    </p:anim>
                                    <p:anim to="" calcmode="lin" valueType="num">
                                      <p:cBhvr>
                                        <p:cTn id="204"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205" presetID="0" presetClass="entr" presetSubtype="0" fill="hold" grpId="4" nodeType="withEffect">
                                  <p:stCondLst>
                                    <p:cond delay="0"/>
                                  </p:stCondLst>
                                  <p:childTnLst>
                                    <p:anim to="" calcmode="lin" valueType="num">
                                      <p:cBhvr>
                                        <p:cTn id="206" dur="500" fill="hold">
                                          <p:stCondLst>
                                            <p:cond delay="0"/>
                                          </p:stCondLst>
                                        </p:cTn>
                                        <p:tgtEl>
                                          <p:spTgt spid="10"/>
                                        </p:tgtEl>
                                        <p:attrNameLst>
                                          <p:attrName>ppt_w</p:attrName>
                                        </p:attrNameLst>
                                      </p:cBhvr>
                                      <p:tavLst>
                                        <p:tav tm="0">
                                          <p:val>
                                            <p:strVal val="ppt_w"/>
                                          </p:val>
                                        </p:tav>
                                        <p:tav tm="100000">
                                          <p:val>
                                            <p:strVal val="#ppt_w*1.169479"/>
                                          </p:val>
                                        </p:tav>
                                      </p:tavLst>
                                    </p:anim>
                                    <p:anim to="" calcmode="lin" valueType="num">
                                      <p:cBhvr>
                                        <p:cTn id="207" dur="500" fill="hold">
                                          <p:stCondLst>
                                            <p:cond delay="0"/>
                                          </p:stCondLst>
                                        </p:cTn>
                                        <p:tgtEl>
                                          <p:spTgt spid="10"/>
                                        </p:tgtEl>
                                        <p:attrNameLst>
                                          <p:attrName>ppt_h</p:attrName>
                                        </p:attrNameLst>
                                      </p:cBhvr>
                                      <p:tavLst>
                                        <p:tav tm="0">
                                          <p:val>
                                            <p:strVal val="ppt_h"/>
                                          </p:val>
                                        </p:tav>
                                        <p:tav tm="100000">
                                          <p:val>
                                            <p:strVal val="#ppt_h*1.169479"/>
                                          </p:val>
                                        </p:tav>
                                      </p:tavLst>
                                    </p:anim>
                                    <p:anim to="" calcmode="lin" valueType="num">
                                      <p:cBhvr>
                                        <p:cTn id="208" dur="500" fill="hold">
                                          <p:stCondLst>
                                            <p:cond delay="0"/>
                                          </p:stCondLst>
                                        </p:cTn>
                                        <p:tgtEl>
                                          <p:spTgt spid="10"/>
                                        </p:tgtEl>
                                        <p:attrNameLst>
                                          <p:attrName>ppt_x</p:attrName>
                                        </p:attrNameLst>
                                      </p:cBhvr>
                                      <p:tavLst>
                                        <p:tav tm="0">
                                          <p:val>
                                            <p:strVal val="ppt_x"/>
                                          </p:val>
                                        </p:tav>
                                        <p:tav tm="100000">
                                          <p:val>
                                            <p:fltVal val="0.51783"/>
                                          </p:val>
                                        </p:tav>
                                      </p:tavLst>
                                    </p:anim>
                                    <p:anim to="" calcmode="lin" valueType="num">
                                      <p:cBhvr>
                                        <p:cTn id="209" dur="500" fill="hold">
                                          <p:stCondLst>
                                            <p:cond delay="0"/>
                                          </p:stCondLst>
                                        </p:cTn>
                                        <p:tgtEl>
                                          <p:spTgt spid="10"/>
                                        </p:tgtEl>
                                        <p:attrNameLst>
                                          <p:attrName>ppt_y</p:attrName>
                                        </p:attrNameLst>
                                      </p:cBhvr>
                                      <p:tavLst>
                                        <p:tav tm="0">
                                          <p:val>
                                            <p:strVal val="ppt_y"/>
                                          </p:val>
                                        </p:tav>
                                        <p:tav tm="100000">
                                          <p:val>
                                            <p:fltVal val="0.13105"/>
                                          </p:val>
                                        </p:tav>
                                      </p:tavLst>
                                    </p:anim>
                                    <p:anim to="" calcmode="lin" valueType="num">
                                      <p:cBhvr>
                                        <p:cTn id="21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11" presetID="0" presetClass="entr" presetSubtype="0" fill="hold" grpId="5" nodeType="withEffect">
                                  <p:stCondLst>
                                    <p:cond delay="0"/>
                                  </p:stCondLst>
                                  <p:childTnLst>
                                    <p:anim to="" calcmode="lin" valueType="num">
                                      <p:cBhvr>
                                        <p:cTn id="212" dur="500" fill="hold">
                                          <p:stCondLst>
                                            <p:cond delay="0"/>
                                          </p:stCondLst>
                                        </p:cTn>
                                        <p:tgtEl>
                                          <p:spTgt spid="9"/>
                                        </p:tgtEl>
                                        <p:attrNameLst>
                                          <p:attrName>ppt_w</p:attrName>
                                        </p:attrNameLst>
                                      </p:cBhvr>
                                      <p:tavLst>
                                        <p:tav tm="0">
                                          <p:val>
                                            <p:strVal val="ppt_w"/>
                                          </p:val>
                                        </p:tav>
                                        <p:tav tm="100000">
                                          <p:val>
                                            <p:strVal val="#ppt_w*1.009001"/>
                                          </p:val>
                                        </p:tav>
                                      </p:tavLst>
                                    </p:anim>
                                    <p:anim to="" calcmode="lin" valueType="num">
                                      <p:cBhvr>
                                        <p:cTn id="213" dur="500" fill="hold">
                                          <p:stCondLst>
                                            <p:cond delay="0"/>
                                          </p:stCondLst>
                                        </p:cTn>
                                        <p:tgtEl>
                                          <p:spTgt spid="9"/>
                                        </p:tgtEl>
                                        <p:attrNameLst>
                                          <p:attrName>ppt_h</p:attrName>
                                        </p:attrNameLst>
                                      </p:cBhvr>
                                      <p:tavLst>
                                        <p:tav tm="0">
                                          <p:val>
                                            <p:strVal val="ppt_h"/>
                                          </p:val>
                                        </p:tav>
                                        <p:tav tm="100000">
                                          <p:val>
                                            <p:strVal val="#ppt_h*1.009001"/>
                                          </p:val>
                                        </p:tav>
                                      </p:tavLst>
                                    </p:anim>
                                    <p:anim to="" calcmode="lin" valueType="num">
                                      <p:cBhvr>
                                        <p:cTn id="214" dur="500" fill="hold">
                                          <p:stCondLst>
                                            <p:cond delay="0"/>
                                          </p:stCondLst>
                                        </p:cTn>
                                        <p:tgtEl>
                                          <p:spTgt spid="9"/>
                                        </p:tgtEl>
                                        <p:attrNameLst>
                                          <p:attrName>ppt_x</p:attrName>
                                        </p:attrNameLst>
                                      </p:cBhvr>
                                      <p:tavLst>
                                        <p:tav tm="0">
                                          <p:val>
                                            <p:strVal val="ppt_x"/>
                                          </p:val>
                                        </p:tav>
                                        <p:tav tm="100000">
                                          <p:val>
                                            <p:fltVal val="0.54988"/>
                                          </p:val>
                                        </p:tav>
                                      </p:tavLst>
                                    </p:anim>
                                    <p:anim to="" calcmode="lin" valueType="num">
                                      <p:cBhvr>
                                        <p:cTn id="215" dur="500" fill="hold">
                                          <p:stCondLst>
                                            <p:cond delay="0"/>
                                          </p:stCondLst>
                                        </p:cTn>
                                        <p:tgtEl>
                                          <p:spTgt spid="9"/>
                                        </p:tgtEl>
                                        <p:attrNameLst>
                                          <p:attrName>ppt_y</p:attrName>
                                        </p:attrNameLst>
                                      </p:cBhvr>
                                      <p:tavLst>
                                        <p:tav tm="0">
                                          <p:val>
                                            <p:strVal val="ppt_y"/>
                                          </p:val>
                                        </p:tav>
                                        <p:tav tm="100000">
                                          <p:val>
                                            <p:fltVal val="-0.01738"/>
                                          </p:val>
                                        </p:tav>
                                      </p:tavLst>
                                    </p:anim>
                                    <p:anim to="" calcmode="lin" valueType="num">
                                      <p:cBhvr>
                                        <p:cTn id="216"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217" presetID="0" presetClass="entr" presetSubtype="0" fill="hold" grpId="6" nodeType="withEffect">
                                  <p:stCondLst>
                                    <p:cond delay="0"/>
                                  </p:stCondLst>
                                  <p:childTnLst>
                                    <p:anim to="" calcmode="lin" valueType="num">
                                      <p:cBhvr>
                                        <p:cTn id="218" dur="500" fill="hold">
                                          <p:stCondLst>
                                            <p:cond delay="0"/>
                                          </p:stCondLst>
                                        </p:cTn>
                                        <p:tgtEl>
                                          <p:spTgt spid="6"/>
                                        </p:tgtEl>
                                        <p:attrNameLst>
                                          <p:attrName>ppt_w</p:attrName>
                                        </p:attrNameLst>
                                      </p:cBhvr>
                                      <p:tavLst>
                                        <p:tav tm="0">
                                          <p:val>
                                            <p:strVal val="ppt_w"/>
                                          </p:val>
                                        </p:tav>
                                        <p:tav tm="100000">
                                          <p:val>
                                            <p:strVal val="#ppt_w*0.6962379"/>
                                          </p:val>
                                        </p:tav>
                                      </p:tavLst>
                                    </p:anim>
                                    <p:anim to="" calcmode="lin" valueType="num">
                                      <p:cBhvr>
                                        <p:cTn id="219" dur="500" fill="hold">
                                          <p:stCondLst>
                                            <p:cond delay="0"/>
                                          </p:stCondLst>
                                        </p:cTn>
                                        <p:tgtEl>
                                          <p:spTgt spid="6"/>
                                        </p:tgtEl>
                                        <p:attrNameLst>
                                          <p:attrName>ppt_h</p:attrName>
                                        </p:attrNameLst>
                                      </p:cBhvr>
                                      <p:tavLst>
                                        <p:tav tm="0">
                                          <p:val>
                                            <p:strVal val="ppt_h"/>
                                          </p:val>
                                        </p:tav>
                                        <p:tav tm="100000">
                                          <p:val>
                                            <p:strVal val="#ppt_h*0.6962378"/>
                                          </p:val>
                                        </p:tav>
                                      </p:tavLst>
                                    </p:anim>
                                    <p:anim to="" calcmode="lin" valueType="num">
                                      <p:cBhvr>
                                        <p:cTn id="220" dur="500" fill="hold">
                                          <p:stCondLst>
                                            <p:cond delay="0"/>
                                          </p:stCondLst>
                                        </p:cTn>
                                        <p:tgtEl>
                                          <p:spTgt spid="6"/>
                                        </p:tgtEl>
                                        <p:attrNameLst>
                                          <p:attrName>ppt_x</p:attrName>
                                        </p:attrNameLst>
                                      </p:cBhvr>
                                      <p:tavLst>
                                        <p:tav tm="0">
                                          <p:val>
                                            <p:strVal val="ppt_x"/>
                                          </p:val>
                                        </p:tav>
                                        <p:tav tm="100000">
                                          <p:val>
                                            <p:fltVal val="0.75413"/>
                                          </p:val>
                                        </p:tav>
                                      </p:tavLst>
                                    </p:anim>
                                    <p:anim to="" calcmode="lin" valueType="num">
                                      <p:cBhvr>
                                        <p:cTn id="221" dur="500" fill="hold">
                                          <p:stCondLst>
                                            <p:cond delay="0"/>
                                          </p:stCondLst>
                                        </p:cTn>
                                        <p:tgtEl>
                                          <p:spTgt spid="6"/>
                                        </p:tgtEl>
                                        <p:attrNameLst>
                                          <p:attrName>ppt_y</p:attrName>
                                        </p:attrNameLst>
                                      </p:cBhvr>
                                      <p:tavLst>
                                        <p:tav tm="0">
                                          <p:val>
                                            <p:strVal val="ppt_y"/>
                                          </p:val>
                                        </p:tav>
                                        <p:tav tm="100000">
                                          <p:val>
                                            <p:fltVal val="-0.13403"/>
                                          </p:val>
                                        </p:tav>
                                      </p:tavLst>
                                    </p:anim>
                                    <p:anim to="" calcmode="lin" valueType="num">
                                      <p:cBhvr>
                                        <p:cTn id="222"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223" presetID="0" presetClass="entr" presetSubtype="0" fill="hold" grpId="7" nodeType="withEffect">
                                  <p:stCondLst>
                                    <p:cond delay="0"/>
                                  </p:stCondLst>
                                  <p:childTnLst>
                                    <p:anim to="" calcmode="lin" valueType="num">
                                      <p:cBhvr>
                                        <p:cTn id="224" dur="500" fill="hold">
                                          <p:stCondLst>
                                            <p:cond delay="0"/>
                                          </p:stCondLst>
                                        </p:cTn>
                                        <p:tgtEl>
                                          <p:spTgt spid="4"/>
                                        </p:tgtEl>
                                        <p:attrNameLst>
                                          <p:attrName>ppt_w</p:attrName>
                                        </p:attrNameLst>
                                      </p:cBhvr>
                                      <p:tavLst>
                                        <p:tav tm="0">
                                          <p:val>
                                            <p:strVal val="ppt_w"/>
                                          </p:val>
                                        </p:tav>
                                        <p:tav tm="100000">
                                          <p:val>
                                            <p:strVal val="#ppt_w*0.5125053"/>
                                          </p:val>
                                        </p:tav>
                                      </p:tavLst>
                                    </p:anim>
                                    <p:anim to="" calcmode="lin" valueType="num">
                                      <p:cBhvr>
                                        <p:cTn id="225" dur="500" fill="hold">
                                          <p:stCondLst>
                                            <p:cond delay="0"/>
                                          </p:stCondLst>
                                        </p:cTn>
                                        <p:tgtEl>
                                          <p:spTgt spid="4"/>
                                        </p:tgtEl>
                                        <p:attrNameLst>
                                          <p:attrName>ppt_h</p:attrName>
                                        </p:attrNameLst>
                                      </p:cBhvr>
                                      <p:tavLst>
                                        <p:tav tm="0">
                                          <p:val>
                                            <p:strVal val="ppt_h"/>
                                          </p:val>
                                        </p:tav>
                                        <p:tav tm="100000">
                                          <p:val>
                                            <p:strVal val="#ppt_h*0.5125054"/>
                                          </p:val>
                                        </p:tav>
                                      </p:tavLst>
                                    </p:anim>
                                    <p:anim to="" calcmode="lin" valueType="num">
                                      <p:cBhvr>
                                        <p:cTn id="226" dur="500" fill="hold">
                                          <p:stCondLst>
                                            <p:cond delay="0"/>
                                          </p:stCondLst>
                                        </p:cTn>
                                        <p:tgtEl>
                                          <p:spTgt spid="4"/>
                                        </p:tgtEl>
                                        <p:attrNameLst>
                                          <p:attrName>ppt_x</p:attrName>
                                        </p:attrNameLst>
                                      </p:cBhvr>
                                      <p:tavLst>
                                        <p:tav tm="0">
                                          <p:val>
                                            <p:strVal val="ppt_x"/>
                                          </p:val>
                                        </p:tav>
                                        <p:tav tm="100000">
                                          <p:val>
                                            <p:fltVal val="0.48506"/>
                                          </p:val>
                                        </p:tav>
                                      </p:tavLst>
                                    </p:anim>
                                    <p:anim to="" calcmode="lin" valueType="num">
                                      <p:cBhvr>
                                        <p:cTn id="227" dur="500" fill="hold">
                                          <p:stCondLst>
                                            <p:cond delay="0"/>
                                          </p:stCondLst>
                                        </p:cTn>
                                        <p:tgtEl>
                                          <p:spTgt spid="4"/>
                                        </p:tgtEl>
                                        <p:attrNameLst>
                                          <p:attrName>ppt_y</p:attrName>
                                        </p:attrNameLst>
                                      </p:cBhvr>
                                      <p:tavLst>
                                        <p:tav tm="0">
                                          <p:val>
                                            <p:strVal val="ppt_y"/>
                                          </p:val>
                                        </p:tav>
                                        <p:tav tm="100000">
                                          <p:val>
                                            <p:fltVal val="-0.21538"/>
                                          </p:val>
                                        </p:tav>
                                      </p:tavLst>
                                    </p:anim>
                                    <p:anim to="" calcmode="lin" valueType="num">
                                      <p:cBhvr>
                                        <p:cTn id="228"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4" grpId="5"/>
      <p:bldP spid="4" grpId="6"/>
      <p:bldP spid="4" grpId="7"/>
      <p:bldP spid="6" grpId="0"/>
      <p:bldP spid="6" grpId="1"/>
      <p:bldP spid="6" grpId="2"/>
      <p:bldP spid="6" grpId="3"/>
      <p:bldP spid="6" grpId="4"/>
      <p:bldP spid="6" grpId="5"/>
      <p:bldP spid="6" grpId="6"/>
      <p:bldP spid="9" grpId="0"/>
      <p:bldP spid="9" grpId="1"/>
      <p:bldP spid="9" grpId="2"/>
      <p:bldP spid="9" grpId="3"/>
      <p:bldP spid="9" grpId="4"/>
      <p:bldP spid="9" grpId="5"/>
      <p:bldP spid="10" grpId="0"/>
      <p:bldP spid="10" grpId="1"/>
      <p:bldP spid="10" grpId="2"/>
      <p:bldP spid="10" grpId="3"/>
      <p:bldP spid="10" grpId="4"/>
      <p:bldP spid="11" grpId="0"/>
      <p:bldP spid="11" grpId="1"/>
      <p:bldP spid="11" grpId="2"/>
      <p:bldP spid="11" grpId="3"/>
      <p:bldP spid="12" grpId="0"/>
      <p:bldP spid="12" grpId="1"/>
      <p:bldP spid="12" grpId="2"/>
      <p:bldP spid="13" grpId="0"/>
      <p:bldP spid="13" grpId="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7" name="灯片编号占位符 6"/>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22</a:t>
            </a:fld>
            <a:endParaRPr spc="-4" dirty="0"/>
          </a:p>
        </p:txBody>
      </p:sp>
      <p:sp>
        <p:nvSpPr>
          <p:cNvPr id="2" name="object 2"/>
          <p:cNvSpPr txBox="1">
            <a:spLocks noGrp="1"/>
          </p:cNvSpPr>
          <p:nvPr>
            <p:ph type="title"/>
          </p:nvPr>
        </p:nvSpPr>
        <p:spPr>
          <a:xfrm>
            <a:off x="194310" y="320040"/>
            <a:ext cx="7082155" cy="502285"/>
          </a:xfrm>
          <a:prstGeom prst="rect">
            <a:avLst/>
          </a:prstGeom>
        </p:spPr>
        <p:txBody>
          <a:bodyPr vert="horz" wrap="square" lIns="0" tIns="10317" rIns="0" bIns="0" rtlCol="0" anchor="ctr">
            <a:spAutoFit/>
          </a:bodyPr>
          <a:lstStyle/>
          <a:p>
            <a:pPr marL="10795">
              <a:lnSpc>
                <a:spcPct val="100000"/>
              </a:lnSpc>
              <a:spcBef>
                <a:spcPts val="80"/>
              </a:spcBef>
            </a:pPr>
            <a:r>
              <a:rPr lang="zh-CN" sz="3200" spc="-4" dirty="0"/>
              <a:t>新冠肺炎和流感下美国老年人决策</a:t>
            </a:r>
            <a:endParaRPr lang="zh-CN" altLang="zh-CN" sz="3200" spc="-4" dirty="0">
              <a:latin typeface="Arial" panose="020B0604020202020204"/>
              <a:cs typeface="Arial" panose="020B0604020202020204"/>
            </a:endParaRPr>
          </a:p>
        </p:txBody>
      </p:sp>
      <p:pic>
        <p:nvPicPr>
          <p:cNvPr id="1026" name="Picture 2">
            <a:extLst>
              <a:ext uri="{FF2B5EF4-FFF2-40B4-BE49-F238E27FC236}">
                <a16:creationId xmlns:a16="http://schemas.microsoft.com/office/drawing/2014/main" id="{1CA647F9-400E-46A7-8C72-BDA00F68F6C0}"/>
              </a:ext>
            </a:extLst>
          </p:cNvPr>
          <p:cNvPicPr>
            <a:picLocks noChangeAspect="1" noChangeArrowheads="1"/>
          </p:cNvPicPr>
          <p:nvPr/>
        </p:nvPicPr>
        <p:blipFill rotWithShape="1">
          <a:blip r:embed="rId37" cstate="print">
            <a:extLst>
              <a:ext uri="{28A0092B-C50C-407E-A947-70E740481C1C}">
                <a14:useLocalDpi xmlns:a14="http://schemas.microsoft.com/office/drawing/2010/main" val="0"/>
              </a:ext>
            </a:extLst>
          </a:blip>
          <a:srcRect l="-564" t="-376" r="564" b="376"/>
          <a:stretch/>
        </p:blipFill>
        <p:spPr bwMode="auto">
          <a:xfrm>
            <a:off x="6622166" y="3913216"/>
            <a:ext cx="2358208" cy="235820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6AEF3B4-82D8-465C-9704-890681353D7F}"/>
              </a:ext>
            </a:extLst>
          </p:cNvPr>
          <p:cNvSpPr txBox="1"/>
          <p:nvPr>
            <p:custDataLst>
              <p:tags r:id="rId1"/>
            </p:custDataLst>
          </p:nvPr>
        </p:nvSpPr>
        <p:spPr>
          <a:xfrm>
            <a:off x="9144000" y="0"/>
            <a:ext cx="8942388" cy="1154748"/>
          </a:xfrm>
          <a:prstGeom prst="rect">
            <a:avLst/>
          </a:prstGeom>
          <a:noFill/>
        </p:spPr>
        <p:txBody>
          <a:bodyPr vert="horz" lIns="0" tIns="0" rIns="0" bIns="0" rtlCol="0">
            <a:normAutofit/>
          </a:bodyPr>
          <a:lstStyle/>
          <a:p>
            <a:r>
              <a:rPr lang="zh-CN" altLang="en-AU" sz="7577">
                <a:latin typeface="Microsoft YaHei" panose="020B0503020204020204" pitchFamily="34" charset="-122"/>
                <a:ea typeface="Microsoft YaHei" panose="020B0503020204020204" pitchFamily="34" charset="-122"/>
              </a:rPr>
              <a:t>研究问题：疫情当下</a:t>
            </a:r>
            <a:endParaRPr lang="en-AU" altLang="zh-CN" sz="7577"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5A2A3297-8E63-4CD1-A729-051A02EAC9F1}"/>
              </a:ext>
            </a:extLst>
          </p:cNvPr>
          <p:cNvSpPr txBox="1"/>
          <p:nvPr>
            <p:custDataLst>
              <p:tags r:id="rId2"/>
            </p:custDataLst>
          </p:nvPr>
        </p:nvSpPr>
        <p:spPr>
          <a:xfrm>
            <a:off x="9144000" y="1154748"/>
            <a:ext cx="5578475" cy="719646"/>
          </a:xfrm>
          <a:prstGeom prst="rect">
            <a:avLst/>
          </a:prstGeom>
          <a:noFill/>
        </p:spPr>
        <p:txBody>
          <a:bodyPr vert="horz" lIns="0" tIns="0" rIns="0" bIns="0" rtlCol="0">
            <a:normAutofit/>
          </a:bodyPr>
          <a:lstStyle/>
          <a:p>
            <a:r>
              <a:rPr lang="zh-CN" altLang="en-AU" sz="4722">
                <a:latin typeface="Microsoft YaHei" panose="020B0503020204020204" pitchFamily="34" charset="-122"/>
                <a:ea typeface="Microsoft YaHei" panose="020B0503020204020204" pitchFamily="34" charset="-122"/>
              </a:rPr>
              <a:t>在美国政府无作为时</a:t>
            </a:r>
            <a:endParaRPr lang="en-AU" altLang="zh-CN" sz="4722"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4FCE306C-5DC4-4DFA-83D6-F90E77678C1B}"/>
              </a:ext>
            </a:extLst>
          </p:cNvPr>
          <p:cNvSpPr txBox="1"/>
          <p:nvPr>
            <p:custDataLst>
              <p:tags r:id="rId3"/>
            </p:custDataLst>
          </p:nvPr>
        </p:nvSpPr>
        <p:spPr>
          <a:xfrm>
            <a:off x="9144000" y="1874394"/>
            <a:ext cx="12120563" cy="962533"/>
          </a:xfrm>
          <a:prstGeom prst="rect">
            <a:avLst/>
          </a:prstGeom>
          <a:noFill/>
        </p:spPr>
        <p:txBody>
          <a:bodyPr vert="horz" lIns="0" tIns="0" rIns="0" bIns="0" rtlCol="0">
            <a:normAutofit/>
          </a:bodyPr>
          <a:lstStyle/>
          <a:p>
            <a:r>
              <a:rPr lang="zh-CN" altLang="en-AU" sz="6316">
                <a:latin typeface="Microsoft YaHei" panose="020B0503020204020204" pitchFamily="34" charset="-122"/>
                <a:ea typeface="Microsoft YaHei" panose="020B0503020204020204" pitchFamily="34" charset="-122"/>
              </a:rPr>
              <a:t>美国老年人是否购买私人医疗保险</a:t>
            </a:r>
            <a:endParaRPr lang="en-AU" altLang="zh-CN" sz="6316"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FBD08D71-40E2-47A3-B288-70163D44E8D4}"/>
              </a:ext>
            </a:extLst>
          </p:cNvPr>
          <p:cNvSpPr txBox="1"/>
          <p:nvPr>
            <p:custDataLst>
              <p:tags r:id="rId4"/>
            </p:custDataLst>
          </p:nvPr>
        </p:nvSpPr>
        <p:spPr>
          <a:xfrm>
            <a:off x="9144000" y="2836927"/>
            <a:ext cx="13809663" cy="1164336"/>
          </a:xfrm>
          <a:prstGeom prst="rect">
            <a:avLst/>
          </a:prstGeom>
          <a:noFill/>
        </p:spPr>
        <p:txBody>
          <a:bodyPr vert="horz" lIns="0" tIns="0" rIns="0" bIns="0" rtlCol="0">
            <a:normAutofit/>
          </a:bodyPr>
          <a:lstStyle/>
          <a:p>
            <a:r>
              <a:rPr lang="zh-CN" altLang="en-AU" sz="7640">
                <a:latin typeface="Microsoft YaHei" panose="020B0503020204020204" pitchFamily="34" charset="-122"/>
                <a:ea typeface="Microsoft YaHei" panose="020B0503020204020204" pitchFamily="34" charset="-122"/>
              </a:rPr>
              <a:t>因变量：是否购买私人医疗保险</a:t>
            </a:r>
            <a:endParaRPr lang="en-AU" altLang="zh-CN" sz="7640"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824C34DD-0F35-4C08-BC84-835E2E5F4A5C}"/>
              </a:ext>
            </a:extLst>
          </p:cNvPr>
          <p:cNvSpPr txBox="1"/>
          <p:nvPr>
            <p:custDataLst>
              <p:tags r:id="rId5"/>
            </p:custDataLst>
          </p:nvPr>
        </p:nvSpPr>
        <p:spPr>
          <a:xfrm>
            <a:off x="9144000" y="4001263"/>
            <a:ext cx="5405438" cy="1091057"/>
          </a:xfrm>
          <a:prstGeom prst="rect">
            <a:avLst/>
          </a:prstGeom>
          <a:noFill/>
        </p:spPr>
        <p:txBody>
          <a:bodyPr vert="horz" lIns="0" tIns="0" rIns="0" bIns="0" rtlCol="0">
            <a:normAutofit/>
          </a:bodyPr>
          <a:lstStyle/>
          <a:p>
            <a:r>
              <a:rPr lang="zh-CN" altLang="en-AU" sz="7159">
                <a:latin typeface="Microsoft YaHei" panose="020B0503020204020204" pitchFamily="34" charset="-122"/>
                <a:ea typeface="Microsoft YaHei" panose="020B0503020204020204" pitchFamily="34" charset="-122"/>
              </a:rPr>
              <a:t>自变量：</a:t>
            </a:r>
            <a:r>
              <a:rPr lang="en-AU" altLang="zh-CN" sz="7159">
                <a:latin typeface="Microsoft YaHei" panose="020B0503020204020204" pitchFamily="34" charset="-122"/>
                <a:ea typeface="Microsoft YaHei" panose="020B0503020204020204" pitchFamily="34" charset="-122"/>
              </a:rPr>
              <a:t>linc</a:t>
            </a:r>
            <a:endParaRPr lang="en-AU" altLang="zh-CN" sz="7159"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97D71CF7-FF32-4367-8945-5E2D975191E9}"/>
              </a:ext>
            </a:extLst>
          </p:cNvPr>
          <p:cNvSpPr txBox="1"/>
          <p:nvPr>
            <p:custDataLst>
              <p:tags r:id="rId6"/>
            </p:custDataLst>
          </p:nvPr>
        </p:nvSpPr>
        <p:spPr>
          <a:xfrm>
            <a:off x="9144000" y="5092320"/>
            <a:ext cx="6597650" cy="994537"/>
          </a:xfrm>
          <a:prstGeom prst="rect">
            <a:avLst/>
          </a:prstGeom>
          <a:noFill/>
        </p:spPr>
        <p:txBody>
          <a:bodyPr vert="horz" lIns="0" tIns="0" rIns="0" bIns="0" rtlCol="0">
            <a:normAutofit/>
          </a:bodyPr>
          <a:lstStyle/>
          <a:p>
            <a:r>
              <a:rPr lang="en-AU" altLang="zh-CN" sz="6526">
                <a:latin typeface="Microsoft YaHei" panose="020B0503020204020204" pitchFamily="34" charset="-122"/>
                <a:ea typeface="Microsoft YaHei" panose="020B0503020204020204" pitchFamily="34" charset="-122"/>
              </a:rPr>
              <a:t>(</a:t>
            </a:r>
            <a:r>
              <a:rPr lang="zh-CN" altLang="en-AU" sz="6526">
                <a:latin typeface="Microsoft YaHei" panose="020B0503020204020204" pitchFamily="34" charset="-122"/>
                <a:ea typeface="Microsoft YaHei" panose="020B0503020204020204" pitchFamily="34" charset="-122"/>
              </a:rPr>
              <a:t>家庭收入的对数</a:t>
            </a:r>
            <a:r>
              <a:rPr lang="en-AU" altLang="zh-CN" sz="6526">
                <a:latin typeface="Microsoft YaHei" panose="020B0503020204020204" pitchFamily="34" charset="-122"/>
                <a:ea typeface="Microsoft YaHei" panose="020B0503020204020204" pitchFamily="34" charset="-122"/>
              </a:rPr>
              <a:t>)</a:t>
            </a:r>
            <a:endParaRPr lang="en-AU" altLang="zh-CN" sz="6526"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D74A4F94-EAB5-4117-9266-16C2331F5C88}"/>
              </a:ext>
            </a:extLst>
          </p:cNvPr>
          <p:cNvSpPr txBox="1"/>
          <p:nvPr>
            <p:custDataLst>
              <p:tags r:id="rId7"/>
            </p:custDataLst>
          </p:nvPr>
        </p:nvSpPr>
        <p:spPr>
          <a:xfrm>
            <a:off x="9144000" y="6086857"/>
            <a:ext cx="4400550" cy="1203071"/>
          </a:xfrm>
          <a:prstGeom prst="rect">
            <a:avLst/>
          </a:prstGeom>
          <a:noFill/>
        </p:spPr>
        <p:txBody>
          <a:bodyPr vert="horz" lIns="0" tIns="0" rIns="0" bIns="0" rtlCol="0">
            <a:normAutofit/>
          </a:bodyPr>
          <a:lstStyle/>
          <a:p>
            <a:r>
              <a:rPr lang="en-AU" altLang="zh-CN" sz="7894">
                <a:latin typeface="Microsoft YaHei" panose="020B0503020204020204" pitchFamily="34" charset="-122"/>
                <a:ea typeface="Microsoft YaHei" panose="020B0503020204020204" pitchFamily="34" charset="-122"/>
              </a:rPr>
              <a:t>hstatusg</a:t>
            </a:r>
            <a:endParaRPr lang="en-AU" altLang="zh-CN" sz="7894"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514D1994-39E3-47BA-824E-C43BE1FEE2BC}"/>
              </a:ext>
            </a:extLst>
          </p:cNvPr>
          <p:cNvSpPr txBox="1"/>
          <p:nvPr>
            <p:custDataLst>
              <p:tags r:id="rId8"/>
            </p:custDataLst>
          </p:nvPr>
        </p:nvSpPr>
        <p:spPr>
          <a:xfrm>
            <a:off x="9144000" y="7289928"/>
            <a:ext cx="7292975" cy="626237"/>
          </a:xfrm>
          <a:prstGeom prst="rect">
            <a:avLst/>
          </a:prstGeom>
          <a:noFill/>
        </p:spPr>
        <p:txBody>
          <a:bodyPr vert="horz" lIns="0" tIns="0" rIns="0" bIns="0" rtlCol="0">
            <a:normAutofit/>
          </a:bodyPr>
          <a:lstStyle/>
          <a:p>
            <a:r>
              <a:rPr lang="en-AU" altLang="zh-CN" sz="4109">
                <a:latin typeface="Microsoft YaHei" panose="020B0503020204020204" pitchFamily="34" charset="-122"/>
                <a:ea typeface="Microsoft YaHei" panose="020B0503020204020204" pitchFamily="34" charset="-122"/>
              </a:rPr>
              <a:t>(</a:t>
            </a:r>
            <a:r>
              <a:rPr lang="zh-CN" altLang="en-AU" sz="4109">
                <a:latin typeface="Microsoft YaHei" panose="020B0503020204020204" pitchFamily="34" charset="-122"/>
                <a:ea typeface="Microsoft YaHei" panose="020B0503020204020204" pitchFamily="34" charset="-122"/>
              </a:rPr>
              <a:t>自我评估的健康状况虚拟变量</a:t>
            </a:r>
            <a:r>
              <a:rPr lang="en-AU" altLang="zh-CN" sz="4109">
                <a:latin typeface="Microsoft YaHei" panose="020B0503020204020204" pitchFamily="34" charset="-122"/>
                <a:ea typeface="Microsoft YaHei" panose="020B0503020204020204" pitchFamily="34" charset="-122"/>
              </a:rPr>
              <a:t>)</a:t>
            </a:r>
            <a:endParaRPr lang="en-AU" altLang="zh-CN" sz="4109" dirty="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7F533565-80F8-4B48-B3A3-6264C72292D8}"/>
              </a:ext>
            </a:extLst>
          </p:cNvPr>
          <p:cNvSpPr txBox="1"/>
          <p:nvPr>
            <p:custDataLst>
              <p:tags r:id="rId9"/>
            </p:custDataLst>
          </p:nvPr>
        </p:nvSpPr>
        <p:spPr>
          <a:xfrm>
            <a:off x="9144000" y="7916165"/>
            <a:ext cx="1344613" cy="919290"/>
          </a:xfrm>
          <a:prstGeom prst="rect">
            <a:avLst/>
          </a:prstGeom>
          <a:noFill/>
        </p:spPr>
        <p:txBody>
          <a:bodyPr vert="horz" lIns="0" tIns="0" rIns="0" bIns="0" rtlCol="0">
            <a:normAutofit/>
          </a:bodyPr>
          <a:lstStyle/>
          <a:p>
            <a:r>
              <a:rPr lang="en-AU" altLang="zh-CN" sz="6032">
                <a:latin typeface="Microsoft YaHei" panose="020B0503020204020204" pitchFamily="34" charset="-122"/>
                <a:ea typeface="Microsoft YaHei" panose="020B0503020204020204" pitchFamily="34" charset="-122"/>
              </a:rPr>
              <a:t>adl</a:t>
            </a:r>
            <a:endParaRPr lang="en-AU" altLang="zh-CN" sz="6032" dirty="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8975DF2E-07B9-4AD0-B8C1-66B4E58AFE7B}"/>
              </a:ext>
            </a:extLst>
          </p:cNvPr>
          <p:cNvSpPr txBox="1"/>
          <p:nvPr>
            <p:custDataLst>
              <p:tags r:id="rId10"/>
            </p:custDataLst>
          </p:nvPr>
        </p:nvSpPr>
        <p:spPr>
          <a:xfrm>
            <a:off x="9144000" y="8835454"/>
            <a:ext cx="7145338" cy="738061"/>
          </a:xfrm>
          <a:prstGeom prst="rect">
            <a:avLst/>
          </a:prstGeom>
          <a:noFill/>
        </p:spPr>
        <p:txBody>
          <a:bodyPr vert="horz" lIns="0" tIns="0" rIns="0" bIns="0" rtlCol="0">
            <a:normAutofit/>
          </a:bodyPr>
          <a:lstStyle/>
          <a:p>
            <a:r>
              <a:rPr lang="en-AU" altLang="zh-CN" sz="4843">
                <a:latin typeface="Microsoft YaHei" panose="020B0503020204020204" pitchFamily="34" charset="-122"/>
                <a:ea typeface="Microsoft YaHei" panose="020B0503020204020204" pitchFamily="34" charset="-122"/>
              </a:rPr>
              <a:t>(</a:t>
            </a:r>
            <a:r>
              <a:rPr lang="zh-CN" altLang="en-AU" sz="4843">
                <a:latin typeface="Microsoft YaHei" panose="020B0503020204020204" pitchFamily="34" charset="-122"/>
                <a:ea typeface="Microsoft YaHei" panose="020B0503020204020204" pitchFamily="34" charset="-122"/>
              </a:rPr>
              <a:t>日常生活中受限活动数目</a:t>
            </a:r>
            <a:endParaRPr lang="en-AU" altLang="zh-CN" sz="4843"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12B48667-7157-4B55-B86E-CDD9AAC12CDB}"/>
              </a:ext>
            </a:extLst>
          </p:cNvPr>
          <p:cNvSpPr txBox="1"/>
          <p:nvPr>
            <p:custDataLst>
              <p:tags r:id="rId11"/>
            </p:custDataLst>
          </p:nvPr>
        </p:nvSpPr>
        <p:spPr>
          <a:xfrm>
            <a:off x="9144000" y="9573516"/>
            <a:ext cx="2486025" cy="736410"/>
          </a:xfrm>
          <a:prstGeom prst="rect">
            <a:avLst/>
          </a:prstGeom>
          <a:noFill/>
        </p:spPr>
        <p:txBody>
          <a:bodyPr vert="horz" lIns="0" tIns="0" rIns="0" bIns="0" rtlCol="0">
            <a:normAutofit/>
          </a:bodyPr>
          <a:lstStyle/>
          <a:p>
            <a:r>
              <a:rPr lang="en-AU" altLang="zh-CN" sz="4832">
                <a:latin typeface="Microsoft YaHei" panose="020B0503020204020204" pitchFamily="34" charset="-122"/>
                <a:ea typeface="Microsoft YaHei" panose="020B0503020204020204" pitchFamily="34" charset="-122"/>
              </a:rPr>
              <a:t>number</a:t>
            </a:r>
            <a:endParaRPr lang="en-AU" altLang="zh-CN" sz="4832"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B6F2BBBB-314B-4383-B116-5001843D7268}"/>
              </a:ext>
            </a:extLst>
          </p:cNvPr>
          <p:cNvSpPr txBox="1"/>
          <p:nvPr>
            <p:custDataLst>
              <p:tags r:id="rId12"/>
            </p:custDataLst>
          </p:nvPr>
        </p:nvSpPr>
        <p:spPr>
          <a:xfrm>
            <a:off x="9144000" y="10309926"/>
            <a:ext cx="914527" cy="871601"/>
          </a:xfrm>
          <a:prstGeom prst="rect">
            <a:avLst/>
          </a:prstGeom>
          <a:noFill/>
        </p:spPr>
        <p:txBody>
          <a:bodyPr vert="horz" lIns="0" tIns="0" rIns="0" bIns="0" rtlCol="0">
            <a:normAutofit/>
          </a:bodyPr>
          <a:lstStyle/>
          <a:p>
            <a:r>
              <a:rPr lang="en-AU" altLang="zh-CN" sz="5719">
                <a:latin typeface="Microsoft YaHei" panose="020B0503020204020204" pitchFamily="34" charset="-122"/>
                <a:ea typeface="Microsoft YaHei" panose="020B0503020204020204" pitchFamily="34" charset="-122"/>
              </a:rPr>
              <a:t>of</a:t>
            </a:r>
            <a:endParaRPr lang="en-AU" altLang="zh-CN" sz="5719" dirty="0">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F0E31AF7-AEAE-4515-A10A-48FB609596C1}"/>
              </a:ext>
            </a:extLst>
          </p:cNvPr>
          <p:cNvSpPr txBox="1"/>
          <p:nvPr>
            <p:custDataLst>
              <p:tags r:id="rId13"/>
            </p:custDataLst>
          </p:nvPr>
        </p:nvSpPr>
        <p:spPr>
          <a:xfrm>
            <a:off x="9144000" y="11181527"/>
            <a:ext cx="4052888" cy="915797"/>
          </a:xfrm>
          <a:prstGeom prst="rect">
            <a:avLst/>
          </a:prstGeom>
          <a:noFill/>
        </p:spPr>
        <p:txBody>
          <a:bodyPr vert="horz" lIns="0" tIns="0" rIns="0" bIns="0" rtlCol="0">
            <a:normAutofit/>
          </a:bodyPr>
          <a:lstStyle/>
          <a:p>
            <a:r>
              <a:rPr lang="en-AU" altLang="zh-CN" sz="6009">
                <a:latin typeface="Microsoft YaHei" panose="020B0503020204020204" pitchFamily="34" charset="-122"/>
                <a:ea typeface="Microsoft YaHei" panose="020B0503020204020204" pitchFamily="34" charset="-122"/>
              </a:rPr>
              <a:t>limitations</a:t>
            </a:r>
            <a:endParaRPr lang="en-AU" altLang="zh-CN" sz="6009" dirty="0">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95A701C3-B209-4E87-9DD3-8F2941F21433}"/>
              </a:ext>
            </a:extLst>
          </p:cNvPr>
          <p:cNvSpPr txBox="1"/>
          <p:nvPr>
            <p:custDataLst>
              <p:tags r:id="rId14"/>
            </p:custDataLst>
          </p:nvPr>
        </p:nvSpPr>
        <p:spPr>
          <a:xfrm>
            <a:off x="9144000" y="12097324"/>
            <a:ext cx="1233488" cy="956628"/>
          </a:xfrm>
          <a:prstGeom prst="rect">
            <a:avLst/>
          </a:prstGeom>
          <a:noFill/>
        </p:spPr>
        <p:txBody>
          <a:bodyPr vert="horz" lIns="0" tIns="0" rIns="0" bIns="0" rtlCol="0">
            <a:normAutofit/>
          </a:bodyPr>
          <a:lstStyle/>
          <a:p>
            <a:r>
              <a:rPr lang="en-AU" altLang="zh-CN" sz="6277">
                <a:latin typeface="Microsoft YaHei" panose="020B0503020204020204" pitchFamily="34" charset="-122"/>
                <a:ea typeface="Microsoft YaHei" panose="020B0503020204020204" pitchFamily="34" charset="-122"/>
              </a:rPr>
              <a:t>on</a:t>
            </a:r>
            <a:endParaRPr lang="en-AU" altLang="zh-CN" sz="6277"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B994797D-FA59-4AA5-9CE3-BB29D64906EC}"/>
              </a:ext>
            </a:extLst>
          </p:cNvPr>
          <p:cNvSpPr txBox="1"/>
          <p:nvPr>
            <p:custDataLst>
              <p:tags r:id="rId15"/>
            </p:custDataLst>
          </p:nvPr>
        </p:nvSpPr>
        <p:spPr>
          <a:xfrm>
            <a:off x="9144000" y="13053952"/>
            <a:ext cx="3163888" cy="853313"/>
          </a:xfrm>
          <a:prstGeom prst="rect">
            <a:avLst/>
          </a:prstGeom>
          <a:noFill/>
        </p:spPr>
        <p:txBody>
          <a:bodyPr vert="horz" lIns="0" tIns="0" rIns="0" bIns="0" rtlCol="0">
            <a:normAutofit/>
          </a:bodyPr>
          <a:lstStyle/>
          <a:p>
            <a:r>
              <a:rPr lang="en-AU" altLang="zh-CN" sz="5599">
                <a:latin typeface="Microsoft YaHei" panose="020B0503020204020204" pitchFamily="34" charset="-122"/>
                <a:ea typeface="Microsoft YaHei" panose="020B0503020204020204" pitchFamily="34" charset="-122"/>
              </a:rPr>
              <a:t>activities</a:t>
            </a:r>
            <a:endParaRPr lang="en-AU" altLang="zh-CN" sz="5599" dirty="0">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130C3120-CA18-46EF-9F41-786B25964869}"/>
              </a:ext>
            </a:extLst>
          </p:cNvPr>
          <p:cNvSpPr txBox="1"/>
          <p:nvPr>
            <p:custDataLst>
              <p:tags r:id="rId16"/>
            </p:custDataLst>
          </p:nvPr>
        </p:nvSpPr>
        <p:spPr>
          <a:xfrm>
            <a:off x="9144000" y="13907266"/>
            <a:ext cx="1256856" cy="1198309"/>
          </a:xfrm>
          <a:prstGeom prst="rect">
            <a:avLst/>
          </a:prstGeom>
          <a:noFill/>
        </p:spPr>
        <p:txBody>
          <a:bodyPr vert="horz" lIns="0" tIns="0" rIns="0" bIns="0" rtlCol="0">
            <a:normAutofit/>
          </a:bodyPr>
          <a:lstStyle/>
          <a:p>
            <a:r>
              <a:rPr lang="en-AU" altLang="zh-CN" sz="7863">
                <a:latin typeface="Microsoft YaHei" panose="020B0503020204020204" pitchFamily="34" charset="-122"/>
                <a:ea typeface="Microsoft YaHei" panose="020B0503020204020204" pitchFamily="34" charset="-122"/>
              </a:rPr>
              <a:t>of</a:t>
            </a:r>
            <a:endParaRPr lang="en-AU" altLang="zh-CN" sz="7863" dirty="0">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121E40A4-1CD7-49E1-BAD3-58F435437310}"/>
              </a:ext>
            </a:extLst>
          </p:cNvPr>
          <p:cNvSpPr txBox="1"/>
          <p:nvPr>
            <p:custDataLst>
              <p:tags r:id="rId17"/>
            </p:custDataLst>
          </p:nvPr>
        </p:nvSpPr>
        <p:spPr>
          <a:xfrm>
            <a:off x="9144000" y="15105574"/>
            <a:ext cx="2265363" cy="1066038"/>
          </a:xfrm>
          <a:prstGeom prst="rect">
            <a:avLst/>
          </a:prstGeom>
          <a:noFill/>
        </p:spPr>
        <p:txBody>
          <a:bodyPr vert="horz" lIns="0" tIns="0" rIns="0" bIns="0" rtlCol="0">
            <a:normAutofit/>
          </a:bodyPr>
          <a:lstStyle/>
          <a:p>
            <a:r>
              <a:rPr lang="en-AU" altLang="zh-CN" sz="6995">
                <a:latin typeface="Microsoft YaHei" panose="020B0503020204020204" pitchFamily="34" charset="-122"/>
                <a:ea typeface="Microsoft YaHei" panose="020B0503020204020204" pitchFamily="34" charset="-122"/>
              </a:rPr>
              <a:t>daily</a:t>
            </a:r>
            <a:endParaRPr lang="en-AU" altLang="zh-CN" sz="6995" dirty="0">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67573FAC-ED2B-4FE4-B057-3395BBED170A}"/>
              </a:ext>
            </a:extLst>
          </p:cNvPr>
          <p:cNvSpPr txBox="1"/>
          <p:nvPr>
            <p:custDataLst>
              <p:tags r:id="rId18"/>
            </p:custDataLst>
          </p:nvPr>
        </p:nvSpPr>
        <p:spPr>
          <a:xfrm>
            <a:off x="9144000" y="16171611"/>
            <a:ext cx="2979738" cy="1113282"/>
          </a:xfrm>
          <a:prstGeom prst="rect">
            <a:avLst/>
          </a:prstGeom>
          <a:noFill/>
        </p:spPr>
        <p:txBody>
          <a:bodyPr vert="horz" lIns="0" tIns="0" rIns="0" bIns="0" rtlCol="0">
            <a:normAutofit/>
          </a:bodyPr>
          <a:lstStyle/>
          <a:p>
            <a:r>
              <a:rPr lang="en-AU" altLang="zh-CN" sz="7305">
                <a:latin typeface="Microsoft YaHei" panose="020B0503020204020204" pitchFamily="34" charset="-122"/>
                <a:ea typeface="Microsoft YaHei" panose="020B0503020204020204" pitchFamily="34" charset="-122"/>
              </a:rPr>
              <a:t>living)</a:t>
            </a:r>
            <a:endParaRPr lang="en-AU" altLang="zh-CN" sz="7305" dirty="0">
              <a:latin typeface="Microsoft YaHei" panose="020B0503020204020204" pitchFamily="34" charset="-122"/>
              <a:ea typeface="Microsoft YaHei" panose="020B0503020204020204" pitchFamily="34" charset="-122"/>
            </a:endParaRPr>
          </a:p>
        </p:txBody>
      </p:sp>
      <p:sp>
        <p:nvSpPr>
          <p:cNvPr id="25" name="文本框 24">
            <a:extLst>
              <a:ext uri="{FF2B5EF4-FFF2-40B4-BE49-F238E27FC236}">
                <a16:creationId xmlns:a16="http://schemas.microsoft.com/office/drawing/2014/main" id="{676F7FD8-73EA-4702-B621-326C9C099F78}"/>
              </a:ext>
            </a:extLst>
          </p:cNvPr>
          <p:cNvSpPr txBox="1"/>
          <p:nvPr>
            <p:custDataLst>
              <p:tags r:id="rId19"/>
            </p:custDataLst>
          </p:nvPr>
        </p:nvSpPr>
        <p:spPr>
          <a:xfrm>
            <a:off x="9144000" y="17284894"/>
            <a:ext cx="3188526" cy="1006920"/>
          </a:xfrm>
          <a:prstGeom prst="rect">
            <a:avLst/>
          </a:prstGeom>
          <a:noFill/>
        </p:spPr>
        <p:txBody>
          <a:bodyPr vert="horz" lIns="0" tIns="0" rIns="0" bIns="0" rtlCol="0">
            <a:normAutofit/>
          </a:bodyPr>
          <a:lstStyle/>
          <a:p>
            <a:r>
              <a:rPr lang="en-AU" altLang="zh-CN" sz="6607">
                <a:latin typeface="Microsoft YaHei" panose="020B0503020204020204" pitchFamily="34" charset="-122"/>
                <a:ea typeface="Microsoft YaHei" panose="020B0503020204020204" pitchFamily="34" charset="-122"/>
              </a:rPr>
              <a:t>chronic</a:t>
            </a:r>
            <a:endParaRPr lang="en-AU" altLang="zh-CN" sz="6607" dirty="0">
              <a:latin typeface="Microsoft YaHei" panose="020B0503020204020204" pitchFamily="34" charset="-122"/>
              <a:ea typeface="Microsoft YaHei" panose="020B0503020204020204" pitchFamily="34" charset="-122"/>
            </a:endParaRPr>
          </a:p>
        </p:txBody>
      </p:sp>
      <p:sp>
        <p:nvSpPr>
          <p:cNvPr id="26" name="文本框 25">
            <a:extLst>
              <a:ext uri="{FF2B5EF4-FFF2-40B4-BE49-F238E27FC236}">
                <a16:creationId xmlns:a16="http://schemas.microsoft.com/office/drawing/2014/main" id="{41430087-2259-45C8-932D-53D60C17964B}"/>
              </a:ext>
            </a:extLst>
          </p:cNvPr>
          <p:cNvSpPr txBox="1"/>
          <p:nvPr>
            <p:custDataLst>
              <p:tags r:id="rId20"/>
            </p:custDataLst>
          </p:nvPr>
        </p:nvSpPr>
        <p:spPr>
          <a:xfrm>
            <a:off x="9144000" y="18291814"/>
            <a:ext cx="4470400" cy="899922"/>
          </a:xfrm>
          <a:prstGeom prst="rect">
            <a:avLst/>
          </a:prstGeom>
          <a:noFill/>
        </p:spPr>
        <p:txBody>
          <a:bodyPr vert="horz" lIns="0" tIns="0" rIns="0" bIns="0" rtlCol="0">
            <a:normAutofit/>
          </a:bodyPr>
          <a:lstStyle/>
          <a:p>
            <a:r>
              <a:rPr lang="en-AU" altLang="zh-CN" sz="5905">
                <a:latin typeface="Microsoft YaHei" panose="020B0503020204020204" pitchFamily="34" charset="-122"/>
                <a:ea typeface="Microsoft YaHei" panose="020B0503020204020204" pitchFamily="34" charset="-122"/>
              </a:rPr>
              <a:t>(</a:t>
            </a:r>
            <a:r>
              <a:rPr lang="zh-CN" altLang="en-AU" sz="5905">
                <a:latin typeface="Microsoft YaHei" panose="020B0503020204020204" pitchFamily="34" charset="-122"/>
                <a:ea typeface="Microsoft YaHei" panose="020B0503020204020204" pitchFamily="34" charset="-122"/>
              </a:rPr>
              <a:t>慢性病数目</a:t>
            </a:r>
            <a:r>
              <a:rPr lang="en-AU" altLang="zh-CN" sz="5905">
                <a:latin typeface="Microsoft YaHei" panose="020B0503020204020204" pitchFamily="34" charset="-122"/>
                <a:ea typeface="Microsoft YaHei" panose="020B0503020204020204" pitchFamily="34" charset="-122"/>
              </a:rPr>
              <a:t>)</a:t>
            </a:r>
            <a:endParaRPr lang="en-AU" altLang="zh-CN" sz="5905" dirty="0">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29703915-61B4-4DA0-8391-1A5DE8C30DE7}"/>
              </a:ext>
            </a:extLst>
          </p:cNvPr>
          <p:cNvSpPr txBox="1"/>
          <p:nvPr>
            <p:custDataLst>
              <p:tags r:id="rId21"/>
            </p:custDataLst>
          </p:nvPr>
        </p:nvSpPr>
        <p:spPr>
          <a:xfrm>
            <a:off x="9144000" y="19191736"/>
            <a:ext cx="1973263" cy="1152462"/>
          </a:xfrm>
          <a:prstGeom prst="rect">
            <a:avLst/>
          </a:prstGeom>
          <a:noFill/>
        </p:spPr>
        <p:txBody>
          <a:bodyPr vert="horz" lIns="0" tIns="0" rIns="0" bIns="0" rtlCol="0">
            <a:normAutofit/>
          </a:bodyPr>
          <a:lstStyle/>
          <a:p>
            <a:r>
              <a:rPr lang="en-AU" altLang="zh-CN" sz="7562">
                <a:latin typeface="Microsoft YaHei" panose="020B0503020204020204" pitchFamily="34" charset="-122"/>
                <a:ea typeface="Microsoft YaHei" panose="020B0503020204020204" pitchFamily="34" charset="-122"/>
              </a:rPr>
              <a:t>age</a:t>
            </a:r>
            <a:endParaRPr lang="en-AU" altLang="zh-CN" sz="7562" dirty="0">
              <a:latin typeface="Microsoft YaHei" panose="020B0503020204020204" pitchFamily="34" charset="-122"/>
              <a:ea typeface="Microsoft YaHei" panose="020B0503020204020204" pitchFamily="34" charset="-122"/>
            </a:endParaRPr>
          </a:p>
        </p:txBody>
      </p:sp>
      <p:sp>
        <p:nvSpPr>
          <p:cNvPr id="28" name="文本框 27">
            <a:extLst>
              <a:ext uri="{FF2B5EF4-FFF2-40B4-BE49-F238E27FC236}">
                <a16:creationId xmlns:a16="http://schemas.microsoft.com/office/drawing/2014/main" id="{B624164D-1145-4F61-994E-0A2F5544150F}"/>
              </a:ext>
            </a:extLst>
          </p:cNvPr>
          <p:cNvSpPr txBox="1"/>
          <p:nvPr>
            <p:custDataLst>
              <p:tags r:id="rId22"/>
            </p:custDataLst>
          </p:nvPr>
        </p:nvSpPr>
        <p:spPr>
          <a:xfrm>
            <a:off x="9144000" y="20344197"/>
            <a:ext cx="2211388" cy="895795"/>
          </a:xfrm>
          <a:prstGeom prst="rect">
            <a:avLst/>
          </a:prstGeom>
          <a:noFill/>
        </p:spPr>
        <p:txBody>
          <a:bodyPr vert="horz" lIns="0" tIns="0" rIns="0" bIns="0" rtlCol="0">
            <a:normAutofit/>
          </a:bodyPr>
          <a:lstStyle/>
          <a:p>
            <a:r>
              <a:rPr lang="en-AU" altLang="zh-CN" sz="5878">
                <a:latin typeface="Microsoft YaHei" panose="020B0503020204020204" pitchFamily="34" charset="-122"/>
                <a:ea typeface="Microsoft YaHei" panose="020B0503020204020204" pitchFamily="34" charset="-122"/>
              </a:rPr>
              <a:t>(</a:t>
            </a:r>
            <a:r>
              <a:rPr lang="zh-CN" altLang="en-AU" sz="5878">
                <a:latin typeface="Microsoft YaHei" panose="020B0503020204020204" pitchFamily="34" charset="-122"/>
                <a:ea typeface="Microsoft YaHei" panose="020B0503020204020204" pitchFamily="34" charset="-122"/>
              </a:rPr>
              <a:t>年龄</a:t>
            </a:r>
            <a:r>
              <a:rPr lang="en-AU" altLang="zh-CN" sz="5878">
                <a:latin typeface="Microsoft YaHei" panose="020B0503020204020204" pitchFamily="34" charset="-122"/>
                <a:ea typeface="Microsoft YaHei" panose="020B0503020204020204" pitchFamily="34" charset="-122"/>
              </a:rPr>
              <a:t>)</a:t>
            </a:r>
            <a:endParaRPr lang="en-AU" altLang="zh-CN" sz="5878" dirty="0">
              <a:latin typeface="Microsoft YaHei" panose="020B0503020204020204" pitchFamily="34" charset="-122"/>
              <a:ea typeface="Microsoft YaHei" panose="020B0503020204020204" pitchFamily="34" charset="-122"/>
            </a:endParaRPr>
          </a:p>
        </p:txBody>
      </p:sp>
      <p:sp>
        <p:nvSpPr>
          <p:cNvPr id="29" name="文本框 28">
            <a:extLst>
              <a:ext uri="{FF2B5EF4-FFF2-40B4-BE49-F238E27FC236}">
                <a16:creationId xmlns:a16="http://schemas.microsoft.com/office/drawing/2014/main" id="{371B0806-755C-4C00-864F-7A23DB4A4282}"/>
              </a:ext>
            </a:extLst>
          </p:cNvPr>
          <p:cNvSpPr txBox="1"/>
          <p:nvPr>
            <p:custDataLst>
              <p:tags r:id="rId23"/>
            </p:custDataLst>
          </p:nvPr>
        </p:nvSpPr>
        <p:spPr>
          <a:xfrm>
            <a:off x="9144000" y="21239992"/>
            <a:ext cx="5153025" cy="846265"/>
          </a:xfrm>
          <a:prstGeom prst="rect">
            <a:avLst/>
          </a:prstGeom>
          <a:noFill/>
        </p:spPr>
        <p:txBody>
          <a:bodyPr vert="horz" lIns="0" tIns="0" rIns="0" bIns="0" rtlCol="0">
            <a:normAutofit/>
          </a:bodyPr>
          <a:lstStyle/>
          <a:p>
            <a:r>
              <a:rPr lang="en-AU" altLang="zh-CN" sz="5553">
                <a:latin typeface="Microsoft YaHei" panose="020B0503020204020204" pitchFamily="34" charset="-122"/>
                <a:ea typeface="Microsoft YaHei" panose="020B0503020204020204" pitchFamily="34" charset="-122"/>
              </a:rPr>
              <a:t>age2(</a:t>
            </a:r>
            <a:r>
              <a:rPr lang="zh-CN" altLang="en-AU" sz="5553">
                <a:latin typeface="Microsoft YaHei" panose="020B0503020204020204" pitchFamily="34" charset="-122"/>
                <a:ea typeface="Microsoft YaHei" panose="020B0503020204020204" pitchFamily="34" charset="-122"/>
              </a:rPr>
              <a:t>年龄平方</a:t>
            </a:r>
            <a:r>
              <a:rPr lang="en-AU" altLang="zh-CN" sz="5553">
                <a:latin typeface="Microsoft YaHei" panose="020B0503020204020204" pitchFamily="34" charset="-122"/>
                <a:ea typeface="Microsoft YaHei" panose="020B0503020204020204" pitchFamily="34" charset="-122"/>
              </a:rPr>
              <a:t>)</a:t>
            </a:r>
            <a:endParaRPr lang="en-AU" altLang="zh-CN" sz="5553" dirty="0">
              <a:latin typeface="Microsoft YaHei" panose="020B0503020204020204" pitchFamily="34" charset="-122"/>
              <a:ea typeface="Microsoft YaHei" panose="020B0503020204020204" pitchFamily="34" charset="-122"/>
            </a:endParaRPr>
          </a:p>
        </p:txBody>
      </p:sp>
      <p:sp>
        <p:nvSpPr>
          <p:cNvPr id="30" name="文本框 29">
            <a:extLst>
              <a:ext uri="{FF2B5EF4-FFF2-40B4-BE49-F238E27FC236}">
                <a16:creationId xmlns:a16="http://schemas.microsoft.com/office/drawing/2014/main" id="{2AB185E3-7F3F-4979-934B-25A7B5A53BA3}"/>
              </a:ext>
            </a:extLst>
          </p:cNvPr>
          <p:cNvSpPr txBox="1"/>
          <p:nvPr>
            <p:custDataLst>
              <p:tags r:id="rId24"/>
            </p:custDataLst>
          </p:nvPr>
        </p:nvSpPr>
        <p:spPr>
          <a:xfrm>
            <a:off x="9144000" y="22086257"/>
            <a:ext cx="3500438" cy="1188403"/>
          </a:xfrm>
          <a:prstGeom prst="rect">
            <a:avLst/>
          </a:prstGeom>
          <a:noFill/>
        </p:spPr>
        <p:txBody>
          <a:bodyPr vert="horz" lIns="0" tIns="0" rIns="0" bIns="0" rtlCol="0">
            <a:normAutofit/>
          </a:bodyPr>
          <a:lstStyle/>
          <a:p>
            <a:r>
              <a:rPr lang="en-AU" altLang="zh-CN" sz="7798">
                <a:latin typeface="Microsoft YaHei" panose="020B0503020204020204" pitchFamily="34" charset="-122"/>
                <a:ea typeface="Microsoft YaHei" panose="020B0503020204020204" pitchFamily="34" charset="-122"/>
              </a:rPr>
              <a:t>female</a:t>
            </a:r>
            <a:endParaRPr lang="en-AU" altLang="zh-CN" sz="7798" dirty="0">
              <a:latin typeface="Microsoft YaHei" panose="020B0503020204020204" pitchFamily="34" charset="-122"/>
              <a:ea typeface="Microsoft YaHei" panose="020B0503020204020204" pitchFamily="34" charset="-122"/>
            </a:endParaRPr>
          </a:p>
        </p:txBody>
      </p:sp>
      <p:sp>
        <p:nvSpPr>
          <p:cNvPr id="31" name="文本框 30">
            <a:extLst>
              <a:ext uri="{FF2B5EF4-FFF2-40B4-BE49-F238E27FC236}">
                <a16:creationId xmlns:a16="http://schemas.microsoft.com/office/drawing/2014/main" id="{9057923B-F5FF-433F-ABFD-2817907FF5C2}"/>
              </a:ext>
            </a:extLst>
          </p:cNvPr>
          <p:cNvSpPr txBox="1"/>
          <p:nvPr>
            <p:custDataLst>
              <p:tags r:id="rId25"/>
            </p:custDataLst>
          </p:nvPr>
        </p:nvSpPr>
        <p:spPr>
          <a:xfrm>
            <a:off x="9144000" y="23274660"/>
            <a:ext cx="4560888" cy="1102487"/>
          </a:xfrm>
          <a:prstGeom prst="rect">
            <a:avLst/>
          </a:prstGeom>
          <a:noFill/>
        </p:spPr>
        <p:txBody>
          <a:bodyPr vert="horz" lIns="0" tIns="0" rIns="0" bIns="0" rtlCol="0">
            <a:normAutofit/>
          </a:bodyPr>
          <a:lstStyle/>
          <a:p>
            <a:r>
              <a:rPr lang="en-AU" altLang="zh-CN" sz="7234">
                <a:latin typeface="Microsoft YaHei" panose="020B0503020204020204" pitchFamily="34" charset="-122"/>
                <a:ea typeface="Microsoft YaHei" panose="020B0503020204020204" pitchFamily="34" charset="-122"/>
              </a:rPr>
              <a:t>(</a:t>
            </a:r>
            <a:r>
              <a:rPr lang="zh-CN" altLang="en-AU" sz="7234">
                <a:latin typeface="Microsoft YaHei" panose="020B0503020204020204" pitchFamily="34" charset="-122"/>
                <a:ea typeface="Microsoft YaHei" panose="020B0503020204020204" pitchFamily="34" charset="-122"/>
              </a:rPr>
              <a:t>是否女性</a:t>
            </a:r>
            <a:r>
              <a:rPr lang="en-AU" altLang="zh-CN" sz="7234">
                <a:latin typeface="Microsoft YaHei" panose="020B0503020204020204" pitchFamily="34" charset="-122"/>
                <a:ea typeface="Microsoft YaHei" panose="020B0503020204020204" pitchFamily="34" charset="-122"/>
              </a:rPr>
              <a:t>)</a:t>
            </a:r>
            <a:endParaRPr lang="en-AU" altLang="zh-CN" sz="7234" dirty="0">
              <a:latin typeface="Microsoft YaHei" panose="020B0503020204020204" pitchFamily="34" charset="-122"/>
              <a:ea typeface="Microsoft YaHei" panose="020B0503020204020204" pitchFamily="34" charset="-122"/>
            </a:endParaRPr>
          </a:p>
        </p:txBody>
      </p:sp>
      <p:sp>
        <p:nvSpPr>
          <p:cNvPr id="32" name="文本框 31">
            <a:extLst>
              <a:ext uri="{FF2B5EF4-FFF2-40B4-BE49-F238E27FC236}">
                <a16:creationId xmlns:a16="http://schemas.microsoft.com/office/drawing/2014/main" id="{A11F7F59-80FC-4FDB-8416-A10692126EE6}"/>
              </a:ext>
            </a:extLst>
          </p:cNvPr>
          <p:cNvSpPr txBox="1"/>
          <p:nvPr>
            <p:custDataLst>
              <p:tags r:id="rId26"/>
            </p:custDataLst>
          </p:nvPr>
        </p:nvSpPr>
        <p:spPr>
          <a:xfrm>
            <a:off x="9144000" y="24377148"/>
            <a:ext cx="4614291" cy="1191133"/>
          </a:xfrm>
          <a:prstGeom prst="rect">
            <a:avLst/>
          </a:prstGeom>
          <a:noFill/>
        </p:spPr>
        <p:txBody>
          <a:bodyPr vert="horz" lIns="0" tIns="0" rIns="0" bIns="0" rtlCol="0">
            <a:normAutofit/>
          </a:bodyPr>
          <a:lstStyle/>
          <a:p>
            <a:r>
              <a:rPr lang="en-AU" altLang="zh-CN" sz="7816">
                <a:latin typeface="Microsoft YaHei" panose="020B0503020204020204" pitchFamily="34" charset="-122"/>
                <a:ea typeface="Microsoft YaHei" panose="020B0503020204020204" pitchFamily="34" charset="-122"/>
              </a:rPr>
              <a:t>educyear</a:t>
            </a:r>
            <a:endParaRPr lang="en-AU" altLang="zh-CN" sz="7816" dirty="0">
              <a:latin typeface="Microsoft YaHei" panose="020B0503020204020204" pitchFamily="34" charset="-122"/>
              <a:ea typeface="Microsoft YaHei" panose="020B0503020204020204" pitchFamily="34" charset="-122"/>
            </a:endParaRPr>
          </a:p>
        </p:txBody>
      </p:sp>
      <p:sp>
        <p:nvSpPr>
          <p:cNvPr id="33" name="文本框 32">
            <a:extLst>
              <a:ext uri="{FF2B5EF4-FFF2-40B4-BE49-F238E27FC236}">
                <a16:creationId xmlns:a16="http://schemas.microsoft.com/office/drawing/2014/main" id="{CB3A4B47-DF24-4554-9D39-CFE02088FE9C}"/>
              </a:ext>
            </a:extLst>
          </p:cNvPr>
          <p:cNvSpPr txBox="1"/>
          <p:nvPr>
            <p:custDataLst>
              <p:tags r:id="rId27"/>
            </p:custDataLst>
          </p:nvPr>
        </p:nvSpPr>
        <p:spPr>
          <a:xfrm>
            <a:off x="9144000" y="25568281"/>
            <a:ext cx="2592388" cy="626999"/>
          </a:xfrm>
          <a:prstGeom prst="rect">
            <a:avLst/>
          </a:prstGeom>
          <a:noFill/>
        </p:spPr>
        <p:txBody>
          <a:bodyPr vert="horz" lIns="0" tIns="0" rIns="0" bIns="0" rtlCol="0">
            <a:normAutofit/>
          </a:bodyPr>
          <a:lstStyle/>
          <a:p>
            <a:r>
              <a:rPr lang="en-AU" altLang="zh-CN" sz="4114">
                <a:latin typeface="Microsoft YaHei" panose="020B0503020204020204" pitchFamily="34" charset="-122"/>
                <a:ea typeface="Microsoft YaHei" panose="020B0503020204020204" pitchFamily="34" charset="-122"/>
              </a:rPr>
              <a:t>(</a:t>
            </a:r>
            <a:r>
              <a:rPr lang="zh-CN" altLang="en-AU" sz="4114">
                <a:latin typeface="Microsoft YaHei" panose="020B0503020204020204" pitchFamily="34" charset="-122"/>
                <a:ea typeface="Microsoft YaHei" panose="020B0503020204020204" pitchFamily="34" charset="-122"/>
              </a:rPr>
              <a:t>教育年限</a:t>
            </a:r>
            <a:r>
              <a:rPr lang="en-AU" altLang="zh-CN" sz="4114">
                <a:latin typeface="Microsoft YaHei" panose="020B0503020204020204" pitchFamily="34" charset="-122"/>
                <a:ea typeface="Microsoft YaHei" panose="020B0503020204020204" pitchFamily="34" charset="-122"/>
              </a:rPr>
              <a:t>)</a:t>
            </a:r>
            <a:endParaRPr lang="en-AU" altLang="zh-CN" sz="4114" dirty="0">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A7088EF3-F97A-4A88-A2E1-70F19C65C95F}"/>
              </a:ext>
            </a:extLst>
          </p:cNvPr>
          <p:cNvSpPr txBox="1"/>
          <p:nvPr>
            <p:custDataLst>
              <p:tags r:id="rId28"/>
            </p:custDataLst>
          </p:nvPr>
        </p:nvSpPr>
        <p:spPr>
          <a:xfrm>
            <a:off x="9144000" y="26195282"/>
            <a:ext cx="3994150" cy="1191133"/>
          </a:xfrm>
          <a:prstGeom prst="rect">
            <a:avLst/>
          </a:prstGeom>
          <a:noFill/>
        </p:spPr>
        <p:txBody>
          <a:bodyPr vert="horz" lIns="0" tIns="0" rIns="0" bIns="0" rtlCol="0">
            <a:normAutofit/>
          </a:bodyPr>
          <a:lstStyle/>
          <a:p>
            <a:r>
              <a:rPr lang="en-AU" altLang="zh-CN" sz="7816">
                <a:latin typeface="Microsoft YaHei" panose="020B0503020204020204" pitchFamily="34" charset="-122"/>
                <a:ea typeface="Microsoft YaHei" panose="020B0503020204020204" pitchFamily="34" charset="-122"/>
              </a:rPr>
              <a:t>married</a:t>
            </a:r>
            <a:endParaRPr lang="en-AU" altLang="zh-CN" sz="7816" dirty="0">
              <a:latin typeface="Microsoft YaHei" panose="020B0503020204020204" pitchFamily="34" charset="-122"/>
              <a:ea typeface="Microsoft YaHei" panose="020B0503020204020204" pitchFamily="34" charset="-122"/>
            </a:endParaRPr>
          </a:p>
        </p:txBody>
      </p:sp>
      <p:sp>
        <p:nvSpPr>
          <p:cNvPr id="35" name="文本框 34">
            <a:extLst>
              <a:ext uri="{FF2B5EF4-FFF2-40B4-BE49-F238E27FC236}">
                <a16:creationId xmlns:a16="http://schemas.microsoft.com/office/drawing/2014/main" id="{77FABBCF-615B-49FF-ADE4-EDDAB54423DA}"/>
              </a:ext>
            </a:extLst>
          </p:cNvPr>
          <p:cNvSpPr txBox="1"/>
          <p:nvPr>
            <p:custDataLst>
              <p:tags r:id="rId29"/>
            </p:custDataLst>
          </p:nvPr>
        </p:nvSpPr>
        <p:spPr>
          <a:xfrm>
            <a:off x="9144000" y="27386415"/>
            <a:ext cx="4287838" cy="1036447"/>
          </a:xfrm>
          <a:prstGeom prst="rect">
            <a:avLst/>
          </a:prstGeom>
          <a:noFill/>
        </p:spPr>
        <p:txBody>
          <a:bodyPr vert="horz" lIns="0" tIns="0" rIns="0" bIns="0" rtlCol="0">
            <a:normAutofit/>
          </a:bodyPr>
          <a:lstStyle/>
          <a:p>
            <a:r>
              <a:rPr lang="en-AU" altLang="zh-CN" sz="6801">
                <a:latin typeface="Microsoft YaHei" panose="020B0503020204020204" pitchFamily="34" charset="-122"/>
                <a:ea typeface="Microsoft YaHei" panose="020B0503020204020204" pitchFamily="34" charset="-122"/>
              </a:rPr>
              <a:t>(</a:t>
            </a:r>
            <a:r>
              <a:rPr lang="zh-CN" altLang="en-AU" sz="6801">
                <a:latin typeface="Microsoft YaHei" panose="020B0503020204020204" pitchFamily="34" charset="-122"/>
                <a:ea typeface="Microsoft YaHei" panose="020B0503020204020204" pitchFamily="34" charset="-122"/>
              </a:rPr>
              <a:t>是否结婚</a:t>
            </a:r>
            <a:r>
              <a:rPr lang="en-AU" altLang="zh-CN" sz="6801">
                <a:latin typeface="Microsoft YaHei" panose="020B0503020204020204" pitchFamily="34" charset="-122"/>
                <a:ea typeface="Microsoft YaHei" panose="020B0503020204020204" pitchFamily="34" charset="-122"/>
              </a:rPr>
              <a:t>)</a:t>
            </a:r>
            <a:endParaRPr lang="en-AU" altLang="zh-CN" sz="680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28D74CDF-D85F-4A67-A56D-8A4918C2D2A3}"/>
              </a:ext>
            </a:extLst>
          </p:cNvPr>
          <p:cNvSpPr txBox="1"/>
          <p:nvPr>
            <p:custDataLst>
              <p:tags r:id="rId30"/>
            </p:custDataLst>
          </p:nvPr>
        </p:nvSpPr>
        <p:spPr>
          <a:xfrm>
            <a:off x="9144000" y="28422864"/>
            <a:ext cx="1314450" cy="691579"/>
          </a:xfrm>
          <a:prstGeom prst="rect">
            <a:avLst/>
          </a:prstGeom>
          <a:noFill/>
        </p:spPr>
        <p:txBody>
          <a:bodyPr vert="horz" lIns="0" tIns="0" rIns="0" bIns="0" rtlCol="0">
            <a:normAutofit/>
          </a:bodyPr>
          <a:lstStyle/>
          <a:p>
            <a:r>
              <a:rPr lang="en-AU" altLang="zh-CN" sz="4538">
                <a:latin typeface="Microsoft YaHei" panose="020B0503020204020204" pitchFamily="34" charset="-122"/>
                <a:ea typeface="Microsoft YaHei" panose="020B0503020204020204" pitchFamily="34" charset="-122"/>
              </a:rPr>
              <a:t>hisp</a:t>
            </a:r>
            <a:endParaRPr lang="en-AU" altLang="zh-CN" sz="4538" dirty="0">
              <a:latin typeface="Microsoft YaHei" panose="020B0503020204020204" pitchFamily="34" charset="-122"/>
              <a:ea typeface="Microsoft YaHei" panose="020B0503020204020204" pitchFamily="34" charset="-122"/>
            </a:endParaRPr>
          </a:p>
        </p:txBody>
      </p:sp>
      <p:sp>
        <p:nvSpPr>
          <p:cNvPr id="37" name="文本框 36">
            <a:extLst>
              <a:ext uri="{FF2B5EF4-FFF2-40B4-BE49-F238E27FC236}">
                <a16:creationId xmlns:a16="http://schemas.microsoft.com/office/drawing/2014/main" id="{55EBE8D1-1866-4611-96B0-076B47D1F828}"/>
              </a:ext>
            </a:extLst>
          </p:cNvPr>
          <p:cNvSpPr txBox="1"/>
          <p:nvPr>
            <p:custDataLst>
              <p:tags r:id="rId31"/>
            </p:custDataLst>
          </p:nvPr>
        </p:nvSpPr>
        <p:spPr>
          <a:xfrm>
            <a:off x="9144000" y="29114443"/>
            <a:ext cx="3683000" cy="741871"/>
          </a:xfrm>
          <a:prstGeom prst="rect">
            <a:avLst/>
          </a:prstGeom>
          <a:noFill/>
        </p:spPr>
        <p:txBody>
          <a:bodyPr vert="horz" lIns="0" tIns="0" rIns="0" bIns="0" rtlCol="0">
            <a:normAutofit/>
          </a:bodyPr>
          <a:lstStyle/>
          <a:p>
            <a:r>
              <a:rPr lang="en-AU" altLang="zh-CN" sz="4868">
                <a:latin typeface="Microsoft YaHei" panose="020B0503020204020204" pitchFamily="34" charset="-122"/>
                <a:ea typeface="Microsoft YaHei" panose="020B0503020204020204" pitchFamily="34" charset="-122"/>
              </a:rPr>
              <a:t>(</a:t>
            </a:r>
            <a:r>
              <a:rPr lang="zh-CN" altLang="en-AU" sz="4868">
                <a:latin typeface="Microsoft YaHei" panose="020B0503020204020204" pitchFamily="34" charset="-122"/>
                <a:ea typeface="Microsoft YaHei" panose="020B0503020204020204" pitchFamily="34" charset="-122"/>
              </a:rPr>
              <a:t>是否拉丁裔</a:t>
            </a:r>
            <a:r>
              <a:rPr lang="en-AU" altLang="zh-CN" sz="4868">
                <a:latin typeface="Microsoft YaHei" panose="020B0503020204020204" pitchFamily="34" charset="-122"/>
                <a:ea typeface="Microsoft YaHei" panose="020B0503020204020204" pitchFamily="34" charset="-122"/>
              </a:rPr>
              <a:t>)</a:t>
            </a:r>
            <a:endParaRPr lang="en-AU" altLang="zh-CN" sz="4868" dirty="0">
              <a:latin typeface="Microsoft YaHei" panose="020B0503020204020204" pitchFamily="34" charset="-122"/>
              <a:ea typeface="Microsoft YaHei" panose="020B0503020204020204" pitchFamily="34" charset="-122"/>
            </a:endParaRPr>
          </a:p>
        </p:txBody>
      </p:sp>
      <p:sp>
        <p:nvSpPr>
          <p:cNvPr id="38" name="文本框 37">
            <a:extLst>
              <a:ext uri="{FF2B5EF4-FFF2-40B4-BE49-F238E27FC236}">
                <a16:creationId xmlns:a16="http://schemas.microsoft.com/office/drawing/2014/main" id="{D9A815ED-0C24-4470-87C7-7344E561F8B3}"/>
              </a:ext>
            </a:extLst>
          </p:cNvPr>
          <p:cNvSpPr txBox="1"/>
          <p:nvPr>
            <p:custDataLst>
              <p:tags r:id="rId32"/>
            </p:custDataLst>
          </p:nvPr>
        </p:nvSpPr>
        <p:spPr>
          <a:xfrm>
            <a:off x="9144000" y="29856314"/>
            <a:ext cx="1869504" cy="774510"/>
          </a:xfrm>
          <a:prstGeom prst="rect">
            <a:avLst/>
          </a:prstGeom>
          <a:noFill/>
        </p:spPr>
        <p:txBody>
          <a:bodyPr vert="horz" lIns="0" tIns="0" rIns="0" bIns="0" rtlCol="0">
            <a:normAutofit/>
          </a:bodyPr>
          <a:lstStyle/>
          <a:p>
            <a:r>
              <a:rPr lang="en-AU" altLang="zh-CN" sz="5082">
                <a:latin typeface="Microsoft YaHei" panose="020B0503020204020204" pitchFamily="34" charset="-122"/>
                <a:ea typeface="Microsoft YaHei" panose="020B0503020204020204" pitchFamily="34" charset="-122"/>
              </a:rPr>
              <a:t>white</a:t>
            </a:r>
            <a:endParaRPr lang="en-AU" altLang="zh-CN" sz="5082" dirty="0">
              <a:latin typeface="Microsoft YaHei" panose="020B0503020204020204" pitchFamily="34" charset="-122"/>
              <a:ea typeface="Microsoft YaHei" panose="020B0503020204020204" pitchFamily="34" charset="-122"/>
            </a:endParaRPr>
          </a:p>
        </p:txBody>
      </p:sp>
      <p:sp>
        <p:nvSpPr>
          <p:cNvPr id="39" name="文本框 38">
            <a:extLst>
              <a:ext uri="{FF2B5EF4-FFF2-40B4-BE49-F238E27FC236}">
                <a16:creationId xmlns:a16="http://schemas.microsoft.com/office/drawing/2014/main" id="{9BFAB303-3479-418D-B0CD-B8D44E0F74C4}"/>
              </a:ext>
            </a:extLst>
          </p:cNvPr>
          <p:cNvSpPr txBox="1"/>
          <p:nvPr>
            <p:custDataLst>
              <p:tags r:id="rId33"/>
            </p:custDataLst>
          </p:nvPr>
        </p:nvSpPr>
        <p:spPr>
          <a:xfrm>
            <a:off x="9144000" y="30630825"/>
            <a:ext cx="4530725" cy="1094994"/>
          </a:xfrm>
          <a:prstGeom prst="rect">
            <a:avLst/>
          </a:prstGeom>
          <a:noFill/>
        </p:spPr>
        <p:txBody>
          <a:bodyPr vert="horz" lIns="0" tIns="0" rIns="0" bIns="0" rtlCol="0">
            <a:normAutofit/>
          </a:bodyPr>
          <a:lstStyle/>
          <a:p>
            <a:r>
              <a:rPr lang="en-AU" altLang="zh-CN" sz="7185">
                <a:latin typeface="Microsoft YaHei" panose="020B0503020204020204" pitchFamily="34" charset="-122"/>
                <a:ea typeface="Microsoft YaHei" panose="020B0503020204020204" pitchFamily="34" charset="-122"/>
              </a:rPr>
              <a:t>(</a:t>
            </a:r>
            <a:r>
              <a:rPr lang="zh-CN" altLang="en-AU" sz="7185">
                <a:latin typeface="Microsoft YaHei" panose="020B0503020204020204" pitchFamily="34" charset="-122"/>
                <a:ea typeface="Microsoft YaHei" panose="020B0503020204020204" pitchFamily="34" charset="-122"/>
              </a:rPr>
              <a:t>是否白人</a:t>
            </a:r>
            <a:r>
              <a:rPr lang="en-AU" altLang="zh-CN" sz="7185">
                <a:latin typeface="Microsoft YaHei" panose="020B0503020204020204" pitchFamily="34" charset="-122"/>
                <a:ea typeface="Microsoft YaHei" panose="020B0503020204020204" pitchFamily="34" charset="-122"/>
              </a:rPr>
              <a:t>)</a:t>
            </a:r>
            <a:endParaRPr lang="en-AU" altLang="zh-CN" sz="7185" dirty="0">
              <a:latin typeface="Microsoft YaHei" panose="020B0503020204020204" pitchFamily="34" charset="-122"/>
              <a:ea typeface="Microsoft YaHei" panose="020B0503020204020204" pitchFamily="34" charset="-122"/>
            </a:endParaRPr>
          </a:p>
        </p:txBody>
      </p:sp>
      <p:sp>
        <p:nvSpPr>
          <p:cNvPr id="40" name="文本框 39">
            <a:extLst>
              <a:ext uri="{FF2B5EF4-FFF2-40B4-BE49-F238E27FC236}">
                <a16:creationId xmlns:a16="http://schemas.microsoft.com/office/drawing/2014/main" id="{806AA25E-6DD6-48B1-B5FB-CB8A816EB662}"/>
              </a:ext>
            </a:extLst>
          </p:cNvPr>
          <p:cNvSpPr txBox="1"/>
          <p:nvPr>
            <p:custDataLst>
              <p:tags r:id="rId34"/>
            </p:custDataLst>
          </p:nvPr>
        </p:nvSpPr>
        <p:spPr>
          <a:xfrm>
            <a:off x="9144000" y="31725819"/>
            <a:ext cx="15220950" cy="912749"/>
          </a:xfrm>
          <a:prstGeom prst="rect">
            <a:avLst/>
          </a:prstGeom>
          <a:noFill/>
        </p:spPr>
        <p:txBody>
          <a:bodyPr vert="horz" lIns="0" tIns="0" rIns="0" bIns="0" rtlCol="0">
            <a:normAutofit/>
          </a:bodyPr>
          <a:lstStyle/>
          <a:p>
            <a:r>
              <a:rPr lang="zh-CN" altLang="en-AU" sz="5989">
                <a:latin typeface="Microsoft YaHei" panose="020B0503020204020204" pitchFamily="34" charset="-122"/>
                <a:ea typeface="Microsoft YaHei" panose="020B0503020204020204" pitchFamily="34" charset="-122"/>
              </a:rPr>
              <a:t>数据来源：美国人口普查局</a:t>
            </a:r>
            <a:r>
              <a:rPr lang="en-AU" altLang="zh-CN" sz="5989">
                <a:latin typeface="Microsoft YaHei" panose="020B0503020204020204" pitchFamily="34" charset="-122"/>
                <a:ea typeface="Microsoft YaHei" panose="020B0503020204020204" pitchFamily="34" charset="-122"/>
              </a:rPr>
              <a:t>www.cencus.gov</a:t>
            </a:r>
            <a:endParaRPr lang="en-AU" altLang="zh-CN" sz="5989"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stCondLst>
                                            <p:cond delay="0"/>
                                          </p:stCondLst>
                                        </p:cTn>
                                        <p:tgtEl>
                                          <p:spTgt spid="4"/>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4"/>
                                        </p:tgtEl>
                                        <p:attrNameLst>
                                          <p:attrName>ppt_y</p:attrName>
                                        </p:attrNameLst>
                                      </p:cBhvr>
                                      <p:tavLst>
                                        <p:tav tm="0" fmla="0.5-(#ppt_h*0.82)/2*((1.5-1.5*$)^3-(1.5-1.5*$)^2)*8/9">
                                          <p:val>
                                            <p:intVal val="0"/>
                                          </p:val>
                                        </p:tav>
                                        <p:tav tm="100000">
                                          <p:val>
                                            <p:fltVal val="1"/>
                                          </p:val>
                                        </p:tav>
                                      </p:tavLst>
                                    </p:anim>
                                    <p:anim to="" calcmode="lin" valueType="num">
                                      <p:cBhvr>
                                        <p:cTn id="9" dur="500" fill="hold">
                                          <p:stCondLst>
                                            <p:cond delay="0"/>
                                          </p:stCondLst>
                                        </p:cTn>
                                        <p:tgtEl>
                                          <p:spTgt spid="4"/>
                                        </p:tgtEl>
                                        <p:attrNameLst>
                                          <p:attrName>ppt_w</p:attrName>
                                        </p:attrNameLst>
                                      </p:cBhvr>
                                      <p:tavLst>
                                        <p:tav tm="0">
                                          <p:val>
                                            <p:strVal val="#ppt_w"/>
                                          </p:val>
                                        </p:tav>
                                        <p:tav tm="100000">
                                          <p:val>
                                            <p:strVal val="#ppt_w*0.8180365"/>
                                          </p:val>
                                        </p:tav>
                                      </p:tavLst>
                                    </p:anim>
                                    <p:anim to="" calcmode="lin" valueType="num">
                                      <p:cBhvr>
                                        <p:cTn id="10" dur="500" fill="hold">
                                          <p:stCondLst>
                                            <p:cond delay="0"/>
                                          </p:stCondLst>
                                        </p:cTn>
                                        <p:tgtEl>
                                          <p:spTgt spid="4"/>
                                        </p:tgtEl>
                                        <p:attrNameLst>
                                          <p:attrName>ppt_h</p:attrName>
                                        </p:attrNameLst>
                                      </p:cBhvr>
                                      <p:tavLst>
                                        <p:tav tm="0" fmla="(#ppt_h*0.82)-(#ppt_h*0.82)*((1.5-1.5*$)^3-(1.5-1.5*$)^2)">
                                          <p:val>
                                            <p:in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stCondLst>
                                            <p:cond delay="0"/>
                                          </p:stCondLst>
                                        </p:cTn>
                                        <p:tgtEl>
                                          <p:spTgt spid="6"/>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6"/>
                                        </p:tgtEl>
                                        <p:attrNameLst>
                                          <p:attrName>ppt_y</p:attrName>
                                        </p:attrNameLst>
                                      </p:cBhvr>
                                      <p:tavLst>
                                        <p:tav tm="0">
                                          <p:val>
                                            <p:fltVal val="1.5"/>
                                          </p:val>
                                        </p:tav>
                                        <p:tav tm="100000">
                                          <p:val>
                                            <p:fltVal val="0.5"/>
                                          </p:val>
                                        </p:tav>
                                      </p:tavLst>
                                    </p:anim>
                                    <p:anim to="" calcmode="lin" valueType="num">
                                      <p:cBhvr>
                                        <p:cTn id="17" dur="500" fill="hold">
                                          <p:stCondLst>
                                            <p:cond delay="0"/>
                                          </p:stCondLst>
                                        </p:cTn>
                                        <p:tgtEl>
                                          <p:spTgt spid="6"/>
                                        </p:tgtEl>
                                        <p:attrNameLst>
                                          <p:attrName>ppt_w</p:attrName>
                                        </p:attrNameLst>
                                      </p:cBhvr>
                                      <p:tavLst>
                                        <p:tav tm="0">
                                          <p:val>
                                            <p:intVal val="0"/>
                                          </p:val>
                                        </p:tav>
                                        <p:tav tm="50000">
                                          <p:val>
                                            <p:strVal val="#ppt_w*1.2 *1.311326"/>
                                          </p:val>
                                        </p:tav>
                                        <p:tav tm="100000">
                                          <p:val>
                                            <p:strVal val="#ppt_w*1.311326"/>
                                          </p:val>
                                        </p:tav>
                                      </p:tavLst>
                                    </p:anim>
                                    <p:anim to="" calcmode="lin" valueType="num">
                                      <p:cBhvr>
                                        <p:cTn id="18" dur="500" fill="hold">
                                          <p:stCondLst>
                                            <p:cond delay="0"/>
                                          </p:stCondLst>
                                        </p:cTn>
                                        <p:tgtEl>
                                          <p:spTgt spid="6"/>
                                        </p:tgtEl>
                                        <p:attrNameLst>
                                          <p:attrName>ppt_h</p:attrName>
                                        </p:attrNameLst>
                                      </p:cBhvr>
                                      <p:tavLst>
                                        <p:tav tm="0">
                                          <p:val>
                                            <p:intVal val="0"/>
                                          </p:val>
                                        </p:tav>
                                        <p:tav tm="50000">
                                          <p:val>
                                            <p:strVal val="#ppt_h*1.2*1.311326"/>
                                          </p:val>
                                        </p:tav>
                                        <p:tav tm="100000">
                                          <p:val>
                                            <p:strVal val="#ppt_h*1.311326"/>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4"/>
                                        </p:tgtEl>
                                        <p:attrNameLst>
                                          <p:attrName>ppt_w</p:attrName>
                                        </p:attrNameLst>
                                      </p:cBhvr>
                                      <p:tavLst>
                                        <p:tav tm="0">
                                          <p:val>
                                            <p:strVal val="ppt_w"/>
                                          </p:val>
                                        </p:tav>
                                        <p:tav tm="100000">
                                          <p:val>
                                            <p:strVal val="#ppt_w*1.072713"/>
                                          </p:val>
                                        </p:tav>
                                      </p:tavLst>
                                    </p:anim>
                                    <p:anim to="" calcmode="lin" valueType="num">
                                      <p:cBhvr>
                                        <p:cTn id="21" dur="500" fill="hold">
                                          <p:stCondLst>
                                            <p:cond delay="0"/>
                                          </p:stCondLst>
                                        </p:cTn>
                                        <p:tgtEl>
                                          <p:spTgt spid="4"/>
                                        </p:tgtEl>
                                        <p:attrNameLst>
                                          <p:attrName>ppt_h</p:attrName>
                                        </p:attrNameLst>
                                      </p:cBhvr>
                                      <p:tavLst>
                                        <p:tav tm="0">
                                          <p:val>
                                            <p:strVal val="ppt_h"/>
                                          </p:val>
                                        </p:tav>
                                        <p:tav tm="100000">
                                          <p:val>
                                            <p:strVal val="#ppt_h*1.072713"/>
                                          </p:val>
                                        </p:tav>
                                      </p:tavLst>
                                    </p:anim>
                                    <p:anim to="" calcmode="lin" valueType="num">
                                      <p:cBhvr>
                                        <p:cTn id="22" dur="500" fill="hold">
                                          <p:stCondLst>
                                            <p:cond delay="0"/>
                                          </p:stCondLst>
                                        </p:cTn>
                                        <p:tgtEl>
                                          <p:spTgt spid="4"/>
                                        </p:tgtEl>
                                        <p:attrNameLst>
                                          <p:attrName>ppt_x</p:attrName>
                                        </p:attrNameLst>
                                      </p:cBhvr>
                                      <p:tavLst>
                                        <p:tav tm="0">
                                          <p:val>
                                            <p:strVal val="ppt_x"/>
                                          </p:val>
                                        </p:tav>
                                        <p:tav tm="100000">
                                          <p:val>
                                            <p:fltVal val="0.62453"/>
                                          </p:val>
                                        </p:tav>
                                      </p:tavLst>
                                    </p:anim>
                                    <p:anim to="" calcmode="lin" valueType="num">
                                      <p:cBhvr>
                                        <p:cTn id="23" dur="500" fill="hold">
                                          <p:stCondLst>
                                            <p:cond delay="0"/>
                                          </p:stCondLst>
                                        </p:cTn>
                                        <p:tgtEl>
                                          <p:spTgt spid="4"/>
                                        </p:tgtEl>
                                        <p:attrNameLst>
                                          <p:attrName>ppt_y</p:attrName>
                                        </p:attrNameLst>
                                      </p:cBhvr>
                                      <p:tavLst>
                                        <p:tav tm="0">
                                          <p:val>
                                            <p:strVal val="ppt_y"/>
                                          </p:val>
                                        </p:tav>
                                        <p:tav tm="100000">
                                          <p:val>
                                            <p:fltVal val="0.34089"/>
                                          </p:val>
                                        </p:tav>
                                      </p:tavLst>
                                    </p:anim>
                                    <p:anim to="" calcmode="lin" valueType="num">
                                      <p:cBhvr>
                                        <p:cTn id="2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stCondLst>
                                            <p:cond delay="0"/>
                                          </p:stCondLst>
                                        </p:cTn>
                                        <p:tgtEl>
                                          <p:spTgt spid="9"/>
                                        </p:tgtEl>
                                        <p:attrNameLst>
                                          <p:attrName>ppt_x</p:attrName>
                                        </p:attrNameLst>
                                      </p:cBhvr>
                                      <p:tavLst>
                                        <p:tav tm="0">
                                          <p:val>
                                            <p:fltVal val="0.5"/>
                                          </p:val>
                                        </p:tav>
                                        <p:tav tm="100000">
                                          <p:val>
                                            <p:fltVal val="0.5"/>
                                          </p:val>
                                        </p:tav>
                                      </p:tavLst>
                                    </p:anim>
                                    <p:anim calcmode="lin" valueType="num">
                                      <p:cBhvr additive="base">
                                        <p:cTn id="30" dur="500" fill="hold">
                                          <p:stCondLst>
                                            <p:cond delay="0"/>
                                          </p:stCondLst>
                                        </p:cTn>
                                        <p:tgtEl>
                                          <p:spTgt spid="9"/>
                                        </p:tgtEl>
                                        <p:attrNameLst>
                                          <p:attrName>ppt_y</p:attrName>
                                        </p:attrNameLst>
                                      </p:cBhvr>
                                      <p:tavLst>
                                        <p:tav tm="0" fmla="0.5-(#ppt_h*0.60)/2*((1.5-1.5*$)^3-(1.5-1.5*$)^2)*8/9">
                                          <p:val>
                                            <p:intVal val="0"/>
                                          </p:val>
                                        </p:tav>
                                        <p:tav tm="100000">
                                          <p:val>
                                            <p:fltVal val="1"/>
                                          </p:val>
                                        </p:tav>
                                      </p:tavLst>
                                    </p:anim>
                                    <p:anim to="" calcmode="lin" valueType="num">
                                      <p:cBhvr>
                                        <p:cTn id="31" dur="500" fill="hold">
                                          <p:stCondLst>
                                            <p:cond delay="0"/>
                                          </p:stCondLst>
                                        </p:cTn>
                                        <p:tgtEl>
                                          <p:spTgt spid="9"/>
                                        </p:tgtEl>
                                        <p:attrNameLst>
                                          <p:attrName>ppt_w</p:attrName>
                                        </p:attrNameLst>
                                      </p:cBhvr>
                                      <p:tavLst>
                                        <p:tav tm="0">
                                          <p:val>
                                            <p:strVal val="#ppt_w"/>
                                          </p:val>
                                        </p:tav>
                                        <p:tav tm="100000">
                                          <p:val>
                                            <p:strVal val="#ppt_w*0.6035363"/>
                                          </p:val>
                                        </p:tav>
                                      </p:tavLst>
                                    </p:anim>
                                    <p:anim to="" calcmode="lin" valueType="num">
                                      <p:cBhvr>
                                        <p:cTn id="32" dur="500" fill="hold">
                                          <p:stCondLst>
                                            <p:cond delay="0"/>
                                          </p:stCondLst>
                                        </p:cTn>
                                        <p:tgtEl>
                                          <p:spTgt spid="9"/>
                                        </p:tgtEl>
                                        <p:attrNameLst>
                                          <p:attrName>ppt_h</p:attrName>
                                        </p:attrNameLst>
                                      </p:cBhvr>
                                      <p:tavLst>
                                        <p:tav tm="0" fmla="(#ppt_h*0.60)-(#ppt_h*0.60)*((1.5-1.5*$)^3-(1.5-1.5*$)^2)">
                                          <p:val>
                                            <p:intVal val="0"/>
                                          </p:val>
                                        </p:tav>
                                        <p:tav tm="100000">
                                          <p:val>
                                            <p:fltVal val="1"/>
                                          </p:val>
                                        </p:tav>
                                      </p:tavLst>
                                    </p:anim>
                                    <p:animEffect filter="fade">
                                      <p:cBhvr>
                                        <p:cTn id="33" dur="500">
                                          <p:stCondLst>
                                            <p:cond delay="0"/>
                                          </p:stCondLst>
                                        </p:cTn>
                                        <p:tgtEl>
                                          <p:spTgt spid="9"/>
                                        </p:tgtEl>
                                      </p:cBhvr>
                                    </p:animEffect>
                                  </p:childTnLst>
                                </p:cTn>
                              </p:par>
                              <p:par>
                                <p:cTn id="34" presetID="0" presetClass="entr" presetSubtype="0" fill="hold" grpId="1" nodeType="withEffect">
                                  <p:stCondLst>
                                    <p:cond delay="0"/>
                                  </p:stCondLst>
                                  <p:childTnLst>
                                    <p:anim to="" calcmode="lin" valueType="num">
                                      <p:cBhvr>
                                        <p:cTn id="35" dur="500" fill="hold">
                                          <p:stCondLst>
                                            <p:cond delay="0"/>
                                          </p:stCondLst>
                                        </p:cTn>
                                        <p:tgtEl>
                                          <p:spTgt spid="6"/>
                                        </p:tgtEl>
                                        <p:attrNameLst>
                                          <p:attrName>ppt_w</p:attrName>
                                        </p:attrNameLst>
                                      </p:cBhvr>
                                      <p:tavLst>
                                        <p:tav tm="0">
                                          <p:val>
                                            <p:strVal val="ppt_w"/>
                                          </p:val>
                                        </p:tav>
                                        <p:tav tm="100000">
                                          <p:val>
                                            <p:strVal val="#ppt_w*0.7914329"/>
                                          </p:val>
                                        </p:tav>
                                      </p:tavLst>
                                    </p:anim>
                                    <p:anim to="" calcmode="lin" valueType="num">
                                      <p:cBhvr>
                                        <p:cTn id="36" dur="500" fill="hold">
                                          <p:stCondLst>
                                            <p:cond delay="0"/>
                                          </p:stCondLst>
                                        </p:cTn>
                                        <p:tgtEl>
                                          <p:spTgt spid="6"/>
                                        </p:tgtEl>
                                        <p:attrNameLst>
                                          <p:attrName>ppt_h</p:attrName>
                                        </p:attrNameLst>
                                      </p:cBhvr>
                                      <p:tavLst>
                                        <p:tav tm="0">
                                          <p:val>
                                            <p:strVal val="ppt_h"/>
                                          </p:val>
                                        </p:tav>
                                        <p:tav tm="100000">
                                          <p:val>
                                            <p:strVal val="#ppt_h*0.791433"/>
                                          </p:val>
                                        </p:tav>
                                      </p:tavLst>
                                    </p:anim>
                                    <p:anim to="" calcmode="lin" valueType="num">
                                      <p:cBhvr>
                                        <p:cTn id="37" dur="500" fill="hold">
                                          <p:stCondLst>
                                            <p:cond delay="0"/>
                                          </p:stCondLst>
                                        </p:cTn>
                                        <p:tgtEl>
                                          <p:spTgt spid="6"/>
                                        </p:tgtEl>
                                        <p:attrNameLst>
                                          <p:attrName>ppt_x</p:attrName>
                                        </p:attrNameLst>
                                      </p:cBhvr>
                                      <p:tavLst>
                                        <p:tav tm="0">
                                          <p:val>
                                            <p:strVal val="ppt_x"/>
                                          </p:val>
                                        </p:tav>
                                        <p:tav tm="100000">
                                          <p:val>
                                            <p:fltVal val="0.34141"/>
                                          </p:val>
                                        </p:tav>
                                      </p:tavLst>
                                    </p:anim>
                                    <p:anim to="" calcmode="lin" valueType="num">
                                      <p:cBhvr>
                                        <p:cTn id="38" dur="500" fill="hold">
                                          <p:stCondLst>
                                            <p:cond delay="0"/>
                                          </p:stCondLst>
                                        </p:cTn>
                                        <p:tgtEl>
                                          <p:spTgt spid="6"/>
                                        </p:tgtEl>
                                        <p:attrNameLst>
                                          <p:attrName>ppt_y</p:attrName>
                                        </p:attrNameLst>
                                      </p:cBhvr>
                                      <p:tavLst>
                                        <p:tav tm="0">
                                          <p:val>
                                            <p:strVal val="ppt_y"/>
                                          </p:val>
                                        </p:tav>
                                        <p:tav tm="100000">
                                          <p:val>
                                            <p:fltVal val="0.41612"/>
                                          </p:val>
                                        </p:tav>
                                      </p:tavLst>
                                    </p:anim>
                                    <p:anim to="" calcmode="lin" valueType="num">
                                      <p:cBhvr>
                                        <p:cTn id="39"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40" presetID="0" presetClass="entr" presetSubtype="0" fill="hold" grpId="2" nodeType="withEffect">
                                  <p:stCondLst>
                                    <p:cond delay="0"/>
                                  </p:stCondLst>
                                  <p:childTnLst>
                                    <p:anim to="" calcmode="lin" valueType="num">
                                      <p:cBhvr>
                                        <p:cTn id="41" dur="500" fill="hold">
                                          <p:stCondLst>
                                            <p:cond delay="0"/>
                                          </p:stCondLst>
                                        </p:cTn>
                                        <p:tgtEl>
                                          <p:spTgt spid="4"/>
                                        </p:tgtEl>
                                        <p:attrNameLst>
                                          <p:attrName>ppt_w</p:attrName>
                                        </p:attrNameLst>
                                      </p:cBhvr>
                                      <p:tavLst>
                                        <p:tav tm="0">
                                          <p:val>
                                            <p:strVal val="ppt_w"/>
                                          </p:val>
                                        </p:tav>
                                        <p:tav tm="100000">
                                          <p:val>
                                            <p:strVal val="#ppt_w*0.647421"/>
                                          </p:val>
                                        </p:tav>
                                      </p:tavLst>
                                    </p:anim>
                                    <p:anim to="" calcmode="lin" valueType="num">
                                      <p:cBhvr>
                                        <p:cTn id="42" dur="500" fill="hold">
                                          <p:stCondLst>
                                            <p:cond delay="0"/>
                                          </p:stCondLst>
                                        </p:cTn>
                                        <p:tgtEl>
                                          <p:spTgt spid="4"/>
                                        </p:tgtEl>
                                        <p:attrNameLst>
                                          <p:attrName>ppt_h</p:attrName>
                                        </p:attrNameLst>
                                      </p:cBhvr>
                                      <p:tavLst>
                                        <p:tav tm="0">
                                          <p:val>
                                            <p:strVal val="ppt_h"/>
                                          </p:val>
                                        </p:tav>
                                        <p:tav tm="100000">
                                          <p:val>
                                            <p:strVal val="#ppt_h*0.6474211"/>
                                          </p:val>
                                        </p:tav>
                                      </p:tavLst>
                                    </p:anim>
                                    <p:anim to="" calcmode="lin" valueType="num">
                                      <p:cBhvr>
                                        <p:cTn id="43" dur="500" fill="hold">
                                          <p:stCondLst>
                                            <p:cond delay="0"/>
                                          </p:stCondLst>
                                        </p:cTn>
                                        <p:tgtEl>
                                          <p:spTgt spid="4"/>
                                        </p:tgtEl>
                                        <p:attrNameLst>
                                          <p:attrName>ppt_x</p:attrName>
                                        </p:attrNameLst>
                                      </p:cBhvr>
                                      <p:tavLst>
                                        <p:tav tm="0">
                                          <p:val>
                                            <p:strVal val="ppt_x"/>
                                          </p:val>
                                        </p:tav>
                                        <p:tav tm="100000">
                                          <p:val>
                                            <p:fltVal val="0.41657"/>
                                          </p:val>
                                        </p:tav>
                                      </p:tavLst>
                                    </p:anim>
                                    <p:anim to="" calcmode="lin" valueType="num">
                                      <p:cBhvr>
                                        <p:cTn id="44" dur="500" fill="hold">
                                          <p:stCondLst>
                                            <p:cond delay="0"/>
                                          </p:stCondLst>
                                        </p:cTn>
                                        <p:tgtEl>
                                          <p:spTgt spid="4"/>
                                        </p:tgtEl>
                                        <p:attrNameLst>
                                          <p:attrName>ppt_y</p:attrName>
                                        </p:attrNameLst>
                                      </p:cBhvr>
                                      <p:tavLst>
                                        <p:tav tm="0">
                                          <p:val>
                                            <p:strVal val="ppt_y"/>
                                          </p:val>
                                        </p:tav>
                                        <p:tav tm="100000">
                                          <p:val>
                                            <p:fltVal val="0.32009"/>
                                          </p:val>
                                        </p:tav>
                                      </p:tavLst>
                                    </p:anim>
                                    <p:anim to="" calcmode="lin" valueType="num">
                                      <p:cBhvr>
                                        <p:cTn id="45"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stCondLst>
                                            <p:cond delay="0"/>
                                          </p:stCondLst>
                                        </p:cTn>
                                        <p:tgtEl>
                                          <p:spTgt spid="10"/>
                                        </p:tgtEl>
                                        <p:attrNameLst>
                                          <p:attrName>ppt_x</p:attrName>
                                        </p:attrNameLst>
                                      </p:cBhvr>
                                      <p:tavLst>
                                        <p:tav tm="0">
                                          <p:val>
                                            <p:fltVal val="0.5"/>
                                          </p:val>
                                        </p:tav>
                                        <p:tav tm="100000">
                                          <p:val>
                                            <p:fltVal val="0.5"/>
                                          </p:val>
                                        </p:tav>
                                      </p:tavLst>
                                    </p:anim>
                                    <p:anim calcmode="lin" valueType="num">
                                      <p:cBhvr additive="base">
                                        <p:cTn id="51" dur="500" fill="hold">
                                          <p:stCondLst>
                                            <p:cond delay="0"/>
                                          </p:stCondLst>
                                        </p:cTn>
                                        <p:tgtEl>
                                          <p:spTgt spid="10"/>
                                        </p:tgtEl>
                                        <p:attrNameLst>
                                          <p:attrName>ppt_y</p:attrName>
                                        </p:attrNameLst>
                                      </p:cBhvr>
                                      <p:tavLst>
                                        <p:tav tm="0" fmla="0.5+(#ppt_h*0.53)*((1.5-1.5*$)^3-(1.5-1.5*$)^2)">
                                          <p:val>
                                            <p:intVal val="0"/>
                                          </p:val>
                                        </p:tav>
                                        <p:tav tm="100000">
                                          <p:val>
                                            <p:fltVal val="1"/>
                                          </p:val>
                                        </p:tav>
                                      </p:tavLst>
                                    </p:anim>
                                    <p:anim to="" calcmode="lin" valueType="num">
                                      <p:cBhvr>
                                        <p:cTn id="52" dur="500" fill="hold">
                                          <p:stCondLst>
                                            <p:cond delay="0"/>
                                          </p:stCondLst>
                                        </p:cTn>
                                        <p:tgtEl>
                                          <p:spTgt spid="10"/>
                                        </p:tgtEl>
                                        <p:attrNameLst>
                                          <p:attrName>ppt_w</p:attrName>
                                        </p:attrNameLst>
                                      </p:cBhvr>
                                      <p:tavLst>
                                        <p:tav tm="0">
                                          <p:val>
                                            <p:strVal val="#ppt_w"/>
                                          </p:val>
                                        </p:tav>
                                        <p:tav tm="100000">
                                          <p:val>
                                            <p:strVal val="#ppt_w*0.5297161"/>
                                          </p:val>
                                        </p:tav>
                                      </p:tavLst>
                                    </p:anim>
                                    <p:anim to="" calcmode="lin" valueType="num">
                                      <p:cBhvr>
                                        <p:cTn id="53" dur="500" fill="hold">
                                          <p:stCondLst>
                                            <p:cond delay="0"/>
                                          </p:stCondLst>
                                        </p:cTn>
                                        <p:tgtEl>
                                          <p:spTgt spid="10"/>
                                        </p:tgtEl>
                                        <p:attrNameLst>
                                          <p:attrName>ppt_h</p:attrName>
                                        </p:attrNameLst>
                                      </p:cBhvr>
                                      <p:tavLst>
                                        <p:tav tm="0">
                                          <p:val>
                                            <p:strVal val="#ppt_h"/>
                                          </p:val>
                                        </p:tav>
                                        <p:tav tm="100000">
                                          <p:val>
                                            <p:strVal val="#ppt_h*0.5297161"/>
                                          </p:val>
                                        </p:tav>
                                      </p:tavLst>
                                    </p:anim>
                                  </p:childTnLst>
                                </p:cTn>
                              </p:par>
                              <p:par>
                                <p:cTn id="54" presetID="0" presetClass="entr" presetSubtype="0" fill="hold" grpId="1" nodeType="withEffect">
                                  <p:stCondLst>
                                    <p:cond delay="0"/>
                                  </p:stCondLst>
                                  <p:childTnLst>
                                    <p:anim to="" calcmode="lin" valueType="num">
                                      <p:cBhvr>
                                        <p:cTn id="55" dur="500" fill="hold">
                                          <p:stCondLst>
                                            <p:cond delay="0"/>
                                          </p:stCondLst>
                                        </p:cTn>
                                        <p:tgtEl>
                                          <p:spTgt spid="9"/>
                                        </p:tgtEl>
                                        <p:attrNameLst>
                                          <p:attrName>ppt_w</p:attrName>
                                        </p:attrNameLst>
                                      </p:cBhvr>
                                      <p:tavLst>
                                        <p:tav tm="0">
                                          <p:val>
                                            <p:strVal val="ppt_w"/>
                                          </p:val>
                                        </p:tav>
                                        <p:tav tm="100000">
                                          <p:val>
                                            <p:strVal val="#ppt_w*0.3197029"/>
                                          </p:val>
                                        </p:tav>
                                      </p:tavLst>
                                    </p:anim>
                                    <p:anim to="" calcmode="lin" valueType="num">
                                      <p:cBhvr>
                                        <p:cTn id="56" dur="500" fill="hold">
                                          <p:stCondLst>
                                            <p:cond delay="0"/>
                                          </p:stCondLst>
                                        </p:cTn>
                                        <p:tgtEl>
                                          <p:spTgt spid="9"/>
                                        </p:tgtEl>
                                        <p:attrNameLst>
                                          <p:attrName>ppt_h</p:attrName>
                                        </p:attrNameLst>
                                      </p:cBhvr>
                                      <p:tavLst>
                                        <p:tav tm="0">
                                          <p:val>
                                            <p:strVal val="ppt_h"/>
                                          </p:val>
                                        </p:tav>
                                        <p:tav tm="100000">
                                          <p:val>
                                            <p:strVal val="#ppt_h*0.3197029"/>
                                          </p:val>
                                        </p:tav>
                                      </p:tavLst>
                                    </p:anim>
                                    <p:anim to="" calcmode="lin" valueType="num">
                                      <p:cBhvr>
                                        <p:cTn id="57" dur="500" fill="hold">
                                          <p:stCondLst>
                                            <p:cond delay="0"/>
                                          </p:stCondLst>
                                        </p:cTn>
                                        <p:tgtEl>
                                          <p:spTgt spid="9"/>
                                        </p:tgtEl>
                                        <p:attrNameLst>
                                          <p:attrName>ppt_x</p:attrName>
                                        </p:attrNameLst>
                                      </p:cBhvr>
                                      <p:tavLst>
                                        <p:tav tm="0">
                                          <p:val>
                                            <p:strVal val="ppt_x"/>
                                          </p:val>
                                        </p:tav>
                                        <p:tav tm="100000">
                                          <p:val>
                                            <p:fltVal val="0.31189"/>
                                          </p:val>
                                        </p:tav>
                                      </p:tavLst>
                                    </p:anim>
                                    <p:anim to="" calcmode="lin" valueType="num">
                                      <p:cBhvr>
                                        <p:cTn id="58" dur="500" fill="hold">
                                          <p:stCondLst>
                                            <p:cond delay="0"/>
                                          </p:stCondLst>
                                        </p:cTn>
                                        <p:tgtEl>
                                          <p:spTgt spid="9"/>
                                        </p:tgtEl>
                                        <p:attrNameLst>
                                          <p:attrName>ppt_y</p:attrName>
                                        </p:attrNameLst>
                                      </p:cBhvr>
                                      <p:tavLst>
                                        <p:tav tm="0">
                                          <p:val>
                                            <p:strVal val="ppt_y"/>
                                          </p:val>
                                        </p:tav>
                                        <p:tav tm="100000">
                                          <p:val>
                                            <p:fltVal val="0.4326"/>
                                          </p:val>
                                        </p:tav>
                                      </p:tavLst>
                                    </p:anim>
                                    <p:anim to="" calcmode="lin" valueType="num">
                                      <p:cBhvr>
                                        <p:cTn id="59"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60" presetID="0" presetClass="entr" presetSubtype="0" fill="hold" grpId="2" nodeType="withEffect">
                                  <p:stCondLst>
                                    <p:cond delay="0"/>
                                  </p:stCondLst>
                                  <p:childTnLst>
                                    <p:anim to="" calcmode="lin" valueType="num">
                                      <p:cBhvr>
                                        <p:cTn id="61" dur="500" fill="hold">
                                          <p:stCondLst>
                                            <p:cond delay="0"/>
                                          </p:stCondLst>
                                        </p:cTn>
                                        <p:tgtEl>
                                          <p:spTgt spid="6"/>
                                        </p:tgtEl>
                                        <p:attrNameLst>
                                          <p:attrName>ppt_w</p:attrName>
                                        </p:attrNameLst>
                                      </p:cBhvr>
                                      <p:tavLst>
                                        <p:tav tm="0">
                                          <p:val>
                                            <p:strVal val="ppt_w"/>
                                          </p:val>
                                        </p:tav>
                                        <p:tav tm="100000">
                                          <p:val>
                                            <p:strVal val="#ppt_w*0.4192347"/>
                                          </p:val>
                                        </p:tav>
                                      </p:tavLst>
                                    </p:anim>
                                    <p:anim to="" calcmode="lin" valueType="num">
                                      <p:cBhvr>
                                        <p:cTn id="62" dur="500" fill="hold">
                                          <p:stCondLst>
                                            <p:cond delay="0"/>
                                          </p:stCondLst>
                                        </p:cTn>
                                        <p:tgtEl>
                                          <p:spTgt spid="6"/>
                                        </p:tgtEl>
                                        <p:attrNameLst>
                                          <p:attrName>ppt_h</p:attrName>
                                        </p:attrNameLst>
                                      </p:cBhvr>
                                      <p:tavLst>
                                        <p:tav tm="0">
                                          <p:val>
                                            <p:strVal val="ppt_h"/>
                                          </p:val>
                                        </p:tav>
                                        <p:tav tm="100000">
                                          <p:val>
                                            <p:strVal val="#ppt_h*0.4192348"/>
                                          </p:val>
                                        </p:tav>
                                      </p:tavLst>
                                    </p:anim>
                                    <p:anim to="" calcmode="lin" valueType="num">
                                      <p:cBhvr>
                                        <p:cTn id="63" dur="500" fill="hold">
                                          <p:stCondLst>
                                            <p:cond delay="0"/>
                                          </p:stCondLst>
                                        </p:cTn>
                                        <p:tgtEl>
                                          <p:spTgt spid="6"/>
                                        </p:tgtEl>
                                        <p:attrNameLst>
                                          <p:attrName>ppt_x</p:attrName>
                                        </p:attrNameLst>
                                      </p:cBhvr>
                                      <p:tavLst>
                                        <p:tav tm="0">
                                          <p:val>
                                            <p:strVal val="ppt_x"/>
                                          </p:val>
                                        </p:tav>
                                        <p:tav tm="100000">
                                          <p:val>
                                            <p:fltVal val="0.22788"/>
                                          </p:val>
                                        </p:tav>
                                      </p:tavLst>
                                    </p:anim>
                                    <p:anim to="" calcmode="lin" valueType="num">
                                      <p:cBhvr>
                                        <p:cTn id="64" dur="500" fill="hold">
                                          <p:stCondLst>
                                            <p:cond delay="0"/>
                                          </p:stCondLst>
                                        </p:cTn>
                                        <p:tgtEl>
                                          <p:spTgt spid="6"/>
                                        </p:tgtEl>
                                        <p:attrNameLst>
                                          <p:attrName>ppt_y</p:attrName>
                                        </p:attrNameLst>
                                      </p:cBhvr>
                                      <p:tavLst>
                                        <p:tav tm="0">
                                          <p:val>
                                            <p:strVal val="ppt_y"/>
                                          </p:val>
                                        </p:tav>
                                        <p:tav tm="100000">
                                          <p:val>
                                            <p:fltVal val="0.38817"/>
                                          </p:val>
                                        </p:tav>
                                      </p:tavLst>
                                    </p:anim>
                                    <p:anim to="" calcmode="lin" valueType="num">
                                      <p:cBhvr>
                                        <p:cTn id="65"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66" presetID="0" presetClass="entr" presetSubtype="0" fill="hold" grpId="3" nodeType="withEffect">
                                  <p:stCondLst>
                                    <p:cond delay="0"/>
                                  </p:stCondLst>
                                  <p:childTnLst>
                                    <p:anim to="" calcmode="lin" valueType="num">
                                      <p:cBhvr>
                                        <p:cTn id="67" dur="500" fill="hold">
                                          <p:stCondLst>
                                            <p:cond delay="0"/>
                                          </p:stCondLst>
                                        </p:cTn>
                                        <p:tgtEl>
                                          <p:spTgt spid="4"/>
                                        </p:tgtEl>
                                        <p:attrNameLst>
                                          <p:attrName>ppt_w</p:attrName>
                                        </p:attrNameLst>
                                      </p:cBhvr>
                                      <p:tavLst>
                                        <p:tav tm="0">
                                          <p:val>
                                            <p:strVal val="ppt_w"/>
                                          </p:val>
                                        </p:tav>
                                        <p:tav tm="100000">
                                          <p:val>
                                            <p:strVal val="#ppt_w*0.3429493"/>
                                          </p:val>
                                        </p:tav>
                                      </p:tavLst>
                                    </p:anim>
                                    <p:anim to="" calcmode="lin" valueType="num">
                                      <p:cBhvr>
                                        <p:cTn id="68" dur="500" fill="hold">
                                          <p:stCondLst>
                                            <p:cond delay="0"/>
                                          </p:stCondLst>
                                        </p:cTn>
                                        <p:tgtEl>
                                          <p:spTgt spid="4"/>
                                        </p:tgtEl>
                                        <p:attrNameLst>
                                          <p:attrName>ppt_h</p:attrName>
                                        </p:attrNameLst>
                                      </p:cBhvr>
                                      <p:tavLst>
                                        <p:tav tm="0">
                                          <p:val>
                                            <p:strVal val="ppt_h"/>
                                          </p:val>
                                        </p:tav>
                                        <p:tav tm="100000">
                                          <p:val>
                                            <p:strVal val="#ppt_h*0.3429494"/>
                                          </p:val>
                                        </p:tav>
                                      </p:tavLst>
                                    </p:anim>
                                    <p:anim to="" calcmode="lin" valueType="num">
                                      <p:cBhvr>
                                        <p:cTn id="69" dur="500" fill="hold">
                                          <p:stCondLst>
                                            <p:cond delay="0"/>
                                          </p:stCondLst>
                                        </p:cTn>
                                        <p:tgtEl>
                                          <p:spTgt spid="4"/>
                                        </p:tgtEl>
                                        <p:attrNameLst>
                                          <p:attrName>ppt_x</p:attrName>
                                        </p:attrNameLst>
                                      </p:cBhvr>
                                      <p:tavLst>
                                        <p:tav tm="0">
                                          <p:val>
                                            <p:strVal val="ppt_x"/>
                                          </p:val>
                                        </p:tav>
                                        <p:tav tm="100000">
                                          <p:val>
                                            <p:fltVal val="0.26769"/>
                                          </p:val>
                                        </p:tav>
                                      </p:tavLst>
                                    </p:anim>
                                    <p:anim to="" calcmode="lin" valueType="num">
                                      <p:cBhvr>
                                        <p:cTn id="70" dur="500" fill="hold">
                                          <p:stCondLst>
                                            <p:cond delay="0"/>
                                          </p:stCondLst>
                                        </p:cTn>
                                        <p:tgtEl>
                                          <p:spTgt spid="4"/>
                                        </p:tgtEl>
                                        <p:attrNameLst>
                                          <p:attrName>ppt_y</p:attrName>
                                        </p:attrNameLst>
                                      </p:cBhvr>
                                      <p:tavLst>
                                        <p:tav tm="0">
                                          <p:val>
                                            <p:strVal val="ppt_y"/>
                                          </p:val>
                                        </p:tav>
                                        <p:tav tm="100000">
                                          <p:val>
                                            <p:fltVal val="0.3373"/>
                                          </p:val>
                                        </p:tav>
                                      </p:tavLst>
                                    </p:anim>
                                    <p:anim to="" calcmode="lin" valueType="num">
                                      <p:cBhvr>
                                        <p:cTn id="71"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500" fill="hold">
                                          <p:stCondLst>
                                            <p:cond delay="0"/>
                                          </p:stCondLst>
                                        </p:cTn>
                                        <p:tgtEl>
                                          <p:spTgt spid="11"/>
                                        </p:tgtEl>
                                        <p:attrNameLst>
                                          <p:attrName>ppt_x</p:attrName>
                                        </p:attrNameLst>
                                      </p:cBhvr>
                                      <p:tavLst>
                                        <p:tav tm="0">
                                          <p:val>
                                            <p:fltVal val="0.40633"/>
                                          </p:val>
                                        </p:tav>
                                        <p:tav tm="100000">
                                          <p:val>
                                            <p:fltVal val="0.40633"/>
                                          </p:val>
                                        </p:tav>
                                      </p:tavLst>
                                    </p:anim>
                                    <p:anim calcmode="lin" valueType="num">
                                      <p:cBhvr additive="base">
                                        <p:cTn id="77" dur="500" fill="hold">
                                          <p:stCondLst>
                                            <p:cond delay="0"/>
                                          </p:stCondLst>
                                        </p:cTn>
                                        <p:tgtEl>
                                          <p:spTgt spid="11"/>
                                        </p:tgtEl>
                                        <p:attrNameLst>
                                          <p:attrName>ppt_y</p:attrName>
                                        </p:attrNameLst>
                                      </p:cBhvr>
                                      <p:tavLst>
                                        <p:tav tm="0" fmla="0.5+(#ppt_h*1.04)*((1.5-1.5*$)^3-(1.5-1.5*$)^2)">
                                          <p:val>
                                            <p:intVal val="0"/>
                                          </p:val>
                                        </p:tav>
                                        <p:tav tm="100000">
                                          <p:val>
                                            <p:fltVal val="1"/>
                                          </p:val>
                                        </p:tav>
                                      </p:tavLst>
                                    </p:anim>
                                    <p:anim to="" calcmode="lin" valueType="num">
                                      <p:cBhvr>
                                        <p:cTn id="78" dur="500" fill="hold">
                                          <p:stCondLst>
                                            <p:cond delay="0"/>
                                          </p:stCondLst>
                                        </p:cTn>
                                        <p:tgtEl>
                                          <p:spTgt spid="11"/>
                                        </p:tgtEl>
                                        <p:attrNameLst>
                                          <p:attrName>ppt_w</p:attrName>
                                        </p:attrNameLst>
                                      </p:cBhvr>
                                      <p:tavLst>
                                        <p:tav tm="0">
                                          <p:val>
                                            <p:strVal val="#ppt_w"/>
                                          </p:val>
                                        </p:tav>
                                        <p:tav tm="100000">
                                          <p:val>
                                            <p:strVal val="#ppt_w*1.036387"/>
                                          </p:val>
                                        </p:tav>
                                      </p:tavLst>
                                    </p:anim>
                                    <p:anim to="" calcmode="lin" valueType="num">
                                      <p:cBhvr>
                                        <p:cTn id="79" dur="500" fill="hold">
                                          <p:stCondLst>
                                            <p:cond delay="0"/>
                                          </p:stCondLst>
                                        </p:cTn>
                                        <p:tgtEl>
                                          <p:spTgt spid="11"/>
                                        </p:tgtEl>
                                        <p:attrNameLst>
                                          <p:attrName>ppt_h</p:attrName>
                                        </p:attrNameLst>
                                      </p:cBhvr>
                                      <p:tavLst>
                                        <p:tav tm="0">
                                          <p:val>
                                            <p:strVal val="#ppt_h"/>
                                          </p:val>
                                        </p:tav>
                                        <p:tav tm="100000">
                                          <p:val>
                                            <p:strVal val="#ppt_h*1.036387"/>
                                          </p:val>
                                        </p:tav>
                                      </p:tavLst>
                                    </p:anim>
                                  </p:childTnLst>
                                </p:cTn>
                              </p:par>
                              <p:par>
                                <p:cTn id="80" presetID="0" presetClass="entr" presetSubtype="0" fill="hold" grpId="1" nodeType="withEffect">
                                  <p:stCondLst>
                                    <p:cond delay="0"/>
                                  </p:stCondLst>
                                  <p:childTnLst>
                                    <p:anim to="" calcmode="lin" valueType="num">
                                      <p:cBhvr>
                                        <p:cTn id="81" dur="500" fill="hold">
                                          <p:stCondLst>
                                            <p:cond delay="0"/>
                                          </p:stCondLst>
                                        </p:cTn>
                                        <p:tgtEl>
                                          <p:spTgt spid="10"/>
                                        </p:tgtEl>
                                        <p:attrNameLst>
                                          <p:attrName>ppt_w</p:attrName>
                                        </p:attrNameLst>
                                      </p:cBhvr>
                                      <p:tavLst>
                                        <p:tav tm="0">
                                          <p:val>
                                            <p:strVal val="ppt_w"/>
                                          </p:val>
                                        </p:tav>
                                        <p:tav tm="100000">
                                          <p:val>
                                            <p:strVal val="#ppt_w*0.5489909"/>
                                          </p:val>
                                        </p:tav>
                                      </p:tavLst>
                                    </p:anim>
                                    <p:anim to="" calcmode="lin" valueType="num">
                                      <p:cBhvr>
                                        <p:cTn id="82" dur="500" fill="hold">
                                          <p:stCondLst>
                                            <p:cond delay="0"/>
                                          </p:stCondLst>
                                        </p:cTn>
                                        <p:tgtEl>
                                          <p:spTgt spid="10"/>
                                        </p:tgtEl>
                                        <p:attrNameLst>
                                          <p:attrName>ppt_h</p:attrName>
                                        </p:attrNameLst>
                                      </p:cBhvr>
                                      <p:tavLst>
                                        <p:tav tm="0">
                                          <p:val>
                                            <p:strVal val="ppt_h"/>
                                          </p:val>
                                        </p:tav>
                                        <p:tav tm="100000">
                                          <p:val>
                                            <p:strVal val="#ppt_h*0.5489909"/>
                                          </p:val>
                                        </p:tav>
                                      </p:tavLst>
                                    </p:anim>
                                    <p:anim to="" calcmode="lin" valueType="num">
                                      <p:cBhvr>
                                        <p:cTn id="83" dur="500" fill="hold">
                                          <p:stCondLst>
                                            <p:cond delay="0"/>
                                          </p:stCondLst>
                                        </p:cTn>
                                        <p:tgtEl>
                                          <p:spTgt spid="10"/>
                                        </p:tgtEl>
                                        <p:attrNameLst>
                                          <p:attrName>ppt_x</p:attrName>
                                        </p:attrNameLst>
                                      </p:cBhvr>
                                      <p:tavLst>
                                        <p:tav tm="0">
                                          <p:val>
                                            <p:strVal val="ppt_x"/>
                                          </p:val>
                                        </p:tav>
                                        <p:tav tm="100000">
                                          <p:val>
                                            <p:fltVal val="0.51455"/>
                                          </p:val>
                                        </p:tav>
                                      </p:tavLst>
                                    </p:anim>
                                    <p:anim to="" calcmode="lin" valueType="num">
                                      <p:cBhvr>
                                        <p:cTn id="84" dur="500" fill="hold">
                                          <p:stCondLst>
                                            <p:cond delay="0"/>
                                          </p:stCondLst>
                                        </p:cTn>
                                        <p:tgtEl>
                                          <p:spTgt spid="10"/>
                                        </p:tgtEl>
                                        <p:attrNameLst>
                                          <p:attrName>ppt_y</p:attrName>
                                        </p:attrNameLst>
                                      </p:cBhvr>
                                      <p:tavLst>
                                        <p:tav tm="0">
                                          <p:val>
                                            <p:strVal val="ppt_y"/>
                                          </p:val>
                                        </p:tav>
                                        <p:tav tm="100000">
                                          <p:val>
                                            <p:fltVal val="0.37096"/>
                                          </p:val>
                                        </p:tav>
                                      </p:tavLst>
                                    </p:anim>
                                    <p:anim to="" calcmode="lin" valueType="num">
                                      <p:cBhvr>
                                        <p:cTn id="85"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86" presetID="0" presetClass="entr" presetSubtype="0" fill="hold" grpId="2" nodeType="withEffect">
                                  <p:stCondLst>
                                    <p:cond delay="0"/>
                                  </p:stCondLst>
                                  <p:childTnLst>
                                    <p:anim to="" calcmode="lin" valueType="num">
                                      <p:cBhvr>
                                        <p:cTn id="87" dur="500" fill="hold">
                                          <p:stCondLst>
                                            <p:cond delay="0"/>
                                          </p:stCondLst>
                                        </p:cTn>
                                        <p:tgtEl>
                                          <p:spTgt spid="9"/>
                                        </p:tgtEl>
                                        <p:attrNameLst>
                                          <p:attrName>ppt_w</p:attrName>
                                        </p:attrNameLst>
                                      </p:cBhvr>
                                      <p:tavLst>
                                        <p:tav tm="0">
                                          <p:val>
                                            <p:strVal val="ppt_w"/>
                                          </p:val>
                                        </p:tav>
                                        <p:tav tm="100000">
                                          <p:val>
                                            <p:strVal val="#ppt_w*0.3313359"/>
                                          </p:val>
                                        </p:tav>
                                      </p:tavLst>
                                    </p:anim>
                                    <p:anim to="" calcmode="lin" valueType="num">
                                      <p:cBhvr>
                                        <p:cTn id="88" dur="500" fill="hold">
                                          <p:stCondLst>
                                            <p:cond delay="0"/>
                                          </p:stCondLst>
                                        </p:cTn>
                                        <p:tgtEl>
                                          <p:spTgt spid="9"/>
                                        </p:tgtEl>
                                        <p:attrNameLst>
                                          <p:attrName>ppt_h</p:attrName>
                                        </p:attrNameLst>
                                      </p:cBhvr>
                                      <p:tavLst>
                                        <p:tav tm="0">
                                          <p:val>
                                            <p:strVal val="ppt_h"/>
                                          </p:val>
                                        </p:tav>
                                        <p:tav tm="100000">
                                          <p:val>
                                            <p:strVal val="#ppt_h*0.331336"/>
                                          </p:val>
                                        </p:tav>
                                      </p:tavLst>
                                    </p:anim>
                                    <p:anim to="" calcmode="lin" valueType="num">
                                      <p:cBhvr>
                                        <p:cTn id="89" dur="500" fill="hold">
                                          <p:stCondLst>
                                            <p:cond delay="0"/>
                                          </p:stCondLst>
                                        </p:cTn>
                                        <p:tgtEl>
                                          <p:spTgt spid="9"/>
                                        </p:tgtEl>
                                        <p:attrNameLst>
                                          <p:attrName>ppt_x</p:attrName>
                                        </p:attrNameLst>
                                      </p:cBhvr>
                                      <p:tavLst>
                                        <p:tav tm="0">
                                          <p:val>
                                            <p:strVal val="ppt_x"/>
                                          </p:val>
                                        </p:tav>
                                        <p:tav tm="100000">
                                          <p:val>
                                            <p:fltVal val="0.3196"/>
                                          </p:val>
                                        </p:tav>
                                      </p:tavLst>
                                    </p:anim>
                                    <p:anim to="" calcmode="lin" valueType="num">
                                      <p:cBhvr>
                                        <p:cTn id="90" dur="500" fill="hold">
                                          <p:stCondLst>
                                            <p:cond delay="0"/>
                                          </p:stCondLst>
                                        </p:cTn>
                                        <p:tgtEl>
                                          <p:spTgt spid="9"/>
                                        </p:tgtEl>
                                        <p:attrNameLst>
                                          <p:attrName>ppt_y</p:attrName>
                                        </p:attrNameLst>
                                      </p:cBhvr>
                                      <p:tavLst>
                                        <p:tav tm="0">
                                          <p:val>
                                            <p:strVal val="ppt_y"/>
                                          </p:val>
                                        </p:tav>
                                        <p:tav tm="100000">
                                          <p:val>
                                            <p:fltVal val="0.3011"/>
                                          </p:val>
                                        </p:tav>
                                      </p:tavLst>
                                    </p:anim>
                                    <p:anim to="" calcmode="lin" valueType="num">
                                      <p:cBhvr>
                                        <p:cTn id="91"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92" presetID="0" presetClass="entr" presetSubtype="0" fill="hold" grpId="3" nodeType="withEffect">
                                  <p:stCondLst>
                                    <p:cond delay="0"/>
                                  </p:stCondLst>
                                  <p:childTnLst>
                                    <p:anim to="" calcmode="lin" valueType="num">
                                      <p:cBhvr>
                                        <p:cTn id="93" dur="500" fill="hold">
                                          <p:stCondLst>
                                            <p:cond delay="0"/>
                                          </p:stCondLst>
                                        </p:cTn>
                                        <p:tgtEl>
                                          <p:spTgt spid="6"/>
                                        </p:tgtEl>
                                        <p:attrNameLst>
                                          <p:attrName>ppt_w</p:attrName>
                                        </p:attrNameLst>
                                      </p:cBhvr>
                                      <p:tavLst>
                                        <p:tav tm="0">
                                          <p:val>
                                            <p:strVal val="ppt_w"/>
                                          </p:val>
                                        </p:tav>
                                        <p:tav tm="100000">
                                          <p:val>
                                            <p:strVal val="#ppt_w*0.4344894"/>
                                          </p:val>
                                        </p:tav>
                                      </p:tavLst>
                                    </p:anim>
                                    <p:anim to="" calcmode="lin" valueType="num">
                                      <p:cBhvr>
                                        <p:cTn id="94" dur="500" fill="hold">
                                          <p:stCondLst>
                                            <p:cond delay="0"/>
                                          </p:stCondLst>
                                        </p:cTn>
                                        <p:tgtEl>
                                          <p:spTgt spid="6"/>
                                        </p:tgtEl>
                                        <p:attrNameLst>
                                          <p:attrName>ppt_h</p:attrName>
                                        </p:attrNameLst>
                                      </p:cBhvr>
                                      <p:tavLst>
                                        <p:tav tm="0">
                                          <p:val>
                                            <p:strVal val="ppt_h"/>
                                          </p:val>
                                        </p:tav>
                                        <p:tav tm="100000">
                                          <p:val>
                                            <p:strVal val="#ppt_h*0.4344895"/>
                                          </p:val>
                                        </p:tav>
                                      </p:tavLst>
                                    </p:anim>
                                    <p:anim to="" calcmode="lin" valueType="num">
                                      <p:cBhvr>
                                        <p:cTn id="95" dur="500" fill="hold">
                                          <p:stCondLst>
                                            <p:cond delay="0"/>
                                          </p:stCondLst>
                                        </p:cTn>
                                        <p:tgtEl>
                                          <p:spTgt spid="6"/>
                                        </p:tgtEl>
                                        <p:attrNameLst>
                                          <p:attrName>ppt_x</p:attrName>
                                        </p:attrNameLst>
                                      </p:cBhvr>
                                      <p:tavLst>
                                        <p:tav tm="0">
                                          <p:val>
                                            <p:strVal val="ppt_x"/>
                                          </p:val>
                                        </p:tav>
                                        <p:tav tm="100000">
                                          <p:val>
                                            <p:fltVal val="0.23253"/>
                                          </p:val>
                                        </p:tav>
                                      </p:tavLst>
                                    </p:anim>
                                    <p:anim to="" calcmode="lin" valueType="num">
                                      <p:cBhvr>
                                        <p:cTn id="96" dur="500" fill="hold">
                                          <p:stCondLst>
                                            <p:cond delay="0"/>
                                          </p:stCondLst>
                                        </p:cTn>
                                        <p:tgtEl>
                                          <p:spTgt spid="6"/>
                                        </p:tgtEl>
                                        <p:attrNameLst>
                                          <p:attrName>ppt_y</p:attrName>
                                        </p:attrNameLst>
                                      </p:cBhvr>
                                      <p:tavLst>
                                        <p:tav tm="0">
                                          <p:val>
                                            <p:strVal val="ppt_y"/>
                                          </p:val>
                                        </p:tav>
                                        <p:tav tm="100000">
                                          <p:val>
                                            <p:fltVal val="0.25505"/>
                                          </p:val>
                                        </p:tav>
                                      </p:tavLst>
                                    </p:anim>
                                    <p:anim to="" calcmode="lin" valueType="num">
                                      <p:cBhvr>
                                        <p:cTn id="97"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98" presetID="0" presetClass="entr" presetSubtype="0" fill="hold" grpId="4" nodeType="withEffect">
                                  <p:stCondLst>
                                    <p:cond delay="0"/>
                                  </p:stCondLst>
                                  <p:childTnLst>
                                    <p:anim to="" calcmode="lin" valueType="num">
                                      <p:cBhvr>
                                        <p:cTn id="99" dur="500" fill="hold">
                                          <p:stCondLst>
                                            <p:cond delay="0"/>
                                          </p:stCondLst>
                                        </p:cTn>
                                        <p:tgtEl>
                                          <p:spTgt spid="4"/>
                                        </p:tgtEl>
                                        <p:attrNameLst>
                                          <p:attrName>ppt_w</p:attrName>
                                        </p:attrNameLst>
                                      </p:cBhvr>
                                      <p:tavLst>
                                        <p:tav tm="0">
                                          <p:val>
                                            <p:strVal val="ppt_w"/>
                                          </p:val>
                                        </p:tav>
                                        <p:tav tm="100000">
                                          <p:val>
                                            <p:strVal val="#ppt_w*0.3554282"/>
                                          </p:val>
                                        </p:tav>
                                      </p:tavLst>
                                    </p:anim>
                                    <p:anim to="" calcmode="lin" valueType="num">
                                      <p:cBhvr>
                                        <p:cTn id="100" dur="500" fill="hold">
                                          <p:stCondLst>
                                            <p:cond delay="0"/>
                                          </p:stCondLst>
                                        </p:cTn>
                                        <p:tgtEl>
                                          <p:spTgt spid="4"/>
                                        </p:tgtEl>
                                        <p:attrNameLst>
                                          <p:attrName>ppt_h</p:attrName>
                                        </p:attrNameLst>
                                      </p:cBhvr>
                                      <p:tavLst>
                                        <p:tav tm="0">
                                          <p:val>
                                            <p:strVal val="ppt_h"/>
                                          </p:val>
                                        </p:tav>
                                        <p:tav tm="100000">
                                          <p:val>
                                            <p:strVal val="#ppt_h*0.3554282"/>
                                          </p:val>
                                        </p:tav>
                                      </p:tavLst>
                                    </p:anim>
                                    <p:anim to="" calcmode="lin" valueType="num">
                                      <p:cBhvr>
                                        <p:cTn id="101" dur="500" fill="hold">
                                          <p:stCondLst>
                                            <p:cond delay="0"/>
                                          </p:stCondLst>
                                        </p:cTn>
                                        <p:tgtEl>
                                          <p:spTgt spid="4"/>
                                        </p:tgtEl>
                                        <p:attrNameLst>
                                          <p:attrName>ppt_x</p:attrName>
                                        </p:attrNameLst>
                                      </p:cBhvr>
                                      <p:tavLst>
                                        <p:tav tm="0">
                                          <p:val>
                                            <p:strVal val="ppt_x"/>
                                          </p:val>
                                        </p:tav>
                                        <p:tav tm="100000">
                                          <p:val>
                                            <p:fltVal val="0.2738"/>
                                          </p:val>
                                        </p:tav>
                                      </p:tavLst>
                                    </p:anim>
                                    <p:anim to="" calcmode="lin" valueType="num">
                                      <p:cBhvr>
                                        <p:cTn id="102" dur="500" fill="hold">
                                          <p:stCondLst>
                                            <p:cond delay="0"/>
                                          </p:stCondLst>
                                        </p:cTn>
                                        <p:tgtEl>
                                          <p:spTgt spid="4"/>
                                        </p:tgtEl>
                                        <p:attrNameLst>
                                          <p:attrName>ppt_y</p:attrName>
                                        </p:attrNameLst>
                                      </p:cBhvr>
                                      <p:tavLst>
                                        <p:tav tm="0">
                                          <p:val>
                                            <p:strVal val="ppt_y"/>
                                          </p:val>
                                        </p:tav>
                                        <p:tav tm="100000">
                                          <p:val>
                                            <p:fltVal val="0.20233"/>
                                          </p:val>
                                        </p:tav>
                                      </p:tavLst>
                                    </p:anim>
                                    <p:anim to="" calcmode="lin" valueType="num">
                                      <p:cBhvr>
                                        <p:cTn id="103"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 calcmode="lin" valueType="num">
                                      <p:cBhvr additive="base">
                                        <p:cTn id="108" dur="500" fill="hold">
                                          <p:stCondLst>
                                            <p:cond delay="0"/>
                                          </p:stCondLst>
                                        </p:cTn>
                                        <p:tgtEl>
                                          <p:spTgt spid="12"/>
                                        </p:tgtEl>
                                        <p:attrNameLst>
                                          <p:attrName>ppt_x</p:attrName>
                                        </p:attrNameLst>
                                      </p:cBhvr>
                                      <p:tavLst>
                                        <p:tav tm="0">
                                          <p:val>
                                            <p:fltVal val="0.46076"/>
                                          </p:val>
                                        </p:tav>
                                        <p:tav tm="100000">
                                          <p:val>
                                            <p:fltVal val="0.46076"/>
                                          </p:val>
                                        </p:tav>
                                      </p:tavLst>
                                    </p:anim>
                                    <p:anim calcmode="lin" valueType="num">
                                      <p:cBhvr additive="base">
                                        <p:cTn id="109" dur="500" fill="hold">
                                          <p:stCondLst>
                                            <p:cond delay="0"/>
                                          </p:stCondLst>
                                        </p:cTn>
                                        <p:tgtEl>
                                          <p:spTgt spid="12"/>
                                        </p:tgtEl>
                                        <p:attrNameLst>
                                          <p:attrName>ppt_y</p:attrName>
                                        </p:attrNameLst>
                                      </p:cBhvr>
                                      <p:tavLst>
                                        <p:tav tm="0" fmla="0.5-(#ppt_h*1.00)/2*((1.5-1.5*$)^3-(1.5-1.5*$)^2)*8/9">
                                          <p:val>
                                            <p:intVal val="0"/>
                                          </p:val>
                                        </p:tav>
                                        <p:tav tm="100000">
                                          <p:val>
                                            <p:fltVal val="1"/>
                                          </p:val>
                                        </p:tav>
                                      </p:tavLst>
                                    </p:anim>
                                    <p:anim to="" calcmode="lin" valueType="num">
                                      <p:cBhvr>
                                        <p:cTn id="110" dur="500" fill="hold">
                                          <p:stCondLst>
                                            <p:cond delay="0"/>
                                          </p:stCondLst>
                                        </p:cTn>
                                        <p:tgtEl>
                                          <p:spTgt spid="12"/>
                                        </p:tgtEl>
                                        <p:attrNameLst>
                                          <p:attrName>ppt_w</p:attrName>
                                        </p:attrNameLst>
                                      </p:cBhvr>
                                      <p:tavLst>
                                        <p:tav tm="0">
                                          <p:val>
                                            <p:strVal val="#ppt_w"/>
                                          </p:val>
                                        </p:tav>
                                        <p:tav tm="100000">
                                          <p:val>
                                            <p:strVal val="#ppt_w*1"/>
                                          </p:val>
                                        </p:tav>
                                      </p:tavLst>
                                    </p:anim>
                                    <p:anim to="" calcmode="lin" valueType="num">
                                      <p:cBhvr>
                                        <p:cTn id="111" dur="500" fill="hold">
                                          <p:stCondLst>
                                            <p:cond delay="0"/>
                                          </p:stCondLst>
                                        </p:cTn>
                                        <p:tgtEl>
                                          <p:spTgt spid="12"/>
                                        </p:tgtEl>
                                        <p:attrNameLst>
                                          <p:attrName>ppt_h</p:attrName>
                                        </p:attrNameLst>
                                      </p:cBhvr>
                                      <p:tavLst>
                                        <p:tav tm="0" fmla="(#ppt_h*1.00)-(#ppt_h*1.00)*((1.5-1.5*$)^3-(1.5-1.5*$)^2)">
                                          <p:val>
                                            <p:intVal val="0"/>
                                          </p:val>
                                        </p:tav>
                                        <p:tav tm="100000">
                                          <p:val>
                                            <p:fltVal val="1"/>
                                          </p:val>
                                        </p:tav>
                                      </p:tavLst>
                                    </p:anim>
                                  </p:childTnLst>
                                </p:cTn>
                              </p:par>
                              <p:par>
                                <p:cTn id="112" presetID="0" presetClass="entr" presetSubtype="0" fill="hold" grpId="1" nodeType="withEffect">
                                  <p:stCondLst>
                                    <p:cond delay="0"/>
                                  </p:stCondLst>
                                  <p:childTnLst>
                                    <p:anim to="" calcmode="lin" valueType="num">
                                      <p:cBhvr>
                                        <p:cTn id="113" dur="500" fill="hold">
                                          <p:stCondLst>
                                            <p:cond delay="0"/>
                                          </p:stCondLst>
                                        </p:cTn>
                                        <p:tgtEl>
                                          <p:spTgt spid="11"/>
                                        </p:tgtEl>
                                        <p:attrNameLst>
                                          <p:attrName>ppt_x</p:attrName>
                                        </p:attrNameLst>
                                      </p:cBhvr>
                                      <p:tavLst>
                                        <p:tav tm="0">
                                          <p:val>
                                            <p:strVal val="ppt_x"/>
                                          </p:val>
                                        </p:tav>
                                        <p:tav tm="100000">
                                          <p:val>
                                            <p:fltVal val="0.40633"/>
                                          </p:val>
                                        </p:tav>
                                      </p:tavLst>
                                    </p:anim>
                                    <p:anim to="" calcmode="lin" valueType="num">
                                      <p:cBhvr>
                                        <p:cTn id="114" dur="500" fill="hold">
                                          <p:stCondLst>
                                            <p:cond delay="0"/>
                                          </p:stCondLst>
                                        </p:cTn>
                                        <p:tgtEl>
                                          <p:spTgt spid="11"/>
                                        </p:tgtEl>
                                        <p:attrNameLst>
                                          <p:attrName>ppt_y</p:attrName>
                                        </p:attrNameLst>
                                      </p:cBhvr>
                                      <p:tavLst>
                                        <p:tav tm="0">
                                          <p:val>
                                            <p:strVal val="ppt_y"/>
                                          </p:val>
                                        </p:tav>
                                        <p:tav tm="100000">
                                          <p:val>
                                            <p:fltVal val="0.34505"/>
                                          </p:val>
                                        </p:tav>
                                      </p:tavLst>
                                    </p:anim>
                                    <p:anim to="" calcmode="lin" valueType="num">
                                      <p:cBhvr>
                                        <p:cTn id="115"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16" presetID="0" presetClass="entr" presetSubtype="0" fill="hold" grpId="2" nodeType="withEffect">
                                  <p:stCondLst>
                                    <p:cond delay="0"/>
                                  </p:stCondLst>
                                  <p:childTnLst>
                                    <p:anim to="" calcmode="lin" valueType="num">
                                      <p:cBhvr>
                                        <p:cTn id="117" dur="500" fill="hold">
                                          <p:stCondLst>
                                            <p:cond delay="0"/>
                                          </p:stCondLst>
                                        </p:cTn>
                                        <p:tgtEl>
                                          <p:spTgt spid="10"/>
                                        </p:tgtEl>
                                        <p:attrNameLst>
                                          <p:attrName>ppt_x</p:attrName>
                                        </p:attrNameLst>
                                      </p:cBhvr>
                                      <p:tavLst>
                                        <p:tav tm="0">
                                          <p:val>
                                            <p:strVal val="ppt_x"/>
                                          </p:val>
                                        </p:tav>
                                        <p:tav tm="100000">
                                          <p:val>
                                            <p:fltVal val="0.51455"/>
                                          </p:val>
                                        </p:tav>
                                      </p:tavLst>
                                    </p:anim>
                                    <p:anim to="" calcmode="lin" valueType="num">
                                      <p:cBhvr>
                                        <p:cTn id="118" dur="500" fill="hold">
                                          <p:stCondLst>
                                            <p:cond delay="0"/>
                                          </p:stCondLst>
                                        </p:cTn>
                                        <p:tgtEl>
                                          <p:spTgt spid="10"/>
                                        </p:tgtEl>
                                        <p:attrNameLst>
                                          <p:attrName>ppt_y</p:attrName>
                                        </p:attrNameLst>
                                      </p:cBhvr>
                                      <p:tavLst>
                                        <p:tav tm="0">
                                          <p:val>
                                            <p:strVal val="ppt_y"/>
                                          </p:val>
                                        </p:tav>
                                        <p:tav tm="100000">
                                          <p:val>
                                            <p:fltVal val="0.21601"/>
                                          </p:val>
                                        </p:tav>
                                      </p:tavLst>
                                    </p:anim>
                                    <p:anim to="" calcmode="lin" valueType="num">
                                      <p:cBhvr>
                                        <p:cTn id="119"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20" presetID="0" presetClass="entr" presetSubtype="0" fill="hold" grpId="3" nodeType="withEffect">
                                  <p:stCondLst>
                                    <p:cond delay="0"/>
                                  </p:stCondLst>
                                  <p:childTnLst>
                                    <p:anim to="" calcmode="lin" valueType="num">
                                      <p:cBhvr>
                                        <p:cTn id="121" dur="500" fill="hold">
                                          <p:stCondLst>
                                            <p:cond delay="0"/>
                                          </p:stCondLst>
                                        </p:cTn>
                                        <p:tgtEl>
                                          <p:spTgt spid="9"/>
                                        </p:tgtEl>
                                        <p:attrNameLst>
                                          <p:attrName>ppt_x</p:attrName>
                                        </p:attrNameLst>
                                      </p:cBhvr>
                                      <p:tavLst>
                                        <p:tav tm="0">
                                          <p:val>
                                            <p:strVal val="ppt_x"/>
                                          </p:val>
                                        </p:tav>
                                        <p:tav tm="100000">
                                          <p:val>
                                            <p:fltVal val="0.3196"/>
                                          </p:val>
                                        </p:tav>
                                      </p:tavLst>
                                    </p:anim>
                                    <p:anim to="" calcmode="lin" valueType="num">
                                      <p:cBhvr>
                                        <p:cTn id="122" dur="500" fill="hold">
                                          <p:stCondLst>
                                            <p:cond delay="0"/>
                                          </p:stCondLst>
                                        </p:cTn>
                                        <p:tgtEl>
                                          <p:spTgt spid="9"/>
                                        </p:tgtEl>
                                        <p:attrNameLst>
                                          <p:attrName>ppt_y</p:attrName>
                                        </p:attrNameLst>
                                      </p:cBhvr>
                                      <p:tavLst>
                                        <p:tav tm="0">
                                          <p:val>
                                            <p:strVal val="ppt_y"/>
                                          </p:val>
                                        </p:tav>
                                        <p:tav tm="100000">
                                          <p:val>
                                            <p:fltVal val="0.14615"/>
                                          </p:val>
                                        </p:tav>
                                      </p:tavLst>
                                    </p:anim>
                                    <p:anim to="" calcmode="lin" valueType="num">
                                      <p:cBhvr>
                                        <p:cTn id="123"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24" presetID="0" presetClass="entr" presetSubtype="0" fill="hold" grpId="4" nodeType="withEffect">
                                  <p:stCondLst>
                                    <p:cond delay="0"/>
                                  </p:stCondLst>
                                  <p:childTnLst>
                                    <p:anim to="" calcmode="lin" valueType="num">
                                      <p:cBhvr>
                                        <p:cTn id="125" dur="500" fill="hold">
                                          <p:stCondLst>
                                            <p:cond delay="0"/>
                                          </p:stCondLst>
                                        </p:cTn>
                                        <p:tgtEl>
                                          <p:spTgt spid="6"/>
                                        </p:tgtEl>
                                        <p:attrNameLst>
                                          <p:attrName>ppt_x</p:attrName>
                                        </p:attrNameLst>
                                      </p:cBhvr>
                                      <p:tavLst>
                                        <p:tav tm="0">
                                          <p:val>
                                            <p:strVal val="ppt_x"/>
                                          </p:val>
                                        </p:tav>
                                        <p:tav tm="100000">
                                          <p:val>
                                            <p:fltVal val="0.23253"/>
                                          </p:val>
                                        </p:tav>
                                      </p:tavLst>
                                    </p:anim>
                                    <p:anim to="" calcmode="lin" valueType="num">
                                      <p:cBhvr>
                                        <p:cTn id="126" dur="500" fill="hold">
                                          <p:stCondLst>
                                            <p:cond delay="0"/>
                                          </p:stCondLst>
                                        </p:cTn>
                                        <p:tgtEl>
                                          <p:spTgt spid="6"/>
                                        </p:tgtEl>
                                        <p:attrNameLst>
                                          <p:attrName>ppt_y</p:attrName>
                                        </p:attrNameLst>
                                      </p:cBhvr>
                                      <p:tavLst>
                                        <p:tav tm="0">
                                          <p:val>
                                            <p:strVal val="ppt_y"/>
                                          </p:val>
                                        </p:tav>
                                        <p:tav tm="100000">
                                          <p:val>
                                            <p:fltVal val="0.1001"/>
                                          </p:val>
                                        </p:tav>
                                      </p:tavLst>
                                    </p:anim>
                                    <p:anim to="" calcmode="lin" valueType="num">
                                      <p:cBhvr>
                                        <p:cTn id="127"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28" presetID="0" presetClass="entr" presetSubtype="0" fill="hold" grpId="5" nodeType="withEffect">
                                  <p:stCondLst>
                                    <p:cond delay="0"/>
                                  </p:stCondLst>
                                  <p:childTnLst>
                                    <p:anim to="" calcmode="lin" valueType="num">
                                      <p:cBhvr>
                                        <p:cTn id="129" dur="500" fill="hold">
                                          <p:stCondLst>
                                            <p:cond delay="0"/>
                                          </p:stCondLst>
                                        </p:cTn>
                                        <p:tgtEl>
                                          <p:spTgt spid="4"/>
                                        </p:tgtEl>
                                        <p:attrNameLst>
                                          <p:attrName>ppt_x</p:attrName>
                                        </p:attrNameLst>
                                      </p:cBhvr>
                                      <p:tavLst>
                                        <p:tav tm="0">
                                          <p:val>
                                            <p:strVal val="ppt_x"/>
                                          </p:val>
                                        </p:tav>
                                        <p:tav tm="100000">
                                          <p:val>
                                            <p:fltVal val="0.2738"/>
                                          </p:val>
                                        </p:tav>
                                      </p:tavLst>
                                    </p:anim>
                                    <p:anim to="" calcmode="lin" valueType="num">
                                      <p:cBhvr>
                                        <p:cTn id="130" dur="500" fill="hold">
                                          <p:stCondLst>
                                            <p:cond delay="0"/>
                                          </p:stCondLst>
                                        </p:cTn>
                                        <p:tgtEl>
                                          <p:spTgt spid="4"/>
                                        </p:tgtEl>
                                        <p:attrNameLst>
                                          <p:attrName>ppt_y</p:attrName>
                                        </p:attrNameLst>
                                      </p:cBhvr>
                                      <p:tavLst>
                                        <p:tav tm="0">
                                          <p:val>
                                            <p:strVal val="ppt_y"/>
                                          </p:val>
                                        </p:tav>
                                        <p:tav tm="100000">
                                          <p:val>
                                            <p:fltVal val="0.04738"/>
                                          </p:val>
                                        </p:tav>
                                      </p:tavLst>
                                    </p:anim>
                                    <p:anim to="" calcmode="lin" valueType="num">
                                      <p:cBhvr>
                                        <p:cTn id="131"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13"/>
                                        </p:tgtEl>
                                        <p:attrNameLst>
                                          <p:attrName>style.visibility</p:attrName>
                                        </p:attrNameLst>
                                      </p:cBhvr>
                                      <p:to>
                                        <p:strVal val="visible"/>
                                      </p:to>
                                    </p:set>
                                    <p:anim calcmode="lin" valueType="num">
                                      <p:cBhvr additive="base">
                                        <p:cTn id="136" dur="500" fill="hold">
                                          <p:stCondLst>
                                            <p:cond delay="0"/>
                                          </p:stCondLst>
                                        </p:cTn>
                                        <p:tgtEl>
                                          <p:spTgt spid="13"/>
                                        </p:tgtEl>
                                        <p:attrNameLst>
                                          <p:attrName>ppt_x</p:attrName>
                                        </p:attrNameLst>
                                      </p:cBhvr>
                                      <p:tavLst>
                                        <p:tav tm="0">
                                          <p:val>
                                            <p:fltVal val="0.2443"/>
                                          </p:val>
                                        </p:tav>
                                        <p:tav tm="100000">
                                          <p:val>
                                            <p:fltVal val="0.2443"/>
                                          </p:val>
                                        </p:tav>
                                      </p:tavLst>
                                    </p:anim>
                                    <p:anim calcmode="lin" valueType="num">
                                      <p:cBhvr additive="base">
                                        <p:cTn id="137" dur="500" fill="hold">
                                          <p:stCondLst>
                                            <p:cond delay="0"/>
                                          </p:stCondLst>
                                        </p:cTn>
                                        <p:tgtEl>
                                          <p:spTgt spid="13"/>
                                        </p:tgtEl>
                                        <p:attrNameLst>
                                          <p:attrName>ppt_y</p:attrName>
                                        </p:attrNameLst>
                                      </p:cBhvr>
                                      <p:tavLst>
                                        <p:tav tm="0" fmla="0.5-(#ppt_h*0.60)/2*((1.5-1.5*$)^3-(1.5-1.5*$)^2)*8/9">
                                          <p:val>
                                            <p:intVal val="0"/>
                                          </p:val>
                                        </p:tav>
                                        <p:tav tm="100000">
                                          <p:val>
                                            <p:fltVal val="1"/>
                                          </p:val>
                                        </p:tav>
                                      </p:tavLst>
                                    </p:anim>
                                    <p:anim to="" calcmode="lin" valueType="num">
                                      <p:cBhvr>
                                        <p:cTn id="138" dur="500" fill="hold">
                                          <p:stCondLst>
                                            <p:cond delay="0"/>
                                          </p:stCondLst>
                                        </p:cTn>
                                        <p:tgtEl>
                                          <p:spTgt spid="13"/>
                                        </p:tgtEl>
                                        <p:attrNameLst>
                                          <p:attrName>ppt_w</p:attrName>
                                        </p:attrNameLst>
                                      </p:cBhvr>
                                      <p:tavLst>
                                        <p:tav tm="0">
                                          <p:val>
                                            <p:strVal val="#ppt_w"/>
                                          </p:val>
                                        </p:tav>
                                        <p:tav tm="100000">
                                          <p:val>
                                            <p:strVal val="#ppt_w*0.5996834"/>
                                          </p:val>
                                        </p:tav>
                                      </p:tavLst>
                                    </p:anim>
                                    <p:anim to="" calcmode="lin" valueType="num">
                                      <p:cBhvr>
                                        <p:cTn id="139" dur="500" fill="hold">
                                          <p:stCondLst>
                                            <p:cond delay="0"/>
                                          </p:stCondLst>
                                        </p:cTn>
                                        <p:tgtEl>
                                          <p:spTgt spid="13"/>
                                        </p:tgtEl>
                                        <p:attrNameLst>
                                          <p:attrName>ppt_h</p:attrName>
                                        </p:attrNameLst>
                                      </p:cBhvr>
                                      <p:tavLst>
                                        <p:tav tm="0" fmla="(#ppt_h*0.60)-(#ppt_h*0.60)*((1.5-1.5*$)^3-(1.5-1.5*$)^2)">
                                          <p:val>
                                            <p:intVal val="0"/>
                                          </p:val>
                                        </p:tav>
                                        <p:tav tm="100000">
                                          <p:val>
                                            <p:fltVal val="1"/>
                                          </p:val>
                                        </p:tav>
                                      </p:tavLst>
                                    </p:anim>
                                    <p:anim to="" calcmode="lin" valueType="num">
                                      <p:cBhvr>
                                        <p:cTn id="140" dur="500" fill="hold">
                                          <p:stCondLst>
                                            <p:cond delay="0"/>
                                          </p:stCondLst>
                                        </p:cTn>
                                        <p:tgtEl>
                                          <p:spTgt spid="13"/>
                                        </p:tgtEl>
                                        <p:attrNameLst>
                                          <p:attrName>transform.rotation_z</p:attrName>
                                        </p:attrNameLst>
                                      </p:cBhvr>
                                      <p:tavLst>
                                        <p:tav tm="0">
                                          <p:val>
                                            <p:fltVal val="-90"/>
                                          </p:val>
                                        </p:tav>
                                        <p:tav tm="100000">
                                          <p:val>
                                            <p:strVal val="#ppt_r"/>
                                          </p:val>
                                        </p:tav>
                                      </p:tavLst>
                                    </p:anim>
                                  </p:childTnLst>
                                </p:cTn>
                              </p:par>
                              <p:par>
                                <p:cTn id="141" presetID="0" presetClass="entr" presetSubtype="0" fill="hold" grpId="1" nodeType="withEffect">
                                  <p:stCondLst>
                                    <p:cond delay="0"/>
                                  </p:stCondLst>
                                  <p:childTnLst>
                                    <p:anim to="" calcmode="lin" valueType="num">
                                      <p:cBhvr>
                                        <p:cTn id="142" dur="500" fill="hold">
                                          <p:stCondLst>
                                            <p:cond delay="0"/>
                                          </p:stCondLst>
                                        </p:cTn>
                                        <p:tgtEl>
                                          <p:spTgt spid="12"/>
                                        </p:tgtEl>
                                        <p:attrNameLst>
                                          <p:attrName>ppt_w</p:attrName>
                                        </p:attrNameLst>
                                      </p:cBhvr>
                                      <p:tavLst>
                                        <p:tav tm="0">
                                          <p:val>
                                            <p:strVal val="ppt_w"/>
                                          </p:val>
                                        </p:tav>
                                        <p:tav tm="100000">
                                          <p:val>
                                            <p:strVal val="#ppt_w*0.5996834"/>
                                          </p:val>
                                        </p:tav>
                                      </p:tavLst>
                                    </p:anim>
                                    <p:anim to="" calcmode="lin" valueType="num">
                                      <p:cBhvr>
                                        <p:cTn id="143" dur="500" fill="hold">
                                          <p:stCondLst>
                                            <p:cond delay="0"/>
                                          </p:stCondLst>
                                        </p:cTn>
                                        <p:tgtEl>
                                          <p:spTgt spid="12"/>
                                        </p:tgtEl>
                                        <p:attrNameLst>
                                          <p:attrName>ppt_h</p:attrName>
                                        </p:attrNameLst>
                                      </p:cBhvr>
                                      <p:tavLst>
                                        <p:tav tm="0">
                                          <p:val>
                                            <p:strVal val="ppt_h"/>
                                          </p:val>
                                        </p:tav>
                                        <p:tav tm="100000">
                                          <p:val>
                                            <p:strVal val="#ppt_h*0.5996834"/>
                                          </p:val>
                                        </p:tav>
                                      </p:tavLst>
                                    </p:anim>
                                    <p:anim to="" calcmode="lin" valueType="num">
                                      <p:cBhvr>
                                        <p:cTn id="144" dur="500" fill="hold">
                                          <p:stCondLst>
                                            <p:cond delay="0"/>
                                          </p:stCondLst>
                                        </p:cTn>
                                        <p:tgtEl>
                                          <p:spTgt spid="12"/>
                                        </p:tgtEl>
                                        <p:attrNameLst>
                                          <p:attrName>ppt_x</p:attrName>
                                        </p:attrNameLst>
                                      </p:cBhvr>
                                      <p:tavLst>
                                        <p:tav tm="0">
                                          <p:val>
                                            <p:strVal val="ppt_x"/>
                                          </p:val>
                                        </p:tav>
                                        <p:tav tm="100000">
                                          <p:val>
                                            <p:fltVal val="0.06739"/>
                                          </p:val>
                                        </p:tav>
                                      </p:tavLst>
                                    </p:anim>
                                    <p:anim to="" calcmode="lin" valueType="num">
                                      <p:cBhvr>
                                        <p:cTn id="145" dur="500" fill="hold">
                                          <p:stCondLst>
                                            <p:cond delay="0"/>
                                          </p:stCondLst>
                                        </p:cTn>
                                        <p:tgtEl>
                                          <p:spTgt spid="12"/>
                                        </p:tgtEl>
                                        <p:attrNameLst>
                                          <p:attrName>ppt_y</p:attrName>
                                        </p:attrNameLst>
                                      </p:cBhvr>
                                      <p:tavLst>
                                        <p:tav tm="0">
                                          <p:val>
                                            <p:strVal val="ppt_y"/>
                                          </p:val>
                                        </p:tav>
                                        <p:tav tm="100000">
                                          <p:val>
                                            <p:fltVal val="0.24308"/>
                                          </p:val>
                                        </p:tav>
                                      </p:tavLst>
                                    </p:anim>
                                    <p:anim to="" calcmode="lin" valueType="num">
                                      <p:cBhvr>
                                        <p:cTn id="146"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47" presetID="0" presetClass="entr" presetSubtype="0" fill="hold" grpId="2" nodeType="withEffect">
                                  <p:stCondLst>
                                    <p:cond delay="0"/>
                                  </p:stCondLst>
                                  <p:childTnLst>
                                    <p:anim to="" calcmode="lin" valueType="num">
                                      <p:cBhvr>
                                        <p:cTn id="148" dur="500" fill="hold">
                                          <p:stCondLst>
                                            <p:cond delay="0"/>
                                          </p:stCondLst>
                                        </p:cTn>
                                        <p:tgtEl>
                                          <p:spTgt spid="11"/>
                                        </p:tgtEl>
                                        <p:attrNameLst>
                                          <p:attrName>ppt_w</p:attrName>
                                        </p:attrNameLst>
                                      </p:cBhvr>
                                      <p:tavLst>
                                        <p:tav tm="0">
                                          <p:val>
                                            <p:strVal val="ppt_w"/>
                                          </p:val>
                                        </p:tav>
                                        <p:tav tm="100000">
                                          <p:val>
                                            <p:strVal val="#ppt_w*0.6215041"/>
                                          </p:val>
                                        </p:tav>
                                      </p:tavLst>
                                    </p:anim>
                                    <p:anim to="" calcmode="lin" valueType="num">
                                      <p:cBhvr>
                                        <p:cTn id="149" dur="500" fill="hold">
                                          <p:stCondLst>
                                            <p:cond delay="0"/>
                                          </p:stCondLst>
                                        </p:cTn>
                                        <p:tgtEl>
                                          <p:spTgt spid="11"/>
                                        </p:tgtEl>
                                        <p:attrNameLst>
                                          <p:attrName>ppt_h</p:attrName>
                                        </p:attrNameLst>
                                      </p:cBhvr>
                                      <p:tavLst>
                                        <p:tav tm="0">
                                          <p:val>
                                            <p:strVal val="ppt_h"/>
                                          </p:val>
                                        </p:tav>
                                        <p:tav tm="100000">
                                          <p:val>
                                            <p:strVal val="#ppt_h*0.6215041"/>
                                          </p:val>
                                        </p:tav>
                                      </p:tavLst>
                                    </p:anim>
                                    <p:anim to="" calcmode="lin" valueType="num">
                                      <p:cBhvr>
                                        <p:cTn id="150" dur="500" fill="hold">
                                          <p:stCondLst>
                                            <p:cond delay="0"/>
                                          </p:stCondLst>
                                        </p:cTn>
                                        <p:tgtEl>
                                          <p:spTgt spid="11"/>
                                        </p:tgtEl>
                                        <p:attrNameLst>
                                          <p:attrName>ppt_x</p:attrName>
                                        </p:attrNameLst>
                                      </p:cBhvr>
                                      <p:tavLst>
                                        <p:tav tm="0">
                                          <p:val>
                                            <p:strVal val="ppt_x"/>
                                          </p:val>
                                        </p:tav>
                                        <p:tav tm="100000">
                                          <p:val>
                                            <p:fltVal val="-0.0023"/>
                                          </p:val>
                                        </p:tav>
                                      </p:tavLst>
                                    </p:anim>
                                    <p:anim to="" calcmode="lin" valueType="num">
                                      <p:cBhvr>
                                        <p:cTn id="151" dur="500" fill="hold">
                                          <p:stCondLst>
                                            <p:cond delay="0"/>
                                          </p:stCondLst>
                                        </p:cTn>
                                        <p:tgtEl>
                                          <p:spTgt spid="11"/>
                                        </p:tgtEl>
                                        <p:attrNameLst>
                                          <p:attrName>ppt_y</p:attrName>
                                        </p:attrNameLst>
                                      </p:cBhvr>
                                      <p:tavLst>
                                        <p:tav tm="0">
                                          <p:val>
                                            <p:strVal val="ppt_y"/>
                                          </p:val>
                                        </p:tav>
                                        <p:tav tm="100000">
                                          <p:val>
                                            <p:fltVal val="0.28661"/>
                                          </p:val>
                                        </p:tav>
                                      </p:tavLst>
                                    </p:anim>
                                    <p:anim to="" calcmode="lin" valueType="num">
                                      <p:cBhvr>
                                        <p:cTn id="152"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53" presetID="0" presetClass="entr" presetSubtype="0" fill="hold" grpId="3" nodeType="withEffect">
                                  <p:stCondLst>
                                    <p:cond delay="0"/>
                                  </p:stCondLst>
                                  <p:childTnLst>
                                    <p:anim to="" calcmode="lin" valueType="num">
                                      <p:cBhvr>
                                        <p:cTn id="154" dur="500" fill="hold">
                                          <p:stCondLst>
                                            <p:cond delay="0"/>
                                          </p:stCondLst>
                                        </p:cTn>
                                        <p:tgtEl>
                                          <p:spTgt spid="10"/>
                                        </p:tgtEl>
                                        <p:attrNameLst>
                                          <p:attrName>ppt_w</p:attrName>
                                        </p:attrNameLst>
                                      </p:cBhvr>
                                      <p:tavLst>
                                        <p:tav tm="0">
                                          <p:val>
                                            <p:strVal val="ppt_w"/>
                                          </p:val>
                                        </p:tav>
                                        <p:tav tm="100000">
                                          <p:val>
                                            <p:strVal val="#ppt_w*0.3292207"/>
                                          </p:val>
                                        </p:tav>
                                      </p:tavLst>
                                    </p:anim>
                                    <p:anim to="" calcmode="lin" valueType="num">
                                      <p:cBhvr>
                                        <p:cTn id="155" dur="500" fill="hold">
                                          <p:stCondLst>
                                            <p:cond delay="0"/>
                                          </p:stCondLst>
                                        </p:cTn>
                                        <p:tgtEl>
                                          <p:spTgt spid="10"/>
                                        </p:tgtEl>
                                        <p:attrNameLst>
                                          <p:attrName>ppt_h</p:attrName>
                                        </p:attrNameLst>
                                      </p:cBhvr>
                                      <p:tavLst>
                                        <p:tav tm="0">
                                          <p:val>
                                            <p:strVal val="ppt_h"/>
                                          </p:val>
                                        </p:tav>
                                        <p:tav tm="100000">
                                          <p:val>
                                            <p:strVal val="#ppt_h*0.3292207"/>
                                          </p:val>
                                        </p:tav>
                                      </p:tavLst>
                                    </p:anim>
                                    <p:anim to="" calcmode="lin" valueType="num">
                                      <p:cBhvr>
                                        <p:cTn id="156" dur="500" fill="hold">
                                          <p:stCondLst>
                                            <p:cond delay="0"/>
                                          </p:stCondLst>
                                        </p:cTn>
                                        <p:tgtEl>
                                          <p:spTgt spid="10"/>
                                        </p:tgtEl>
                                        <p:attrNameLst>
                                          <p:attrName>ppt_x</p:attrName>
                                        </p:attrNameLst>
                                      </p:cBhvr>
                                      <p:tavLst>
                                        <p:tav tm="0">
                                          <p:val>
                                            <p:strVal val="ppt_x"/>
                                          </p:val>
                                        </p:tav>
                                        <p:tav tm="100000">
                                          <p:val>
                                            <p:fltVal val="-0.06034"/>
                                          </p:val>
                                        </p:tav>
                                      </p:tavLst>
                                    </p:anim>
                                    <p:anim to="" calcmode="lin" valueType="num">
                                      <p:cBhvr>
                                        <p:cTn id="157" dur="500" fill="hold">
                                          <p:stCondLst>
                                            <p:cond delay="0"/>
                                          </p:stCondLst>
                                        </p:cTn>
                                        <p:tgtEl>
                                          <p:spTgt spid="10"/>
                                        </p:tgtEl>
                                        <p:attrNameLst>
                                          <p:attrName>ppt_y</p:attrName>
                                        </p:attrNameLst>
                                      </p:cBhvr>
                                      <p:tavLst>
                                        <p:tav tm="0">
                                          <p:val>
                                            <p:strVal val="ppt_y"/>
                                          </p:val>
                                        </p:tav>
                                        <p:tav tm="100000">
                                          <p:val>
                                            <p:fltVal val="0.20007"/>
                                          </p:val>
                                        </p:tav>
                                      </p:tavLst>
                                    </p:anim>
                                    <p:anim to="" calcmode="lin" valueType="num">
                                      <p:cBhvr>
                                        <p:cTn id="158"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59" presetID="0" presetClass="entr" presetSubtype="0" fill="hold" grpId="4" nodeType="withEffect">
                                  <p:stCondLst>
                                    <p:cond delay="0"/>
                                  </p:stCondLst>
                                  <p:childTnLst>
                                    <p:anim to="" calcmode="lin" valueType="num">
                                      <p:cBhvr>
                                        <p:cTn id="160" dur="500" fill="hold">
                                          <p:stCondLst>
                                            <p:cond delay="0"/>
                                          </p:stCondLst>
                                        </p:cTn>
                                        <p:tgtEl>
                                          <p:spTgt spid="9"/>
                                        </p:tgtEl>
                                        <p:attrNameLst>
                                          <p:attrName>ppt_w</p:attrName>
                                        </p:attrNameLst>
                                      </p:cBhvr>
                                      <p:tavLst>
                                        <p:tav tm="0">
                                          <p:val>
                                            <p:strVal val="ppt_w"/>
                                          </p:val>
                                        </p:tav>
                                        <p:tav tm="100000">
                                          <p:val>
                                            <p:strVal val="#ppt_w*0.1986967"/>
                                          </p:val>
                                        </p:tav>
                                      </p:tavLst>
                                    </p:anim>
                                    <p:anim to="" calcmode="lin" valueType="num">
                                      <p:cBhvr>
                                        <p:cTn id="161" dur="500" fill="hold">
                                          <p:stCondLst>
                                            <p:cond delay="0"/>
                                          </p:stCondLst>
                                        </p:cTn>
                                        <p:tgtEl>
                                          <p:spTgt spid="9"/>
                                        </p:tgtEl>
                                        <p:attrNameLst>
                                          <p:attrName>ppt_h</p:attrName>
                                        </p:attrNameLst>
                                      </p:cBhvr>
                                      <p:tavLst>
                                        <p:tav tm="0">
                                          <p:val>
                                            <p:strVal val="ppt_h"/>
                                          </p:val>
                                        </p:tav>
                                        <p:tav tm="100000">
                                          <p:val>
                                            <p:strVal val="#ppt_h*0.1986967"/>
                                          </p:val>
                                        </p:tav>
                                      </p:tavLst>
                                    </p:anim>
                                    <p:anim to="" calcmode="lin" valueType="num">
                                      <p:cBhvr>
                                        <p:cTn id="162" dur="500" fill="hold">
                                          <p:stCondLst>
                                            <p:cond delay="0"/>
                                          </p:stCondLst>
                                        </p:cTn>
                                        <p:tgtEl>
                                          <p:spTgt spid="9"/>
                                        </p:tgtEl>
                                        <p:attrNameLst>
                                          <p:attrName>ppt_x</p:attrName>
                                        </p:attrNameLst>
                                      </p:cBhvr>
                                      <p:tavLst>
                                        <p:tav tm="0">
                                          <p:val>
                                            <p:strVal val="ppt_x"/>
                                          </p:val>
                                        </p:tav>
                                        <p:tav tm="100000">
                                          <p:val>
                                            <p:fltVal val="-0.09176"/>
                                          </p:val>
                                        </p:tav>
                                      </p:tavLst>
                                    </p:anim>
                                    <p:anim to="" calcmode="lin" valueType="num">
                                      <p:cBhvr>
                                        <p:cTn id="163" dur="500" fill="hold">
                                          <p:stCondLst>
                                            <p:cond delay="0"/>
                                          </p:stCondLst>
                                        </p:cTn>
                                        <p:tgtEl>
                                          <p:spTgt spid="9"/>
                                        </p:tgtEl>
                                        <p:attrNameLst>
                                          <p:attrName>ppt_y</p:attrName>
                                        </p:attrNameLst>
                                      </p:cBhvr>
                                      <p:tavLst>
                                        <p:tav tm="0">
                                          <p:val>
                                            <p:strVal val="ppt_y"/>
                                          </p:val>
                                        </p:tav>
                                        <p:tav tm="100000">
                                          <p:val>
                                            <p:fltVal val="0.35596"/>
                                          </p:val>
                                        </p:tav>
                                      </p:tavLst>
                                    </p:anim>
                                    <p:anim to="" calcmode="lin" valueType="num">
                                      <p:cBhvr>
                                        <p:cTn id="164"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65" presetID="0" presetClass="entr" presetSubtype="0" fill="hold" grpId="5" nodeType="withEffect">
                                  <p:stCondLst>
                                    <p:cond delay="0"/>
                                  </p:stCondLst>
                                  <p:childTnLst>
                                    <p:anim to="" calcmode="lin" valueType="num">
                                      <p:cBhvr>
                                        <p:cTn id="166" dur="500" fill="hold">
                                          <p:stCondLst>
                                            <p:cond delay="0"/>
                                          </p:stCondLst>
                                        </p:cTn>
                                        <p:tgtEl>
                                          <p:spTgt spid="6"/>
                                        </p:tgtEl>
                                        <p:attrNameLst>
                                          <p:attrName>ppt_w</p:attrName>
                                        </p:attrNameLst>
                                      </p:cBhvr>
                                      <p:tavLst>
                                        <p:tav tm="0">
                                          <p:val>
                                            <p:strVal val="ppt_w"/>
                                          </p:val>
                                        </p:tav>
                                        <p:tav tm="100000">
                                          <p:val>
                                            <p:strVal val="#ppt_w*0.2605561"/>
                                          </p:val>
                                        </p:tav>
                                      </p:tavLst>
                                    </p:anim>
                                    <p:anim to="" calcmode="lin" valueType="num">
                                      <p:cBhvr>
                                        <p:cTn id="167" dur="500" fill="hold">
                                          <p:stCondLst>
                                            <p:cond delay="0"/>
                                          </p:stCondLst>
                                        </p:cTn>
                                        <p:tgtEl>
                                          <p:spTgt spid="6"/>
                                        </p:tgtEl>
                                        <p:attrNameLst>
                                          <p:attrName>ppt_h</p:attrName>
                                        </p:attrNameLst>
                                      </p:cBhvr>
                                      <p:tavLst>
                                        <p:tav tm="0">
                                          <p:val>
                                            <p:strVal val="ppt_h"/>
                                          </p:val>
                                        </p:tav>
                                        <p:tav tm="100000">
                                          <p:val>
                                            <p:strVal val="#ppt_h*0.2605562"/>
                                          </p:val>
                                        </p:tav>
                                      </p:tavLst>
                                    </p:anim>
                                    <p:anim to="" calcmode="lin" valueType="num">
                                      <p:cBhvr>
                                        <p:cTn id="168" dur="500" fill="hold">
                                          <p:stCondLst>
                                            <p:cond delay="0"/>
                                          </p:stCondLst>
                                        </p:cTn>
                                        <p:tgtEl>
                                          <p:spTgt spid="6"/>
                                        </p:tgtEl>
                                        <p:attrNameLst>
                                          <p:attrName>ppt_x</p:attrName>
                                        </p:attrNameLst>
                                      </p:cBhvr>
                                      <p:tavLst>
                                        <p:tav tm="0">
                                          <p:val>
                                            <p:strVal val="ppt_x"/>
                                          </p:val>
                                        </p:tav>
                                        <p:tav tm="100000">
                                          <p:val>
                                            <p:fltVal val="-0.11247"/>
                                          </p:val>
                                        </p:tav>
                                      </p:tavLst>
                                    </p:anim>
                                    <p:anim to="" calcmode="lin" valueType="num">
                                      <p:cBhvr>
                                        <p:cTn id="169" dur="500" fill="hold">
                                          <p:stCondLst>
                                            <p:cond delay="0"/>
                                          </p:stCondLst>
                                        </p:cTn>
                                        <p:tgtEl>
                                          <p:spTgt spid="6"/>
                                        </p:tgtEl>
                                        <p:attrNameLst>
                                          <p:attrName>ppt_y</p:attrName>
                                        </p:attrNameLst>
                                      </p:cBhvr>
                                      <p:tavLst>
                                        <p:tav tm="0">
                                          <p:val>
                                            <p:strVal val="ppt_y"/>
                                          </p:val>
                                        </p:tav>
                                        <p:tav tm="100000">
                                          <p:val>
                                            <p:fltVal val="0.42557"/>
                                          </p:val>
                                        </p:tav>
                                      </p:tavLst>
                                    </p:anim>
                                    <p:anim to="" calcmode="lin" valueType="num">
                                      <p:cBhvr>
                                        <p:cTn id="170"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171" presetID="0" presetClass="entr" presetSubtype="0" fill="hold" grpId="6" nodeType="withEffect">
                                  <p:stCondLst>
                                    <p:cond delay="0"/>
                                  </p:stCondLst>
                                  <p:childTnLst>
                                    <p:anim to="" calcmode="lin" valueType="num">
                                      <p:cBhvr>
                                        <p:cTn id="172" dur="500" fill="hold">
                                          <p:stCondLst>
                                            <p:cond delay="0"/>
                                          </p:stCondLst>
                                        </p:cTn>
                                        <p:tgtEl>
                                          <p:spTgt spid="4"/>
                                        </p:tgtEl>
                                        <p:attrNameLst>
                                          <p:attrName>ppt_w</p:attrName>
                                        </p:attrNameLst>
                                      </p:cBhvr>
                                      <p:tavLst>
                                        <p:tav tm="0">
                                          <p:val>
                                            <p:strVal val="ppt_w"/>
                                          </p:val>
                                        </p:tav>
                                        <p:tav tm="100000">
                                          <p:val>
                                            <p:strVal val="#ppt_w*0.2131444"/>
                                          </p:val>
                                        </p:tav>
                                      </p:tavLst>
                                    </p:anim>
                                    <p:anim to="" calcmode="lin" valueType="num">
                                      <p:cBhvr>
                                        <p:cTn id="173" dur="500" fill="hold">
                                          <p:stCondLst>
                                            <p:cond delay="0"/>
                                          </p:stCondLst>
                                        </p:cTn>
                                        <p:tgtEl>
                                          <p:spTgt spid="4"/>
                                        </p:tgtEl>
                                        <p:attrNameLst>
                                          <p:attrName>ppt_h</p:attrName>
                                        </p:attrNameLst>
                                      </p:cBhvr>
                                      <p:tavLst>
                                        <p:tav tm="0">
                                          <p:val>
                                            <p:strVal val="ppt_h"/>
                                          </p:val>
                                        </p:tav>
                                        <p:tav tm="100000">
                                          <p:val>
                                            <p:strVal val="#ppt_h*0.2131444"/>
                                          </p:val>
                                        </p:tav>
                                      </p:tavLst>
                                    </p:anim>
                                    <p:anim to="" calcmode="lin" valueType="num">
                                      <p:cBhvr>
                                        <p:cTn id="174" dur="500" fill="hold">
                                          <p:stCondLst>
                                            <p:cond delay="0"/>
                                          </p:stCondLst>
                                        </p:cTn>
                                        <p:tgtEl>
                                          <p:spTgt spid="4"/>
                                        </p:tgtEl>
                                        <p:attrNameLst>
                                          <p:attrName>ppt_x</p:attrName>
                                        </p:attrNameLst>
                                      </p:cBhvr>
                                      <p:tavLst>
                                        <p:tav tm="0">
                                          <p:val>
                                            <p:strVal val="ppt_x"/>
                                          </p:val>
                                        </p:tav>
                                        <p:tav tm="100000">
                                          <p:val>
                                            <p:fltVal val="-0.13618"/>
                                          </p:val>
                                        </p:tav>
                                      </p:tavLst>
                                    </p:anim>
                                    <p:anim to="" calcmode="lin" valueType="num">
                                      <p:cBhvr>
                                        <p:cTn id="175" dur="500" fill="hold">
                                          <p:stCondLst>
                                            <p:cond delay="0"/>
                                          </p:stCondLst>
                                        </p:cTn>
                                        <p:tgtEl>
                                          <p:spTgt spid="4"/>
                                        </p:tgtEl>
                                        <p:attrNameLst>
                                          <p:attrName>ppt_y</p:attrName>
                                        </p:attrNameLst>
                                      </p:cBhvr>
                                      <p:tavLst>
                                        <p:tav tm="0">
                                          <p:val>
                                            <p:strVal val="ppt_y"/>
                                          </p:val>
                                        </p:tav>
                                        <p:tav tm="100000">
                                          <p:val>
                                            <p:fltVal val="0.39258"/>
                                          </p:val>
                                        </p:tav>
                                      </p:tavLst>
                                    </p:anim>
                                    <p:anim to="" calcmode="lin" valueType="num">
                                      <p:cBhvr>
                                        <p:cTn id="176"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4"/>
                                        </p:tgtEl>
                                        <p:attrNameLst>
                                          <p:attrName>style.visibility</p:attrName>
                                        </p:attrNameLst>
                                      </p:cBhvr>
                                      <p:to>
                                        <p:strVal val="visible"/>
                                      </p:to>
                                    </p:set>
                                    <p:anim calcmode="lin" valueType="num">
                                      <p:cBhvr additive="base">
                                        <p:cTn id="181" dur="500" fill="hold">
                                          <p:stCondLst>
                                            <p:cond delay="0"/>
                                          </p:stCondLst>
                                        </p:cTn>
                                        <p:tgtEl>
                                          <p:spTgt spid="14"/>
                                        </p:tgtEl>
                                        <p:attrNameLst>
                                          <p:attrName>ppt_x</p:attrName>
                                        </p:attrNameLst>
                                      </p:cBhvr>
                                      <p:tavLst>
                                        <p:tav tm="0">
                                          <p:val>
                                            <p:fltVal val="0.45921"/>
                                          </p:val>
                                        </p:tav>
                                        <p:tav tm="100000">
                                          <p:val>
                                            <p:fltVal val="0.45921"/>
                                          </p:val>
                                        </p:tav>
                                      </p:tavLst>
                                    </p:anim>
                                    <p:anim calcmode="lin" valueType="num">
                                      <p:cBhvr additive="base">
                                        <p:cTn id="182" dur="500" fill="hold">
                                          <p:stCondLst>
                                            <p:cond delay="0"/>
                                          </p:stCondLst>
                                        </p:cTn>
                                        <p:tgtEl>
                                          <p:spTgt spid="14"/>
                                        </p:tgtEl>
                                        <p:attrNameLst>
                                          <p:attrName>ppt_y</p:attrName>
                                        </p:attrNameLst>
                                      </p:cBhvr>
                                      <p:tavLst>
                                        <p:tav tm="0" fmla="0.5-(#ppt_h*0.90)/2*((1.5-1.5*$)^3-(1.5-1.5*$)^2)*8/9">
                                          <p:val>
                                            <p:intVal val="0"/>
                                          </p:val>
                                        </p:tav>
                                        <p:tav tm="100000">
                                          <p:val>
                                            <p:fltVal val="1"/>
                                          </p:val>
                                        </p:tav>
                                      </p:tavLst>
                                    </p:anim>
                                    <p:anim to="" calcmode="lin" valueType="num">
                                      <p:cBhvr>
                                        <p:cTn id="183" dur="500" fill="hold">
                                          <p:stCondLst>
                                            <p:cond delay="0"/>
                                          </p:stCondLst>
                                        </p:cTn>
                                        <p:tgtEl>
                                          <p:spTgt spid="14"/>
                                        </p:tgtEl>
                                        <p:attrNameLst>
                                          <p:attrName>ppt_w</p:attrName>
                                        </p:attrNameLst>
                                      </p:cBhvr>
                                      <p:tavLst>
                                        <p:tav tm="0">
                                          <p:val>
                                            <p:strVal val="#ppt_w"/>
                                          </p:val>
                                        </p:tav>
                                        <p:tav tm="100000">
                                          <p:val>
                                            <p:strVal val="#ppt_w*0.9007621"/>
                                          </p:val>
                                        </p:tav>
                                      </p:tavLst>
                                    </p:anim>
                                    <p:anim to="" calcmode="lin" valueType="num">
                                      <p:cBhvr>
                                        <p:cTn id="184" dur="500" fill="hold">
                                          <p:stCondLst>
                                            <p:cond delay="0"/>
                                          </p:stCondLst>
                                        </p:cTn>
                                        <p:tgtEl>
                                          <p:spTgt spid="14"/>
                                        </p:tgtEl>
                                        <p:attrNameLst>
                                          <p:attrName>ppt_h</p:attrName>
                                        </p:attrNameLst>
                                      </p:cBhvr>
                                      <p:tavLst>
                                        <p:tav tm="0" fmla="(#ppt_h*0.90)-(#ppt_h*0.90)*((1.5-1.5*$)^3-(1.5-1.5*$)^2)">
                                          <p:val>
                                            <p:intVal val="0"/>
                                          </p:val>
                                        </p:tav>
                                        <p:tav tm="100000">
                                          <p:val>
                                            <p:fltVal val="1"/>
                                          </p:val>
                                        </p:tav>
                                      </p:tavLst>
                                    </p:anim>
                                  </p:childTnLst>
                                </p:cTn>
                              </p:par>
                              <p:par>
                                <p:cTn id="185" presetID="0" presetClass="entr" presetSubtype="0" fill="hold" grpId="1" nodeType="withEffect">
                                  <p:stCondLst>
                                    <p:cond delay="0"/>
                                  </p:stCondLst>
                                  <p:childTnLst>
                                    <p:anim to="" calcmode="lin" valueType="num">
                                      <p:cBhvr>
                                        <p:cTn id="186" dur="500" fill="hold">
                                          <p:stCondLst>
                                            <p:cond delay="0"/>
                                          </p:stCondLst>
                                        </p:cTn>
                                        <p:tgtEl>
                                          <p:spTgt spid="13"/>
                                        </p:tgtEl>
                                        <p:attrNameLst>
                                          <p:attrName>ppt_w</p:attrName>
                                        </p:attrNameLst>
                                      </p:cBhvr>
                                      <p:tavLst>
                                        <p:tav tm="0">
                                          <p:val>
                                            <p:strVal val="ppt_w"/>
                                          </p:val>
                                        </p:tav>
                                        <p:tav tm="100000">
                                          <p:val>
                                            <p:strVal val="#ppt_w*0.540172"/>
                                          </p:val>
                                        </p:tav>
                                      </p:tavLst>
                                    </p:anim>
                                    <p:anim to="" calcmode="lin" valueType="num">
                                      <p:cBhvr>
                                        <p:cTn id="187" dur="500" fill="hold">
                                          <p:stCondLst>
                                            <p:cond delay="0"/>
                                          </p:stCondLst>
                                        </p:cTn>
                                        <p:tgtEl>
                                          <p:spTgt spid="13"/>
                                        </p:tgtEl>
                                        <p:attrNameLst>
                                          <p:attrName>ppt_h</p:attrName>
                                        </p:attrNameLst>
                                      </p:cBhvr>
                                      <p:tavLst>
                                        <p:tav tm="0">
                                          <p:val>
                                            <p:strVal val="ppt_h"/>
                                          </p:val>
                                        </p:tav>
                                        <p:tav tm="100000">
                                          <p:val>
                                            <p:strVal val="#ppt_h*0.540172"/>
                                          </p:val>
                                        </p:tav>
                                      </p:tavLst>
                                    </p:anim>
                                    <p:anim to="" calcmode="lin" valueType="num">
                                      <p:cBhvr>
                                        <p:cTn id="188" dur="500" fill="hold">
                                          <p:stCondLst>
                                            <p:cond delay="0"/>
                                          </p:stCondLst>
                                        </p:cTn>
                                        <p:tgtEl>
                                          <p:spTgt spid="13"/>
                                        </p:tgtEl>
                                        <p:attrNameLst>
                                          <p:attrName>ppt_x</p:attrName>
                                        </p:attrNameLst>
                                      </p:cBhvr>
                                      <p:tavLst>
                                        <p:tav tm="0">
                                          <p:val>
                                            <p:strVal val="ppt_x"/>
                                          </p:val>
                                        </p:tav>
                                        <p:tav tm="100000">
                                          <p:val>
                                            <p:fltVal val="0.22998"/>
                                          </p:val>
                                        </p:tav>
                                      </p:tavLst>
                                    </p:anim>
                                    <p:anim to="" calcmode="lin" valueType="num">
                                      <p:cBhvr>
                                        <p:cTn id="189" dur="500" fill="hold">
                                          <p:stCondLst>
                                            <p:cond delay="0"/>
                                          </p:stCondLst>
                                        </p:cTn>
                                        <p:tgtEl>
                                          <p:spTgt spid="13"/>
                                        </p:tgtEl>
                                        <p:attrNameLst>
                                          <p:attrName>ppt_y</p:attrName>
                                        </p:attrNameLst>
                                      </p:cBhvr>
                                      <p:tavLst>
                                        <p:tav tm="0">
                                          <p:val>
                                            <p:strVal val="ppt_y"/>
                                          </p:val>
                                        </p:tav>
                                        <p:tav tm="100000">
                                          <p:val>
                                            <p:fltVal val="0.41149"/>
                                          </p:val>
                                        </p:tav>
                                      </p:tavLst>
                                    </p:anim>
                                    <p:anim to="" calcmode="lin" valueType="num">
                                      <p:cBhvr>
                                        <p:cTn id="190"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91" presetID="0" presetClass="entr" presetSubtype="0" fill="hold" grpId="2" nodeType="withEffect">
                                  <p:stCondLst>
                                    <p:cond delay="0"/>
                                  </p:stCondLst>
                                  <p:childTnLst>
                                    <p:anim to="" calcmode="lin" valueType="num">
                                      <p:cBhvr>
                                        <p:cTn id="192" dur="500" fill="hold">
                                          <p:stCondLst>
                                            <p:cond delay="0"/>
                                          </p:stCondLst>
                                        </p:cTn>
                                        <p:tgtEl>
                                          <p:spTgt spid="12"/>
                                        </p:tgtEl>
                                        <p:attrNameLst>
                                          <p:attrName>ppt_w</p:attrName>
                                        </p:attrNameLst>
                                      </p:cBhvr>
                                      <p:tavLst>
                                        <p:tav tm="0">
                                          <p:val>
                                            <p:strVal val="ppt_w"/>
                                          </p:val>
                                        </p:tav>
                                        <p:tav tm="100000">
                                          <p:val>
                                            <p:strVal val="#ppt_w*0.540172"/>
                                          </p:val>
                                        </p:tav>
                                      </p:tavLst>
                                    </p:anim>
                                    <p:anim to="" calcmode="lin" valueType="num">
                                      <p:cBhvr>
                                        <p:cTn id="193" dur="500" fill="hold">
                                          <p:stCondLst>
                                            <p:cond delay="0"/>
                                          </p:stCondLst>
                                        </p:cTn>
                                        <p:tgtEl>
                                          <p:spTgt spid="12"/>
                                        </p:tgtEl>
                                        <p:attrNameLst>
                                          <p:attrName>ppt_h</p:attrName>
                                        </p:attrNameLst>
                                      </p:cBhvr>
                                      <p:tavLst>
                                        <p:tav tm="0">
                                          <p:val>
                                            <p:strVal val="ppt_h"/>
                                          </p:val>
                                        </p:tav>
                                        <p:tav tm="100000">
                                          <p:val>
                                            <p:strVal val="#ppt_h*0.540172"/>
                                          </p:val>
                                        </p:tav>
                                      </p:tavLst>
                                    </p:anim>
                                    <p:anim to="" calcmode="lin" valueType="num">
                                      <p:cBhvr>
                                        <p:cTn id="194" dur="500" fill="hold">
                                          <p:stCondLst>
                                            <p:cond delay="0"/>
                                          </p:stCondLst>
                                        </p:cTn>
                                        <p:tgtEl>
                                          <p:spTgt spid="12"/>
                                        </p:tgtEl>
                                        <p:attrNameLst>
                                          <p:attrName>ppt_x</p:attrName>
                                        </p:attrNameLst>
                                      </p:cBhvr>
                                      <p:tavLst>
                                        <p:tav tm="0">
                                          <p:val>
                                            <p:strVal val="ppt_x"/>
                                          </p:val>
                                        </p:tav>
                                        <p:tav tm="100000">
                                          <p:val>
                                            <p:fltVal val="0.07062"/>
                                          </p:val>
                                        </p:tav>
                                      </p:tavLst>
                                    </p:anim>
                                    <p:anim to="" calcmode="lin" valueType="num">
                                      <p:cBhvr>
                                        <p:cTn id="195" dur="500" fill="hold">
                                          <p:stCondLst>
                                            <p:cond delay="0"/>
                                          </p:stCondLst>
                                        </p:cTn>
                                        <p:tgtEl>
                                          <p:spTgt spid="12"/>
                                        </p:tgtEl>
                                        <p:attrNameLst>
                                          <p:attrName>ppt_y</p:attrName>
                                        </p:attrNameLst>
                                      </p:cBhvr>
                                      <p:tavLst>
                                        <p:tav tm="0">
                                          <p:val>
                                            <p:strVal val="ppt_y"/>
                                          </p:val>
                                        </p:tav>
                                        <p:tav tm="100000">
                                          <p:val>
                                            <p:fltVal val="0.19904"/>
                                          </p:val>
                                        </p:tav>
                                      </p:tavLst>
                                    </p:anim>
                                    <p:anim to="" calcmode="lin" valueType="num">
                                      <p:cBhvr>
                                        <p:cTn id="196"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97" presetID="0" presetClass="entr" presetSubtype="0" fill="hold" grpId="3" nodeType="withEffect">
                                  <p:stCondLst>
                                    <p:cond delay="0"/>
                                  </p:stCondLst>
                                  <p:childTnLst>
                                    <p:anim to="" calcmode="lin" valueType="num">
                                      <p:cBhvr>
                                        <p:cTn id="198" dur="500" fill="hold">
                                          <p:stCondLst>
                                            <p:cond delay="0"/>
                                          </p:stCondLst>
                                        </p:cTn>
                                        <p:tgtEl>
                                          <p:spTgt spid="11"/>
                                        </p:tgtEl>
                                        <p:attrNameLst>
                                          <p:attrName>ppt_w</p:attrName>
                                        </p:attrNameLst>
                                      </p:cBhvr>
                                      <p:tavLst>
                                        <p:tav tm="0">
                                          <p:val>
                                            <p:strVal val="ppt_w"/>
                                          </p:val>
                                        </p:tav>
                                        <p:tav tm="100000">
                                          <p:val>
                                            <p:strVal val="#ppt_w*0.5598273"/>
                                          </p:val>
                                        </p:tav>
                                      </p:tavLst>
                                    </p:anim>
                                    <p:anim to="" calcmode="lin" valueType="num">
                                      <p:cBhvr>
                                        <p:cTn id="199" dur="500" fill="hold">
                                          <p:stCondLst>
                                            <p:cond delay="0"/>
                                          </p:stCondLst>
                                        </p:cTn>
                                        <p:tgtEl>
                                          <p:spTgt spid="11"/>
                                        </p:tgtEl>
                                        <p:attrNameLst>
                                          <p:attrName>ppt_h</p:attrName>
                                        </p:attrNameLst>
                                      </p:cBhvr>
                                      <p:tavLst>
                                        <p:tav tm="0">
                                          <p:val>
                                            <p:strVal val="ppt_h"/>
                                          </p:val>
                                        </p:tav>
                                        <p:tav tm="100000">
                                          <p:val>
                                            <p:strVal val="#ppt_h*0.5598273"/>
                                          </p:val>
                                        </p:tav>
                                      </p:tavLst>
                                    </p:anim>
                                    <p:anim to="" calcmode="lin" valueType="num">
                                      <p:cBhvr>
                                        <p:cTn id="200" dur="500" fill="hold">
                                          <p:stCondLst>
                                            <p:cond delay="0"/>
                                          </p:stCondLst>
                                        </p:cTn>
                                        <p:tgtEl>
                                          <p:spTgt spid="11"/>
                                        </p:tgtEl>
                                        <p:attrNameLst>
                                          <p:attrName>ppt_x</p:attrName>
                                        </p:attrNameLst>
                                      </p:cBhvr>
                                      <p:tavLst>
                                        <p:tav tm="0">
                                          <p:val>
                                            <p:strVal val="ppt_x"/>
                                          </p:val>
                                        </p:tav>
                                        <p:tav tm="100000">
                                          <p:val>
                                            <p:fltVal val="0.00785"/>
                                          </p:val>
                                        </p:tav>
                                      </p:tavLst>
                                    </p:anim>
                                    <p:anim to="" calcmode="lin" valueType="num">
                                      <p:cBhvr>
                                        <p:cTn id="201" dur="500" fill="hold">
                                          <p:stCondLst>
                                            <p:cond delay="0"/>
                                          </p:stCondLst>
                                        </p:cTn>
                                        <p:tgtEl>
                                          <p:spTgt spid="11"/>
                                        </p:tgtEl>
                                        <p:attrNameLst>
                                          <p:attrName>ppt_y</p:attrName>
                                        </p:attrNameLst>
                                      </p:cBhvr>
                                      <p:tavLst>
                                        <p:tav tm="0">
                                          <p:val>
                                            <p:strVal val="ppt_y"/>
                                          </p:val>
                                        </p:tav>
                                        <p:tav tm="100000">
                                          <p:val>
                                            <p:fltVal val="0.23825"/>
                                          </p:val>
                                        </p:tav>
                                      </p:tavLst>
                                    </p:anim>
                                    <p:anim to="" calcmode="lin" valueType="num">
                                      <p:cBhvr>
                                        <p:cTn id="202"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203" presetID="0" presetClass="entr" presetSubtype="0" fill="hold" grpId="4" nodeType="withEffect">
                                  <p:stCondLst>
                                    <p:cond delay="0"/>
                                  </p:stCondLst>
                                  <p:childTnLst>
                                    <p:anim to="" calcmode="lin" valueType="num">
                                      <p:cBhvr>
                                        <p:cTn id="204" dur="500" fill="hold">
                                          <p:stCondLst>
                                            <p:cond delay="0"/>
                                          </p:stCondLst>
                                        </p:cTn>
                                        <p:tgtEl>
                                          <p:spTgt spid="10"/>
                                        </p:tgtEl>
                                        <p:attrNameLst>
                                          <p:attrName>ppt_w</p:attrName>
                                        </p:attrNameLst>
                                      </p:cBhvr>
                                      <p:tavLst>
                                        <p:tav tm="0">
                                          <p:val>
                                            <p:strVal val="ppt_w"/>
                                          </p:val>
                                        </p:tav>
                                        <p:tav tm="100000">
                                          <p:val>
                                            <p:strVal val="#ppt_w*0.2965496"/>
                                          </p:val>
                                        </p:tav>
                                      </p:tavLst>
                                    </p:anim>
                                    <p:anim to="" calcmode="lin" valueType="num">
                                      <p:cBhvr>
                                        <p:cTn id="205" dur="500" fill="hold">
                                          <p:stCondLst>
                                            <p:cond delay="0"/>
                                          </p:stCondLst>
                                        </p:cTn>
                                        <p:tgtEl>
                                          <p:spTgt spid="10"/>
                                        </p:tgtEl>
                                        <p:attrNameLst>
                                          <p:attrName>ppt_h</p:attrName>
                                        </p:attrNameLst>
                                      </p:cBhvr>
                                      <p:tavLst>
                                        <p:tav tm="0">
                                          <p:val>
                                            <p:strVal val="ppt_h"/>
                                          </p:val>
                                        </p:tav>
                                        <p:tav tm="100000">
                                          <p:val>
                                            <p:strVal val="#ppt_h*0.2965495"/>
                                          </p:val>
                                        </p:tav>
                                      </p:tavLst>
                                    </p:anim>
                                    <p:anim to="" calcmode="lin" valueType="num">
                                      <p:cBhvr>
                                        <p:cTn id="206" dur="500" fill="hold">
                                          <p:stCondLst>
                                            <p:cond delay="0"/>
                                          </p:stCondLst>
                                        </p:cTn>
                                        <p:tgtEl>
                                          <p:spTgt spid="10"/>
                                        </p:tgtEl>
                                        <p:attrNameLst>
                                          <p:attrName>ppt_x</p:attrName>
                                        </p:attrNameLst>
                                      </p:cBhvr>
                                      <p:tavLst>
                                        <p:tav tm="0">
                                          <p:val>
                                            <p:strVal val="ppt_x"/>
                                          </p:val>
                                        </p:tav>
                                        <p:tav tm="100000">
                                          <p:val>
                                            <p:fltVal val="-0.04443"/>
                                          </p:val>
                                        </p:tav>
                                      </p:tavLst>
                                    </p:anim>
                                    <p:anim to="" calcmode="lin" valueType="num">
                                      <p:cBhvr>
                                        <p:cTn id="207" dur="500" fill="hold">
                                          <p:stCondLst>
                                            <p:cond delay="0"/>
                                          </p:stCondLst>
                                        </p:cTn>
                                        <p:tgtEl>
                                          <p:spTgt spid="10"/>
                                        </p:tgtEl>
                                        <p:attrNameLst>
                                          <p:attrName>ppt_y</p:attrName>
                                        </p:attrNameLst>
                                      </p:cBhvr>
                                      <p:tavLst>
                                        <p:tav tm="0">
                                          <p:val>
                                            <p:strVal val="ppt_y"/>
                                          </p:val>
                                        </p:tav>
                                        <p:tav tm="100000">
                                          <p:val>
                                            <p:fltVal val="0.1603"/>
                                          </p:val>
                                        </p:tav>
                                      </p:tavLst>
                                    </p:anim>
                                    <p:anim to="" calcmode="lin" valueType="num">
                                      <p:cBhvr>
                                        <p:cTn id="208"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209" presetID="0" presetClass="entr" presetSubtype="0" fill="hold" grpId="5" nodeType="withEffect">
                                  <p:stCondLst>
                                    <p:cond delay="0"/>
                                  </p:stCondLst>
                                  <p:childTnLst>
                                    <p:anim to="" calcmode="lin" valueType="num">
                                      <p:cBhvr>
                                        <p:cTn id="210" dur="500" fill="hold">
                                          <p:stCondLst>
                                            <p:cond delay="0"/>
                                          </p:stCondLst>
                                        </p:cTn>
                                        <p:tgtEl>
                                          <p:spTgt spid="9"/>
                                        </p:tgtEl>
                                        <p:attrNameLst>
                                          <p:attrName>ppt_w</p:attrName>
                                        </p:attrNameLst>
                                      </p:cBhvr>
                                      <p:tavLst>
                                        <p:tav tm="0">
                                          <p:val>
                                            <p:strVal val="ppt_w"/>
                                          </p:val>
                                        </p:tav>
                                        <p:tav tm="100000">
                                          <p:val>
                                            <p:strVal val="#ppt_w*0.1789784"/>
                                          </p:val>
                                        </p:tav>
                                      </p:tavLst>
                                    </p:anim>
                                    <p:anim to="" calcmode="lin" valueType="num">
                                      <p:cBhvr>
                                        <p:cTn id="211" dur="500" fill="hold">
                                          <p:stCondLst>
                                            <p:cond delay="0"/>
                                          </p:stCondLst>
                                        </p:cTn>
                                        <p:tgtEl>
                                          <p:spTgt spid="9"/>
                                        </p:tgtEl>
                                        <p:attrNameLst>
                                          <p:attrName>ppt_h</p:attrName>
                                        </p:attrNameLst>
                                      </p:cBhvr>
                                      <p:tavLst>
                                        <p:tav tm="0">
                                          <p:val>
                                            <p:strVal val="ppt_h"/>
                                          </p:val>
                                        </p:tav>
                                        <p:tav tm="100000">
                                          <p:val>
                                            <p:strVal val="#ppt_h*0.1789784"/>
                                          </p:val>
                                        </p:tav>
                                      </p:tavLst>
                                    </p:anim>
                                    <p:anim to="" calcmode="lin" valueType="num">
                                      <p:cBhvr>
                                        <p:cTn id="212" dur="500" fill="hold">
                                          <p:stCondLst>
                                            <p:cond delay="0"/>
                                          </p:stCondLst>
                                        </p:cTn>
                                        <p:tgtEl>
                                          <p:spTgt spid="9"/>
                                        </p:tgtEl>
                                        <p:attrNameLst>
                                          <p:attrName>ppt_x</p:attrName>
                                        </p:attrNameLst>
                                      </p:cBhvr>
                                      <p:tavLst>
                                        <p:tav tm="0">
                                          <p:val>
                                            <p:strVal val="ppt_x"/>
                                          </p:val>
                                        </p:tav>
                                        <p:tav tm="100000">
                                          <p:val>
                                            <p:fltVal val="-0.07273"/>
                                          </p:val>
                                        </p:tav>
                                      </p:tavLst>
                                    </p:anim>
                                    <p:anim to="" calcmode="lin" valueType="num">
                                      <p:cBhvr>
                                        <p:cTn id="213" dur="500" fill="hold">
                                          <p:stCondLst>
                                            <p:cond delay="0"/>
                                          </p:stCondLst>
                                        </p:cTn>
                                        <p:tgtEl>
                                          <p:spTgt spid="9"/>
                                        </p:tgtEl>
                                        <p:attrNameLst>
                                          <p:attrName>ppt_y</p:attrName>
                                        </p:attrNameLst>
                                      </p:cBhvr>
                                      <p:tavLst>
                                        <p:tav tm="0">
                                          <p:val>
                                            <p:strVal val="ppt_y"/>
                                          </p:val>
                                        </p:tav>
                                        <p:tav tm="100000">
                                          <p:val>
                                            <p:fltVal val="0.30071"/>
                                          </p:val>
                                        </p:tav>
                                      </p:tavLst>
                                    </p:anim>
                                    <p:anim to="" calcmode="lin" valueType="num">
                                      <p:cBhvr>
                                        <p:cTn id="214"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215" presetID="0" presetClass="entr" presetSubtype="0" fill="hold" grpId="6" nodeType="withEffect">
                                  <p:stCondLst>
                                    <p:cond delay="0"/>
                                  </p:stCondLst>
                                  <p:childTnLst>
                                    <p:anim to="" calcmode="lin" valueType="num">
                                      <p:cBhvr>
                                        <p:cTn id="216" dur="500" fill="hold">
                                          <p:stCondLst>
                                            <p:cond delay="0"/>
                                          </p:stCondLst>
                                        </p:cTn>
                                        <p:tgtEl>
                                          <p:spTgt spid="6"/>
                                        </p:tgtEl>
                                        <p:attrNameLst>
                                          <p:attrName>ppt_w</p:attrName>
                                        </p:attrNameLst>
                                      </p:cBhvr>
                                      <p:tavLst>
                                        <p:tav tm="0">
                                          <p:val>
                                            <p:strVal val="ppt_w"/>
                                          </p:val>
                                        </p:tav>
                                        <p:tav tm="100000">
                                          <p:val>
                                            <p:strVal val="#ppt_w*0.2346991"/>
                                          </p:val>
                                        </p:tav>
                                      </p:tavLst>
                                    </p:anim>
                                    <p:anim to="" calcmode="lin" valueType="num">
                                      <p:cBhvr>
                                        <p:cTn id="217" dur="500" fill="hold">
                                          <p:stCondLst>
                                            <p:cond delay="0"/>
                                          </p:stCondLst>
                                        </p:cTn>
                                        <p:tgtEl>
                                          <p:spTgt spid="6"/>
                                        </p:tgtEl>
                                        <p:attrNameLst>
                                          <p:attrName>ppt_h</p:attrName>
                                        </p:attrNameLst>
                                      </p:cBhvr>
                                      <p:tavLst>
                                        <p:tav tm="0">
                                          <p:val>
                                            <p:strVal val="ppt_h"/>
                                          </p:val>
                                        </p:tav>
                                        <p:tav tm="100000">
                                          <p:val>
                                            <p:strVal val="#ppt_h*0.2346991"/>
                                          </p:val>
                                        </p:tav>
                                      </p:tavLst>
                                    </p:anim>
                                    <p:anim to="" calcmode="lin" valueType="num">
                                      <p:cBhvr>
                                        <p:cTn id="218" dur="500" fill="hold">
                                          <p:stCondLst>
                                            <p:cond delay="0"/>
                                          </p:stCondLst>
                                        </p:cTn>
                                        <p:tgtEl>
                                          <p:spTgt spid="6"/>
                                        </p:tgtEl>
                                        <p:attrNameLst>
                                          <p:attrName>ppt_x</p:attrName>
                                        </p:attrNameLst>
                                      </p:cBhvr>
                                      <p:tavLst>
                                        <p:tav tm="0">
                                          <p:val>
                                            <p:strVal val="ppt_x"/>
                                          </p:val>
                                        </p:tav>
                                        <p:tav tm="100000">
                                          <p:val>
                                            <p:fltVal val="-0.09139"/>
                                          </p:val>
                                        </p:tav>
                                      </p:tavLst>
                                    </p:anim>
                                    <p:anim to="" calcmode="lin" valueType="num">
                                      <p:cBhvr>
                                        <p:cTn id="219" dur="500" fill="hold">
                                          <p:stCondLst>
                                            <p:cond delay="0"/>
                                          </p:stCondLst>
                                        </p:cTn>
                                        <p:tgtEl>
                                          <p:spTgt spid="6"/>
                                        </p:tgtEl>
                                        <p:attrNameLst>
                                          <p:attrName>ppt_y</p:attrName>
                                        </p:attrNameLst>
                                      </p:cBhvr>
                                      <p:tavLst>
                                        <p:tav tm="0">
                                          <p:val>
                                            <p:strVal val="ppt_y"/>
                                          </p:val>
                                        </p:tav>
                                        <p:tav tm="100000">
                                          <p:val>
                                            <p:fltVal val="0.36342"/>
                                          </p:val>
                                        </p:tav>
                                      </p:tavLst>
                                    </p:anim>
                                    <p:anim to="" calcmode="lin" valueType="num">
                                      <p:cBhvr>
                                        <p:cTn id="220"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221" presetID="0" presetClass="entr" presetSubtype="0" fill="hold" grpId="7" nodeType="withEffect">
                                  <p:stCondLst>
                                    <p:cond delay="0"/>
                                  </p:stCondLst>
                                  <p:childTnLst>
                                    <p:anim to="" calcmode="lin" valueType="num">
                                      <p:cBhvr>
                                        <p:cTn id="222" dur="500" fill="hold">
                                          <p:stCondLst>
                                            <p:cond delay="0"/>
                                          </p:stCondLst>
                                        </p:cTn>
                                        <p:tgtEl>
                                          <p:spTgt spid="4"/>
                                        </p:tgtEl>
                                        <p:attrNameLst>
                                          <p:attrName>ppt_w</p:attrName>
                                        </p:attrNameLst>
                                      </p:cBhvr>
                                      <p:tavLst>
                                        <p:tav tm="0">
                                          <p:val>
                                            <p:strVal val="ppt_w"/>
                                          </p:val>
                                        </p:tav>
                                        <p:tav tm="100000">
                                          <p:val>
                                            <p:strVal val="#ppt_w*0.1919924"/>
                                          </p:val>
                                        </p:tav>
                                      </p:tavLst>
                                    </p:anim>
                                    <p:anim to="" calcmode="lin" valueType="num">
                                      <p:cBhvr>
                                        <p:cTn id="223" dur="500" fill="hold">
                                          <p:stCondLst>
                                            <p:cond delay="0"/>
                                          </p:stCondLst>
                                        </p:cTn>
                                        <p:tgtEl>
                                          <p:spTgt spid="4"/>
                                        </p:tgtEl>
                                        <p:attrNameLst>
                                          <p:attrName>ppt_h</p:attrName>
                                        </p:attrNameLst>
                                      </p:cBhvr>
                                      <p:tavLst>
                                        <p:tav tm="0">
                                          <p:val>
                                            <p:strVal val="ppt_h"/>
                                          </p:val>
                                        </p:tav>
                                        <p:tav tm="100000">
                                          <p:val>
                                            <p:strVal val="#ppt_h*0.1919924"/>
                                          </p:val>
                                        </p:tav>
                                      </p:tavLst>
                                    </p:anim>
                                    <p:anim to="" calcmode="lin" valueType="num">
                                      <p:cBhvr>
                                        <p:cTn id="224" dur="500" fill="hold">
                                          <p:stCondLst>
                                            <p:cond delay="0"/>
                                          </p:stCondLst>
                                        </p:cTn>
                                        <p:tgtEl>
                                          <p:spTgt spid="4"/>
                                        </p:tgtEl>
                                        <p:attrNameLst>
                                          <p:attrName>ppt_x</p:attrName>
                                        </p:attrNameLst>
                                      </p:cBhvr>
                                      <p:tavLst>
                                        <p:tav tm="0">
                                          <p:val>
                                            <p:strVal val="ppt_x"/>
                                          </p:val>
                                        </p:tav>
                                        <p:tav tm="100000">
                                          <p:val>
                                            <p:fltVal val="-0.11274"/>
                                          </p:val>
                                        </p:tav>
                                      </p:tavLst>
                                    </p:anim>
                                    <p:anim to="" calcmode="lin" valueType="num">
                                      <p:cBhvr>
                                        <p:cTn id="225" dur="500" fill="hold">
                                          <p:stCondLst>
                                            <p:cond delay="0"/>
                                          </p:stCondLst>
                                        </p:cTn>
                                        <p:tgtEl>
                                          <p:spTgt spid="4"/>
                                        </p:tgtEl>
                                        <p:attrNameLst>
                                          <p:attrName>ppt_y</p:attrName>
                                        </p:attrNameLst>
                                      </p:cBhvr>
                                      <p:tavLst>
                                        <p:tav tm="0">
                                          <p:val>
                                            <p:strVal val="ppt_y"/>
                                          </p:val>
                                        </p:tav>
                                        <p:tav tm="100000">
                                          <p:val>
                                            <p:fltVal val="0.3337"/>
                                          </p:val>
                                        </p:tav>
                                      </p:tavLst>
                                    </p:anim>
                                    <p:anim to="" calcmode="lin" valueType="num">
                                      <p:cBhvr>
                                        <p:cTn id="226"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grpId="0" nodeType="clickEffect">
                                  <p:stCondLst>
                                    <p:cond delay="0"/>
                                  </p:stCondLst>
                                  <p:childTnLst>
                                    <p:set>
                                      <p:cBhvr>
                                        <p:cTn id="230" dur="1" fill="hold">
                                          <p:stCondLst>
                                            <p:cond delay="0"/>
                                          </p:stCondLst>
                                        </p:cTn>
                                        <p:tgtEl>
                                          <p:spTgt spid="15"/>
                                        </p:tgtEl>
                                        <p:attrNameLst>
                                          <p:attrName>style.visibility</p:attrName>
                                        </p:attrNameLst>
                                      </p:cBhvr>
                                      <p:to>
                                        <p:strVal val="visible"/>
                                      </p:to>
                                    </p:set>
                                    <p:anim calcmode="lin" valueType="num">
                                      <p:cBhvr additive="base">
                                        <p:cTn id="231" dur="500" fill="hold">
                                          <p:stCondLst>
                                            <p:cond delay="0"/>
                                          </p:stCondLst>
                                        </p:cTn>
                                        <p:tgtEl>
                                          <p:spTgt spid="15"/>
                                        </p:tgtEl>
                                        <p:attrNameLst>
                                          <p:attrName>ppt_x</p:attrName>
                                        </p:attrNameLst>
                                      </p:cBhvr>
                                      <p:tavLst>
                                        <p:tav tm="0">
                                          <p:val>
                                            <p:fltVal val="0.14557"/>
                                          </p:val>
                                        </p:tav>
                                        <p:tav tm="100000">
                                          <p:val>
                                            <p:fltVal val="0.14557"/>
                                          </p:val>
                                        </p:tav>
                                      </p:tavLst>
                                    </p:anim>
                                    <p:anim calcmode="lin" valueType="num">
                                      <p:cBhvr additive="base">
                                        <p:cTn id="232" dur="500" fill="hold">
                                          <p:stCondLst>
                                            <p:cond delay="0"/>
                                          </p:stCondLst>
                                        </p:cTn>
                                        <p:tgtEl>
                                          <p:spTgt spid="15"/>
                                        </p:tgtEl>
                                        <p:attrNameLst>
                                          <p:attrName>ppt_y</p:attrName>
                                        </p:attrNameLst>
                                      </p:cBhvr>
                                      <p:tavLst>
                                        <p:tav tm="0">
                                          <p:val>
                                            <p:fltVal val="0.5"/>
                                          </p:val>
                                        </p:tav>
                                        <p:tav tm="100000">
                                          <p:val>
                                            <p:fltVal val="0.5"/>
                                          </p:val>
                                        </p:tav>
                                      </p:tavLst>
                                    </p:anim>
                                    <p:anim to="" calcmode="lin" valueType="num">
                                      <p:cBhvr>
                                        <p:cTn id="233" dur="500" fill="hold">
                                          <p:stCondLst>
                                            <p:cond delay="0"/>
                                          </p:stCondLst>
                                        </p:cTn>
                                        <p:tgtEl>
                                          <p:spTgt spid="15"/>
                                        </p:tgtEl>
                                        <p:attrNameLst>
                                          <p:attrName>ppt_w</p:attrName>
                                        </p:attrNameLst>
                                      </p:cBhvr>
                                      <p:tavLst>
                                        <p:tav tm="0">
                                          <p:val>
                                            <p:intVal val="0"/>
                                          </p:val>
                                        </p:tav>
                                        <p:tav tm="20000">
                                          <p:val>
                                            <p:strVal val="#ppt_w*2*0.6198263"/>
                                          </p:val>
                                        </p:tav>
                                        <p:tav tm="40000">
                                          <p:val>
                                            <p:strVal val="#ppt_w*0.6*0.6198263"/>
                                          </p:val>
                                        </p:tav>
                                        <p:tav tm="60000">
                                          <p:val>
                                            <p:strVal val="#ppt_w*1.2 *0.6198263"/>
                                          </p:val>
                                        </p:tav>
                                        <p:tav tm="100000">
                                          <p:val>
                                            <p:strVal val="#ppt_w*0.6198263"/>
                                          </p:val>
                                        </p:tav>
                                      </p:tavLst>
                                    </p:anim>
                                    <p:anim to="" calcmode="lin" valueType="num">
                                      <p:cBhvr>
                                        <p:cTn id="234" dur="500" fill="hold">
                                          <p:stCondLst>
                                            <p:cond delay="0"/>
                                          </p:stCondLst>
                                        </p:cTn>
                                        <p:tgtEl>
                                          <p:spTgt spid="15"/>
                                        </p:tgtEl>
                                        <p:attrNameLst>
                                          <p:attrName>ppt_h</p:attrName>
                                        </p:attrNameLst>
                                      </p:cBhvr>
                                      <p:tavLst>
                                        <p:tav tm="0">
                                          <p:val>
                                            <p:intVal val="0"/>
                                          </p:val>
                                        </p:tav>
                                        <p:tav tm="20000">
                                          <p:val>
                                            <p:strVal val="#ppt_h*2*0.6198263"/>
                                          </p:val>
                                        </p:tav>
                                        <p:tav tm="40000">
                                          <p:val>
                                            <p:strVal val="#ppt_h*0.6*0.6198263"/>
                                          </p:val>
                                        </p:tav>
                                        <p:tav tm="60000">
                                          <p:val>
                                            <p:strVal val="#ppt_h*1.2*0.6198263"/>
                                          </p:val>
                                        </p:tav>
                                        <p:tav tm="100000">
                                          <p:val>
                                            <p:strVal val="#ppt_h*0.6198263"/>
                                          </p:val>
                                        </p:tav>
                                      </p:tavLst>
                                    </p:anim>
                                  </p:childTnLst>
                                </p:cTn>
                              </p:par>
                              <p:par>
                                <p:cTn id="235" presetID="0" presetClass="entr" presetSubtype="0" fill="hold" grpId="1" nodeType="withEffect">
                                  <p:stCondLst>
                                    <p:cond delay="0"/>
                                  </p:stCondLst>
                                  <p:childTnLst>
                                    <p:anim to="" calcmode="lin" valueType="num">
                                      <p:cBhvr>
                                        <p:cTn id="236" dur="500" fill="hold">
                                          <p:stCondLst>
                                            <p:cond delay="0"/>
                                          </p:stCondLst>
                                        </p:cTn>
                                        <p:tgtEl>
                                          <p:spTgt spid="14"/>
                                        </p:tgtEl>
                                        <p:attrNameLst>
                                          <p:attrName>ppt_w</p:attrName>
                                        </p:attrNameLst>
                                      </p:cBhvr>
                                      <p:tavLst>
                                        <p:tav tm="0">
                                          <p:val>
                                            <p:strVal val="ppt_w"/>
                                          </p:val>
                                        </p:tav>
                                        <p:tav tm="100000">
                                          <p:val>
                                            <p:strVal val="#ppt_w*0.5583161"/>
                                          </p:val>
                                        </p:tav>
                                      </p:tavLst>
                                    </p:anim>
                                    <p:anim to="" calcmode="lin" valueType="num">
                                      <p:cBhvr>
                                        <p:cTn id="237" dur="500" fill="hold">
                                          <p:stCondLst>
                                            <p:cond delay="0"/>
                                          </p:stCondLst>
                                        </p:cTn>
                                        <p:tgtEl>
                                          <p:spTgt spid="14"/>
                                        </p:tgtEl>
                                        <p:attrNameLst>
                                          <p:attrName>ppt_h</p:attrName>
                                        </p:attrNameLst>
                                      </p:cBhvr>
                                      <p:tavLst>
                                        <p:tav tm="0">
                                          <p:val>
                                            <p:strVal val="ppt_h"/>
                                          </p:val>
                                        </p:tav>
                                        <p:tav tm="100000">
                                          <p:val>
                                            <p:strVal val="#ppt_h*0.5583161"/>
                                          </p:val>
                                        </p:tav>
                                      </p:tavLst>
                                    </p:anim>
                                    <p:anim to="" calcmode="lin" valueType="num">
                                      <p:cBhvr>
                                        <p:cTn id="238" dur="500" fill="hold">
                                          <p:stCondLst>
                                            <p:cond delay="0"/>
                                          </p:stCondLst>
                                        </p:cTn>
                                        <p:tgtEl>
                                          <p:spTgt spid="14"/>
                                        </p:tgtEl>
                                        <p:attrNameLst>
                                          <p:attrName>ppt_x</p:attrName>
                                        </p:attrNameLst>
                                      </p:cBhvr>
                                      <p:tavLst>
                                        <p:tav tm="0">
                                          <p:val>
                                            <p:strVal val="ppt_x"/>
                                          </p:val>
                                        </p:tav>
                                        <p:tav tm="100000">
                                          <p:val>
                                            <p:fltVal val="0.32265"/>
                                          </p:val>
                                        </p:tav>
                                      </p:tavLst>
                                    </p:anim>
                                    <p:anim to="" calcmode="lin" valueType="num">
                                      <p:cBhvr>
                                        <p:cTn id="239" dur="500" fill="hold">
                                          <p:stCondLst>
                                            <p:cond delay="0"/>
                                          </p:stCondLst>
                                        </p:cTn>
                                        <p:tgtEl>
                                          <p:spTgt spid="14"/>
                                        </p:tgtEl>
                                        <p:attrNameLst>
                                          <p:attrName>ppt_y</p:attrName>
                                        </p:attrNameLst>
                                      </p:cBhvr>
                                      <p:tavLst>
                                        <p:tav tm="0">
                                          <p:val>
                                            <p:strVal val="ppt_y"/>
                                          </p:val>
                                        </p:tav>
                                        <p:tav tm="100000">
                                          <p:val>
                                            <p:fltVal val="0.43297"/>
                                          </p:val>
                                        </p:tav>
                                      </p:tavLst>
                                    </p:anim>
                                    <p:anim to="" calcmode="lin" valueType="num">
                                      <p:cBhvr>
                                        <p:cTn id="240"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241" presetID="0" presetClass="entr" presetSubtype="0" fill="hold" grpId="2" nodeType="withEffect">
                                  <p:stCondLst>
                                    <p:cond delay="0"/>
                                  </p:stCondLst>
                                  <p:childTnLst>
                                    <p:anim to="" calcmode="lin" valueType="num">
                                      <p:cBhvr>
                                        <p:cTn id="242" dur="500" fill="hold">
                                          <p:stCondLst>
                                            <p:cond delay="0"/>
                                          </p:stCondLst>
                                        </p:cTn>
                                        <p:tgtEl>
                                          <p:spTgt spid="13"/>
                                        </p:tgtEl>
                                        <p:attrNameLst>
                                          <p:attrName>ppt_w</p:attrName>
                                        </p:attrNameLst>
                                      </p:cBhvr>
                                      <p:tavLst>
                                        <p:tav tm="0">
                                          <p:val>
                                            <p:strVal val="ppt_w"/>
                                          </p:val>
                                        </p:tav>
                                        <p:tav tm="100000">
                                          <p:val>
                                            <p:strVal val="#ppt_w*0.3348128"/>
                                          </p:val>
                                        </p:tav>
                                      </p:tavLst>
                                    </p:anim>
                                    <p:anim to="" calcmode="lin" valueType="num">
                                      <p:cBhvr>
                                        <p:cTn id="243" dur="500" fill="hold">
                                          <p:stCondLst>
                                            <p:cond delay="0"/>
                                          </p:stCondLst>
                                        </p:cTn>
                                        <p:tgtEl>
                                          <p:spTgt spid="13"/>
                                        </p:tgtEl>
                                        <p:attrNameLst>
                                          <p:attrName>ppt_h</p:attrName>
                                        </p:attrNameLst>
                                      </p:cBhvr>
                                      <p:tavLst>
                                        <p:tav tm="0">
                                          <p:val>
                                            <p:strVal val="ppt_h"/>
                                          </p:val>
                                        </p:tav>
                                        <p:tav tm="100000">
                                          <p:val>
                                            <p:strVal val="#ppt_h*0.3348128"/>
                                          </p:val>
                                        </p:tav>
                                      </p:tavLst>
                                    </p:anim>
                                    <p:anim to="" calcmode="lin" valueType="num">
                                      <p:cBhvr>
                                        <p:cTn id="244" dur="500" fill="hold">
                                          <p:stCondLst>
                                            <p:cond delay="0"/>
                                          </p:stCondLst>
                                        </p:cTn>
                                        <p:tgtEl>
                                          <p:spTgt spid="13"/>
                                        </p:tgtEl>
                                        <p:attrNameLst>
                                          <p:attrName>ppt_x</p:attrName>
                                        </p:attrNameLst>
                                      </p:cBhvr>
                                      <p:tavLst>
                                        <p:tav tm="0">
                                          <p:val>
                                            <p:strVal val="ppt_x"/>
                                          </p:val>
                                        </p:tav>
                                        <p:tav tm="100000">
                                          <p:val>
                                            <p:fltVal val="0.18056"/>
                                          </p:val>
                                        </p:tav>
                                      </p:tavLst>
                                    </p:anim>
                                    <p:anim to="" calcmode="lin" valueType="num">
                                      <p:cBhvr>
                                        <p:cTn id="245" dur="500" fill="hold">
                                          <p:stCondLst>
                                            <p:cond delay="0"/>
                                          </p:stCondLst>
                                        </p:cTn>
                                        <p:tgtEl>
                                          <p:spTgt spid="13"/>
                                        </p:tgtEl>
                                        <p:attrNameLst>
                                          <p:attrName>ppt_y</p:attrName>
                                        </p:attrNameLst>
                                      </p:cBhvr>
                                      <p:tavLst>
                                        <p:tav tm="0">
                                          <p:val>
                                            <p:strVal val="ppt_y"/>
                                          </p:val>
                                        </p:tav>
                                        <p:tav tm="100000">
                                          <p:val>
                                            <p:fltVal val="0.37811"/>
                                          </p:val>
                                        </p:tav>
                                      </p:tavLst>
                                    </p:anim>
                                    <p:anim to="" calcmode="lin" valueType="num">
                                      <p:cBhvr>
                                        <p:cTn id="246"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247" presetID="0" presetClass="entr" presetSubtype="0" fill="hold" grpId="3" nodeType="withEffect">
                                  <p:stCondLst>
                                    <p:cond delay="0"/>
                                  </p:stCondLst>
                                  <p:childTnLst>
                                    <p:anim to="" calcmode="lin" valueType="num">
                                      <p:cBhvr>
                                        <p:cTn id="248" dur="500" fill="hold">
                                          <p:stCondLst>
                                            <p:cond delay="0"/>
                                          </p:stCondLst>
                                        </p:cTn>
                                        <p:tgtEl>
                                          <p:spTgt spid="12"/>
                                        </p:tgtEl>
                                        <p:attrNameLst>
                                          <p:attrName>ppt_w</p:attrName>
                                        </p:attrNameLst>
                                      </p:cBhvr>
                                      <p:tavLst>
                                        <p:tav tm="0">
                                          <p:val>
                                            <p:strVal val="ppt_w"/>
                                          </p:val>
                                        </p:tav>
                                        <p:tav tm="100000">
                                          <p:val>
                                            <p:strVal val="#ppt_w*0.3348128"/>
                                          </p:val>
                                        </p:tav>
                                      </p:tavLst>
                                    </p:anim>
                                    <p:anim to="" calcmode="lin" valueType="num">
                                      <p:cBhvr>
                                        <p:cTn id="249" dur="500" fill="hold">
                                          <p:stCondLst>
                                            <p:cond delay="0"/>
                                          </p:stCondLst>
                                        </p:cTn>
                                        <p:tgtEl>
                                          <p:spTgt spid="12"/>
                                        </p:tgtEl>
                                        <p:attrNameLst>
                                          <p:attrName>ppt_h</p:attrName>
                                        </p:attrNameLst>
                                      </p:cBhvr>
                                      <p:tavLst>
                                        <p:tav tm="0">
                                          <p:val>
                                            <p:strVal val="ppt_h"/>
                                          </p:val>
                                        </p:tav>
                                        <p:tav tm="100000">
                                          <p:val>
                                            <p:strVal val="#ppt_h*0.3348128"/>
                                          </p:val>
                                        </p:tav>
                                      </p:tavLst>
                                    </p:anim>
                                    <p:anim to="" calcmode="lin" valueType="num">
                                      <p:cBhvr>
                                        <p:cTn id="250" dur="500" fill="hold">
                                          <p:stCondLst>
                                            <p:cond delay="0"/>
                                          </p:stCondLst>
                                        </p:cTn>
                                        <p:tgtEl>
                                          <p:spTgt spid="12"/>
                                        </p:tgtEl>
                                        <p:attrNameLst>
                                          <p:attrName>ppt_x</p:attrName>
                                        </p:attrNameLst>
                                      </p:cBhvr>
                                      <p:tavLst>
                                        <p:tav tm="0">
                                          <p:val>
                                            <p:strVal val="ppt_x"/>
                                          </p:val>
                                        </p:tav>
                                        <p:tav tm="100000">
                                          <p:val>
                                            <p:fltVal val="0.08179"/>
                                          </p:val>
                                        </p:tav>
                                      </p:tavLst>
                                    </p:anim>
                                    <p:anim to="" calcmode="lin" valueType="num">
                                      <p:cBhvr>
                                        <p:cTn id="251" dur="500" fill="hold">
                                          <p:stCondLst>
                                            <p:cond delay="0"/>
                                          </p:stCondLst>
                                        </p:cTn>
                                        <p:tgtEl>
                                          <p:spTgt spid="12"/>
                                        </p:tgtEl>
                                        <p:attrNameLst>
                                          <p:attrName>ppt_y</p:attrName>
                                        </p:attrNameLst>
                                      </p:cBhvr>
                                      <p:tavLst>
                                        <p:tav tm="0">
                                          <p:val>
                                            <p:strVal val="ppt_y"/>
                                          </p:val>
                                        </p:tav>
                                        <p:tav tm="100000">
                                          <p:val>
                                            <p:fltVal val="0.24642"/>
                                          </p:val>
                                        </p:tav>
                                      </p:tavLst>
                                    </p:anim>
                                    <p:anim to="" calcmode="lin" valueType="num">
                                      <p:cBhvr>
                                        <p:cTn id="252"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53" presetID="0" presetClass="entr" presetSubtype="0" fill="hold" grpId="4" nodeType="withEffect">
                                  <p:stCondLst>
                                    <p:cond delay="0"/>
                                  </p:stCondLst>
                                  <p:childTnLst>
                                    <p:anim to="" calcmode="lin" valueType="num">
                                      <p:cBhvr>
                                        <p:cTn id="254" dur="500" fill="hold">
                                          <p:stCondLst>
                                            <p:cond delay="0"/>
                                          </p:stCondLst>
                                        </p:cTn>
                                        <p:tgtEl>
                                          <p:spTgt spid="11"/>
                                        </p:tgtEl>
                                        <p:attrNameLst>
                                          <p:attrName>ppt_w</p:attrName>
                                        </p:attrNameLst>
                                      </p:cBhvr>
                                      <p:tavLst>
                                        <p:tav tm="0">
                                          <p:val>
                                            <p:strVal val="ppt_w"/>
                                          </p:val>
                                        </p:tav>
                                        <p:tav tm="100000">
                                          <p:val>
                                            <p:strVal val="#ppt_w*0.3469957"/>
                                          </p:val>
                                        </p:tav>
                                      </p:tavLst>
                                    </p:anim>
                                    <p:anim to="" calcmode="lin" valueType="num">
                                      <p:cBhvr>
                                        <p:cTn id="255" dur="500" fill="hold">
                                          <p:stCondLst>
                                            <p:cond delay="0"/>
                                          </p:stCondLst>
                                        </p:cTn>
                                        <p:tgtEl>
                                          <p:spTgt spid="11"/>
                                        </p:tgtEl>
                                        <p:attrNameLst>
                                          <p:attrName>ppt_h</p:attrName>
                                        </p:attrNameLst>
                                      </p:cBhvr>
                                      <p:tavLst>
                                        <p:tav tm="0">
                                          <p:val>
                                            <p:strVal val="ppt_h"/>
                                          </p:val>
                                        </p:tav>
                                        <p:tav tm="100000">
                                          <p:val>
                                            <p:strVal val="#ppt_h*0.3469957"/>
                                          </p:val>
                                        </p:tav>
                                      </p:tavLst>
                                    </p:anim>
                                    <p:anim to="" calcmode="lin" valueType="num">
                                      <p:cBhvr>
                                        <p:cTn id="256" dur="500" fill="hold">
                                          <p:stCondLst>
                                            <p:cond delay="0"/>
                                          </p:stCondLst>
                                        </p:cTn>
                                        <p:tgtEl>
                                          <p:spTgt spid="11"/>
                                        </p:tgtEl>
                                        <p:attrNameLst>
                                          <p:attrName>ppt_x</p:attrName>
                                        </p:attrNameLst>
                                      </p:cBhvr>
                                      <p:tavLst>
                                        <p:tav tm="0">
                                          <p:val>
                                            <p:strVal val="ppt_x"/>
                                          </p:val>
                                        </p:tav>
                                        <p:tav tm="100000">
                                          <p:val>
                                            <p:fltVal val="0.04288"/>
                                          </p:val>
                                        </p:tav>
                                      </p:tavLst>
                                    </p:anim>
                                    <p:anim to="" calcmode="lin" valueType="num">
                                      <p:cBhvr>
                                        <p:cTn id="257" dur="500" fill="hold">
                                          <p:stCondLst>
                                            <p:cond delay="0"/>
                                          </p:stCondLst>
                                        </p:cTn>
                                        <p:tgtEl>
                                          <p:spTgt spid="11"/>
                                        </p:tgtEl>
                                        <p:attrNameLst>
                                          <p:attrName>ppt_y</p:attrName>
                                        </p:attrNameLst>
                                      </p:cBhvr>
                                      <p:tavLst>
                                        <p:tav tm="0">
                                          <p:val>
                                            <p:strVal val="ppt_y"/>
                                          </p:val>
                                        </p:tav>
                                        <p:tav tm="100000">
                                          <p:val>
                                            <p:fltVal val="0.27072"/>
                                          </p:val>
                                        </p:tav>
                                      </p:tavLst>
                                    </p:anim>
                                    <p:anim to="" calcmode="lin" valueType="num">
                                      <p:cBhvr>
                                        <p:cTn id="258"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259" presetID="0" presetClass="entr" presetSubtype="0" fill="hold" grpId="5" nodeType="withEffect">
                                  <p:stCondLst>
                                    <p:cond delay="0"/>
                                  </p:stCondLst>
                                  <p:childTnLst>
                                    <p:anim to="" calcmode="lin" valueType="num">
                                      <p:cBhvr>
                                        <p:cTn id="260" dur="500" fill="hold">
                                          <p:stCondLst>
                                            <p:cond delay="0"/>
                                          </p:stCondLst>
                                        </p:cTn>
                                        <p:tgtEl>
                                          <p:spTgt spid="10"/>
                                        </p:tgtEl>
                                        <p:attrNameLst>
                                          <p:attrName>ppt_w</p:attrName>
                                        </p:attrNameLst>
                                      </p:cBhvr>
                                      <p:tavLst>
                                        <p:tav tm="0">
                                          <p:val>
                                            <p:strVal val="ppt_w"/>
                                          </p:val>
                                        </p:tav>
                                        <p:tav tm="100000">
                                          <p:val>
                                            <p:strVal val="#ppt_w*0.1838092"/>
                                          </p:val>
                                        </p:tav>
                                      </p:tavLst>
                                    </p:anim>
                                    <p:anim to="" calcmode="lin" valueType="num">
                                      <p:cBhvr>
                                        <p:cTn id="261" dur="500" fill="hold">
                                          <p:stCondLst>
                                            <p:cond delay="0"/>
                                          </p:stCondLst>
                                        </p:cTn>
                                        <p:tgtEl>
                                          <p:spTgt spid="10"/>
                                        </p:tgtEl>
                                        <p:attrNameLst>
                                          <p:attrName>ppt_h</p:attrName>
                                        </p:attrNameLst>
                                      </p:cBhvr>
                                      <p:tavLst>
                                        <p:tav tm="0">
                                          <p:val>
                                            <p:strVal val="ppt_h"/>
                                          </p:val>
                                        </p:tav>
                                        <p:tav tm="100000">
                                          <p:val>
                                            <p:strVal val="#ppt_h*0.1838092"/>
                                          </p:val>
                                        </p:tav>
                                      </p:tavLst>
                                    </p:anim>
                                    <p:anim to="" calcmode="lin" valueType="num">
                                      <p:cBhvr>
                                        <p:cTn id="262" dur="500" fill="hold">
                                          <p:stCondLst>
                                            <p:cond delay="0"/>
                                          </p:stCondLst>
                                        </p:cTn>
                                        <p:tgtEl>
                                          <p:spTgt spid="10"/>
                                        </p:tgtEl>
                                        <p:attrNameLst>
                                          <p:attrName>ppt_x</p:attrName>
                                        </p:attrNameLst>
                                      </p:cBhvr>
                                      <p:tavLst>
                                        <p:tav tm="0">
                                          <p:val>
                                            <p:strVal val="ppt_x"/>
                                          </p:val>
                                        </p:tav>
                                        <p:tav tm="100000">
                                          <p:val>
                                            <p:fltVal val="0.01048"/>
                                          </p:val>
                                        </p:tav>
                                      </p:tavLst>
                                    </p:anim>
                                    <p:anim to="" calcmode="lin" valueType="num">
                                      <p:cBhvr>
                                        <p:cTn id="263" dur="500" fill="hold">
                                          <p:stCondLst>
                                            <p:cond delay="0"/>
                                          </p:stCondLst>
                                        </p:cTn>
                                        <p:tgtEl>
                                          <p:spTgt spid="10"/>
                                        </p:tgtEl>
                                        <p:attrNameLst>
                                          <p:attrName>ppt_y</p:attrName>
                                        </p:attrNameLst>
                                      </p:cBhvr>
                                      <p:tavLst>
                                        <p:tav tm="0">
                                          <p:val>
                                            <p:strVal val="ppt_y"/>
                                          </p:val>
                                        </p:tav>
                                        <p:tav tm="100000">
                                          <p:val>
                                            <p:fltVal val="0.22241"/>
                                          </p:val>
                                        </p:tav>
                                      </p:tavLst>
                                    </p:anim>
                                    <p:anim to="" calcmode="lin" valueType="num">
                                      <p:cBhvr>
                                        <p:cTn id="264"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265" presetID="0" presetClass="entr" presetSubtype="0" fill="hold" grpId="6" nodeType="withEffect">
                                  <p:stCondLst>
                                    <p:cond delay="0"/>
                                  </p:stCondLst>
                                  <p:childTnLst>
                                    <p:anim to="" calcmode="lin" valueType="num">
                                      <p:cBhvr>
                                        <p:cTn id="266" dur="500" fill="hold">
                                          <p:stCondLst>
                                            <p:cond delay="0"/>
                                          </p:stCondLst>
                                        </p:cTn>
                                        <p:tgtEl>
                                          <p:spTgt spid="9"/>
                                        </p:tgtEl>
                                        <p:attrNameLst>
                                          <p:attrName>ppt_w</p:attrName>
                                        </p:attrNameLst>
                                      </p:cBhvr>
                                      <p:tavLst>
                                        <p:tav tm="0">
                                          <p:val>
                                            <p:strVal val="ppt_w"/>
                                          </p:val>
                                        </p:tav>
                                        <p:tav tm="100000">
                                          <p:val>
                                            <p:strVal val="#ppt_w*0.1109355"/>
                                          </p:val>
                                        </p:tav>
                                      </p:tavLst>
                                    </p:anim>
                                    <p:anim to="" calcmode="lin" valueType="num">
                                      <p:cBhvr>
                                        <p:cTn id="267" dur="500" fill="hold">
                                          <p:stCondLst>
                                            <p:cond delay="0"/>
                                          </p:stCondLst>
                                        </p:cTn>
                                        <p:tgtEl>
                                          <p:spTgt spid="9"/>
                                        </p:tgtEl>
                                        <p:attrNameLst>
                                          <p:attrName>ppt_h</p:attrName>
                                        </p:attrNameLst>
                                      </p:cBhvr>
                                      <p:tavLst>
                                        <p:tav tm="0">
                                          <p:val>
                                            <p:strVal val="ppt_h"/>
                                          </p:val>
                                        </p:tav>
                                        <p:tav tm="100000">
                                          <p:val>
                                            <p:strVal val="#ppt_h*0.1109355"/>
                                          </p:val>
                                        </p:tav>
                                      </p:tavLst>
                                    </p:anim>
                                    <p:anim to="" calcmode="lin" valueType="num">
                                      <p:cBhvr>
                                        <p:cTn id="268" dur="500" fill="hold">
                                          <p:stCondLst>
                                            <p:cond delay="0"/>
                                          </p:stCondLst>
                                        </p:cTn>
                                        <p:tgtEl>
                                          <p:spTgt spid="9"/>
                                        </p:tgtEl>
                                        <p:attrNameLst>
                                          <p:attrName>ppt_x</p:attrName>
                                        </p:attrNameLst>
                                      </p:cBhvr>
                                      <p:tavLst>
                                        <p:tav tm="0">
                                          <p:val>
                                            <p:strVal val="ppt_x"/>
                                          </p:val>
                                        </p:tav>
                                        <p:tav tm="100000">
                                          <p:val>
                                            <p:fltVal val="-0.00706"/>
                                          </p:val>
                                        </p:tav>
                                      </p:tavLst>
                                    </p:anim>
                                    <p:anim to="" calcmode="lin" valueType="num">
                                      <p:cBhvr>
                                        <p:cTn id="269" dur="500" fill="hold">
                                          <p:stCondLst>
                                            <p:cond delay="0"/>
                                          </p:stCondLst>
                                        </p:cTn>
                                        <p:tgtEl>
                                          <p:spTgt spid="9"/>
                                        </p:tgtEl>
                                        <p:attrNameLst>
                                          <p:attrName>ppt_y</p:attrName>
                                        </p:attrNameLst>
                                      </p:cBhvr>
                                      <p:tavLst>
                                        <p:tav tm="0">
                                          <p:val>
                                            <p:strVal val="ppt_y"/>
                                          </p:val>
                                        </p:tav>
                                        <p:tav tm="100000">
                                          <p:val>
                                            <p:fltVal val="0.30944"/>
                                          </p:val>
                                        </p:tav>
                                      </p:tavLst>
                                    </p:anim>
                                    <p:anim to="" calcmode="lin" valueType="num">
                                      <p:cBhvr>
                                        <p:cTn id="270"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271" presetID="0" presetClass="entr" presetSubtype="0" fill="hold" grpId="7" nodeType="withEffect">
                                  <p:stCondLst>
                                    <p:cond delay="0"/>
                                  </p:stCondLst>
                                  <p:childTnLst>
                                    <p:anim to="" calcmode="lin" valueType="num">
                                      <p:cBhvr>
                                        <p:cTn id="272" dur="500" fill="hold">
                                          <p:stCondLst>
                                            <p:cond delay="0"/>
                                          </p:stCondLst>
                                        </p:cTn>
                                        <p:tgtEl>
                                          <p:spTgt spid="6"/>
                                        </p:tgtEl>
                                        <p:attrNameLst>
                                          <p:attrName>ppt_w</p:attrName>
                                        </p:attrNameLst>
                                      </p:cBhvr>
                                      <p:tavLst>
                                        <p:tav tm="0">
                                          <p:val>
                                            <p:strVal val="ppt_w"/>
                                          </p:val>
                                        </p:tav>
                                        <p:tav tm="100000">
                                          <p:val>
                                            <p:strVal val="#ppt_w*0.1454727"/>
                                          </p:val>
                                        </p:tav>
                                      </p:tavLst>
                                    </p:anim>
                                    <p:anim to="" calcmode="lin" valueType="num">
                                      <p:cBhvr>
                                        <p:cTn id="273" dur="500" fill="hold">
                                          <p:stCondLst>
                                            <p:cond delay="0"/>
                                          </p:stCondLst>
                                        </p:cTn>
                                        <p:tgtEl>
                                          <p:spTgt spid="6"/>
                                        </p:tgtEl>
                                        <p:attrNameLst>
                                          <p:attrName>ppt_h</p:attrName>
                                        </p:attrNameLst>
                                      </p:cBhvr>
                                      <p:tavLst>
                                        <p:tav tm="0">
                                          <p:val>
                                            <p:strVal val="ppt_h"/>
                                          </p:val>
                                        </p:tav>
                                        <p:tav tm="100000">
                                          <p:val>
                                            <p:strVal val="#ppt_h*0.1454727"/>
                                          </p:val>
                                        </p:tav>
                                      </p:tavLst>
                                    </p:anim>
                                    <p:anim to="" calcmode="lin" valueType="num">
                                      <p:cBhvr>
                                        <p:cTn id="274" dur="500" fill="hold">
                                          <p:stCondLst>
                                            <p:cond delay="0"/>
                                          </p:stCondLst>
                                        </p:cTn>
                                        <p:tgtEl>
                                          <p:spTgt spid="6"/>
                                        </p:tgtEl>
                                        <p:attrNameLst>
                                          <p:attrName>ppt_x</p:attrName>
                                        </p:attrNameLst>
                                      </p:cBhvr>
                                      <p:tavLst>
                                        <p:tav tm="0">
                                          <p:val>
                                            <p:strVal val="ppt_x"/>
                                          </p:val>
                                        </p:tav>
                                        <p:tav tm="100000">
                                          <p:val>
                                            <p:fltVal val="-0.01863"/>
                                          </p:val>
                                        </p:tav>
                                      </p:tavLst>
                                    </p:anim>
                                    <p:anim to="" calcmode="lin" valueType="num">
                                      <p:cBhvr>
                                        <p:cTn id="275" dur="500" fill="hold">
                                          <p:stCondLst>
                                            <p:cond delay="0"/>
                                          </p:stCondLst>
                                        </p:cTn>
                                        <p:tgtEl>
                                          <p:spTgt spid="6"/>
                                        </p:tgtEl>
                                        <p:attrNameLst>
                                          <p:attrName>ppt_y</p:attrName>
                                        </p:attrNameLst>
                                      </p:cBhvr>
                                      <p:tavLst>
                                        <p:tav tm="0">
                                          <p:val>
                                            <p:strVal val="ppt_y"/>
                                          </p:val>
                                        </p:tav>
                                        <p:tav tm="100000">
                                          <p:val>
                                            <p:fltVal val="0.34831"/>
                                          </p:val>
                                        </p:tav>
                                      </p:tavLst>
                                    </p:anim>
                                    <p:anim to="" calcmode="lin" valueType="num">
                                      <p:cBhvr>
                                        <p:cTn id="276"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277" presetID="0" presetClass="entr" presetSubtype="0" fill="hold" grpId="8" nodeType="withEffect">
                                  <p:stCondLst>
                                    <p:cond delay="0"/>
                                  </p:stCondLst>
                                  <p:childTnLst>
                                    <p:anim to="" calcmode="lin" valueType="num">
                                      <p:cBhvr>
                                        <p:cTn id="278" dur="500" fill="hold">
                                          <p:stCondLst>
                                            <p:cond delay="0"/>
                                          </p:stCondLst>
                                        </p:cTn>
                                        <p:tgtEl>
                                          <p:spTgt spid="4"/>
                                        </p:tgtEl>
                                        <p:attrNameLst>
                                          <p:attrName>ppt_w</p:attrName>
                                        </p:attrNameLst>
                                      </p:cBhvr>
                                      <p:tavLst>
                                        <p:tav tm="0">
                                          <p:val>
                                            <p:strVal val="ppt_w"/>
                                          </p:val>
                                        </p:tav>
                                        <p:tav tm="100000">
                                          <p:val>
                                            <p:strVal val="#ppt_w*0.1190019"/>
                                          </p:val>
                                        </p:tav>
                                      </p:tavLst>
                                    </p:anim>
                                    <p:anim to="" calcmode="lin" valueType="num">
                                      <p:cBhvr>
                                        <p:cTn id="279" dur="500" fill="hold">
                                          <p:stCondLst>
                                            <p:cond delay="0"/>
                                          </p:stCondLst>
                                        </p:cTn>
                                        <p:tgtEl>
                                          <p:spTgt spid="4"/>
                                        </p:tgtEl>
                                        <p:attrNameLst>
                                          <p:attrName>ppt_h</p:attrName>
                                        </p:attrNameLst>
                                      </p:cBhvr>
                                      <p:tavLst>
                                        <p:tav tm="0">
                                          <p:val>
                                            <p:strVal val="ppt_h"/>
                                          </p:val>
                                        </p:tav>
                                        <p:tav tm="100000">
                                          <p:val>
                                            <p:strVal val="#ppt_h*0.1190019"/>
                                          </p:val>
                                        </p:tav>
                                      </p:tavLst>
                                    </p:anim>
                                    <p:anim to="" calcmode="lin" valueType="num">
                                      <p:cBhvr>
                                        <p:cTn id="280" dur="500" fill="hold">
                                          <p:stCondLst>
                                            <p:cond delay="0"/>
                                          </p:stCondLst>
                                        </p:cTn>
                                        <p:tgtEl>
                                          <p:spTgt spid="4"/>
                                        </p:tgtEl>
                                        <p:attrNameLst>
                                          <p:attrName>ppt_x</p:attrName>
                                        </p:attrNameLst>
                                      </p:cBhvr>
                                      <p:tavLst>
                                        <p:tav tm="0">
                                          <p:val>
                                            <p:strVal val="ppt_x"/>
                                          </p:val>
                                        </p:tav>
                                        <p:tav tm="100000">
                                          <p:val>
                                            <p:fltVal val="-0.03186"/>
                                          </p:val>
                                        </p:tav>
                                      </p:tavLst>
                                    </p:anim>
                                    <p:anim to="" calcmode="lin" valueType="num">
                                      <p:cBhvr>
                                        <p:cTn id="281" dur="500" fill="hold">
                                          <p:stCondLst>
                                            <p:cond delay="0"/>
                                          </p:stCondLst>
                                        </p:cTn>
                                        <p:tgtEl>
                                          <p:spTgt spid="4"/>
                                        </p:tgtEl>
                                        <p:attrNameLst>
                                          <p:attrName>ppt_y</p:attrName>
                                        </p:attrNameLst>
                                      </p:cBhvr>
                                      <p:tavLst>
                                        <p:tav tm="0">
                                          <p:val>
                                            <p:strVal val="ppt_y"/>
                                          </p:val>
                                        </p:tav>
                                        <p:tav tm="100000">
                                          <p:val>
                                            <p:fltVal val="0.32989"/>
                                          </p:val>
                                        </p:tav>
                                      </p:tavLst>
                                    </p:anim>
                                    <p:anim to="" calcmode="lin" valueType="num">
                                      <p:cBhvr>
                                        <p:cTn id="282"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283" fill="hold">
                      <p:stCondLst>
                        <p:cond delay="indefinite"/>
                      </p:stCondLst>
                      <p:childTnLst>
                        <p:par>
                          <p:cTn id="284" fill="hold">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16"/>
                                        </p:tgtEl>
                                        <p:attrNameLst>
                                          <p:attrName>style.visibility</p:attrName>
                                        </p:attrNameLst>
                                      </p:cBhvr>
                                      <p:to>
                                        <p:strVal val="visible"/>
                                      </p:to>
                                    </p:set>
                                    <p:anim calcmode="lin" valueType="num">
                                      <p:cBhvr additive="base">
                                        <p:cTn id="287" dur="500" fill="hold">
                                          <p:stCondLst>
                                            <p:cond delay="0"/>
                                          </p:stCondLst>
                                        </p:cTn>
                                        <p:tgtEl>
                                          <p:spTgt spid="16"/>
                                        </p:tgtEl>
                                        <p:attrNameLst>
                                          <p:attrName>ppt_x</p:attrName>
                                        </p:attrNameLst>
                                      </p:cBhvr>
                                      <p:tavLst>
                                        <p:tav tm="0">
                                          <p:val>
                                            <p:fltVal val="0.31986"/>
                                          </p:val>
                                        </p:tav>
                                        <p:tav tm="100000">
                                          <p:val>
                                            <p:fltVal val="0.31986"/>
                                          </p:val>
                                        </p:tav>
                                      </p:tavLst>
                                    </p:anim>
                                    <p:anim calcmode="lin" valueType="num">
                                      <p:cBhvr additive="base">
                                        <p:cTn id="288" dur="500" fill="hold">
                                          <p:stCondLst>
                                            <p:cond delay="0"/>
                                          </p:stCondLst>
                                        </p:cTn>
                                        <p:tgtEl>
                                          <p:spTgt spid="16"/>
                                        </p:tgtEl>
                                        <p:attrNameLst>
                                          <p:attrName>ppt_y</p:attrName>
                                        </p:attrNameLst>
                                      </p:cBhvr>
                                      <p:tavLst>
                                        <p:tav tm="0" fmla="0.5-(#ppt_h*0.56)/2*((1.5-1.5*$)^3-(1.5-1.5*$)^2)*8/9">
                                          <p:val>
                                            <p:intVal val="0"/>
                                          </p:val>
                                        </p:tav>
                                        <p:tav tm="100000">
                                          <p:val>
                                            <p:fltVal val="1"/>
                                          </p:val>
                                        </p:tav>
                                      </p:tavLst>
                                    </p:anim>
                                    <p:anim to="" calcmode="lin" valueType="num">
                                      <p:cBhvr>
                                        <p:cTn id="289" dur="500" fill="hold">
                                          <p:stCondLst>
                                            <p:cond delay="0"/>
                                          </p:stCondLst>
                                        </p:cTn>
                                        <p:tgtEl>
                                          <p:spTgt spid="16"/>
                                        </p:tgtEl>
                                        <p:attrNameLst>
                                          <p:attrName>ppt_w</p:attrName>
                                        </p:attrNameLst>
                                      </p:cBhvr>
                                      <p:tavLst>
                                        <p:tav tm="0">
                                          <p:val>
                                            <p:strVal val="#ppt_w"/>
                                          </p:val>
                                        </p:tav>
                                        <p:tav tm="100000">
                                          <p:val>
                                            <p:strVal val="#ppt_w*0.5627117"/>
                                          </p:val>
                                        </p:tav>
                                      </p:tavLst>
                                    </p:anim>
                                    <p:anim to="" calcmode="lin" valueType="num">
                                      <p:cBhvr>
                                        <p:cTn id="290" dur="500" fill="hold">
                                          <p:stCondLst>
                                            <p:cond delay="0"/>
                                          </p:stCondLst>
                                        </p:cTn>
                                        <p:tgtEl>
                                          <p:spTgt spid="16"/>
                                        </p:tgtEl>
                                        <p:attrNameLst>
                                          <p:attrName>ppt_h</p:attrName>
                                        </p:attrNameLst>
                                      </p:cBhvr>
                                      <p:tavLst>
                                        <p:tav tm="0" fmla="(#ppt_h*0.56)-(#ppt_h*0.56)*((1.5-1.5*$)^3-(1.5-1.5*$)^2)">
                                          <p:val>
                                            <p:intVal val="0"/>
                                          </p:val>
                                        </p:tav>
                                        <p:tav tm="100000">
                                          <p:val>
                                            <p:fltVal val="1"/>
                                          </p:val>
                                        </p:tav>
                                      </p:tavLst>
                                    </p:anim>
                                  </p:childTnLst>
                                </p:cTn>
                              </p:par>
                              <p:par>
                                <p:cTn id="291" presetID="0" presetClass="entr" presetSubtype="0" fill="hold" grpId="1" nodeType="withEffect">
                                  <p:stCondLst>
                                    <p:cond delay="0"/>
                                  </p:stCondLst>
                                  <p:childTnLst>
                                    <p:anim to="" calcmode="lin" valueType="num">
                                      <p:cBhvr>
                                        <p:cTn id="292" dur="500" fill="hold">
                                          <p:stCondLst>
                                            <p:cond delay="0"/>
                                          </p:stCondLst>
                                        </p:cTn>
                                        <p:tgtEl>
                                          <p:spTgt spid="15"/>
                                        </p:tgtEl>
                                        <p:attrNameLst>
                                          <p:attrName>ppt_w</p:attrName>
                                        </p:attrNameLst>
                                      </p:cBhvr>
                                      <p:tavLst>
                                        <p:tav tm="0">
                                          <p:val>
                                            <p:strVal val="ppt_w"/>
                                          </p:val>
                                        </p:tav>
                                        <p:tav tm="100000">
                                          <p:val>
                                            <p:strVal val="#ppt_w*0.3487835"/>
                                          </p:val>
                                        </p:tav>
                                      </p:tavLst>
                                    </p:anim>
                                    <p:anim to="" calcmode="lin" valueType="num">
                                      <p:cBhvr>
                                        <p:cTn id="293" dur="500" fill="hold">
                                          <p:stCondLst>
                                            <p:cond delay="0"/>
                                          </p:stCondLst>
                                        </p:cTn>
                                        <p:tgtEl>
                                          <p:spTgt spid="15"/>
                                        </p:tgtEl>
                                        <p:attrNameLst>
                                          <p:attrName>ppt_h</p:attrName>
                                        </p:attrNameLst>
                                      </p:cBhvr>
                                      <p:tavLst>
                                        <p:tav tm="0">
                                          <p:val>
                                            <p:strVal val="ppt_h"/>
                                          </p:val>
                                        </p:tav>
                                        <p:tav tm="100000">
                                          <p:val>
                                            <p:strVal val="#ppt_h*0.3487835"/>
                                          </p:val>
                                        </p:tav>
                                      </p:tavLst>
                                    </p:anim>
                                    <p:anim to="" calcmode="lin" valueType="num">
                                      <p:cBhvr>
                                        <p:cTn id="294" dur="500" fill="hold">
                                          <p:stCondLst>
                                            <p:cond delay="0"/>
                                          </p:stCondLst>
                                        </p:cTn>
                                        <p:tgtEl>
                                          <p:spTgt spid="15"/>
                                        </p:tgtEl>
                                        <p:attrNameLst>
                                          <p:attrName>ppt_x</p:attrName>
                                        </p:attrNameLst>
                                      </p:cBhvr>
                                      <p:tavLst>
                                        <p:tav tm="0">
                                          <p:val>
                                            <p:strVal val="ppt_x"/>
                                          </p:val>
                                        </p:tav>
                                        <p:tav tm="100000">
                                          <p:val>
                                            <p:fltVal val="0.12564"/>
                                          </p:val>
                                        </p:tav>
                                      </p:tavLst>
                                    </p:anim>
                                    <p:anim to="" calcmode="lin" valueType="num">
                                      <p:cBhvr>
                                        <p:cTn id="295" dur="500" fill="hold">
                                          <p:stCondLst>
                                            <p:cond delay="0"/>
                                          </p:stCondLst>
                                        </p:cTn>
                                        <p:tgtEl>
                                          <p:spTgt spid="15"/>
                                        </p:tgtEl>
                                        <p:attrNameLst>
                                          <p:attrName>ppt_y</p:attrName>
                                        </p:attrNameLst>
                                      </p:cBhvr>
                                      <p:tavLst>
                                        <p:tav tm="0">
                                          <p:val>
                                            <p:strVal val="ppt_y"/>
                                          </p:val>
                                        </p:tav>
                                        <p:tav tm="100000">
                                          <p:val>
                                            <p:fltVal val="0.44634"/>
                                          </p:val>
                                        </p:tav>
                                      </p:tavLst>
                                    </p:anim>
                                    <p:anim to="" calcmode="lin" valueType="num">
                                      <p:cBhvr>
                                        <p:cTn id="296"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297" presetID="0" presetClass="entr" presetSubtype="0" fill="hold" grpId="2" nodeType="withEffect">
                                  <p:stCondLst>
                                    <p:cond delay="0"/>
                                  </p:stCondLst>
                                  <p:childTnLst>
                                    <p:anim to="" calcmode="lin" valueType="num">
                                      <p:cBhvr>
                                        <p:cTn id="298" dur="500" fill="hold">
                                          <p:stCondLst>
                                            <p:cond delay="0"/>
                                          </p:stCondLst>
                                        </p:cTn>
                                        <p:tgtEl>
                                          <p:spTgt spid="14"/>
                                        </p:tgtEl>
                                        <p:attrNameLst>
                                          <p:attrName>ppt_w</p:attrName>
                                        </p:attrNameLst>
                                      </p:cBhvr>
                                      <p:tavLst>
                                        <p:tav tm="0">
                                          <p:val>
                                            <p:strVal val="ppt_w"/>
                                          </p:val>
                                        </p:tav>
                                        <p:tav tm="100000">
                                          <p:val>
                                            <p:strVal val="#ppt_w*0.314171"/>
                                          </p:val>
                                        </p:tav>
                                      </p:tavLst>
                                    </p:anim>
                                    <p:anim to="" calcmode="lin" valueType="num">
                                      <p:cBhvr>
                                        <p:cTn id="299" dur="500" fill="hold">
                                          <p:stCondLst>
                                            <p:cond delay="0"/>
                                          </p:stCondLst>
                                        </p:cTn>
                                        <p:tgtEl>
                                          <p:spTgt spid="14"/>
                                        </p:tgtEl>
                                        <p:attrNameLst>
                                          <p:attrName>ppt_h</p:attrName>
                                        </p:attrNameLst>
                                      </p:cBhvr>
                                      <p:tavLst>
                                        <p:tav tm="0">
                                          <p:val>
                                            <p:strVal val="ppt_h"/>
                                          </p:val>
                                        </p:tav>
                                        <p:tav tm="100000">
                                          <p:val>
                                            <p:strVal val="#ppt_h*0.314171"/>
                                          </p:val>
                                        </p:tav>
                                      </p:tavLst>
                                    </p:anim>
                                    <p:anim to="" calcmode="lin" valueType="num">
                                      <p:cBhvr>
                                        <p:cTn id="300" dur="500" fill="hold">
                                          <p:stCondLst>
                                            <p:cond delay="0"/>
                                          </p:stCondLst>
                                        </p:cTn>
                                        <p:tgtEl>
                                          <p:spTgt spid="14"/>
                                        </p:tgtEl>
                                        <p:attrNameLst>
                                          <p:attrName>ppt_x</p:attrName>
                                        </p:attrNameLst>
                                      </p:cBhvr>
                                      <p:tavLst>
                                        <p:tav tm="0">
                                          <p:val>
                                            <p:strVal val="ppt_x"/>
                                          </p:val>
                                        </p:tav>
                                        <p:tav tm="100000">
                                          <p:val>
                                            <p:fltVal val="0.22529"/>
                                          </p:val>
                                        </p:tav>
                                      </p:tavLst>
                                    </p:anim>
                                    <p:anim to="" calcmode="lin" valueType="num">
                                      <p:cBhvr>
                                        <p:cTn id="301" dur="500" fill="hold">
                                          <p:stCondLst>
                                            <p:cond delay="0"/>
                                          </p:stCondLst>
                                        </p:cTn>
                                        <p:tgtEl>
                                          <p:spTgt spid="14"/>
                                        </p:tgtEl>
                                        <p:attrNameLst>
                                          <p:attrName>ppt_y</p:attrName>
                                        </p:attrNameLst>
                                      </p:cBhvr>
                                      <p:tavLst>
                                        <p:tav tm="0">
                                          <p:val>
                                            <p:strVal val="ppt_y"/>
                                          </p:val>
                                        </p:tav>
                                        <p:tav tm="100000">
                                          <p:val>
                                            <p:fltVal val="0.40862"/>
                                          </p:val>
                                        </p:tav>
                                      </p:tavLst>
                                    </p:anim>
                                    <p:anim to="" calcmode="lin" valueType="num">
                                      <p:cBhvr>
                                        <p:cTn id="302"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303" presetID="0" presetClass="entr" presetSubtype="0" fill="hold" grpId="3" nodeType="withEffect">
                                  <p:stCondLst>
                                    <p:cond delay="0"/>
                                  </p:stCondLst>
                                  <p:childTnLst>
                                    <p:anim to="" calcmode="lin" valueType="num">
                                      <p:cBhvr>
                                        <p:cTn id="304" dur="500" fill="hold">
                                          <p:stCondLst>
                                            <p:cond delay="0"/>
                                          </p:stCondLst>
                                        </p:cTn>
                                        <p:tgtEl>
                                          <p:spTgt spid="13"/>
                                        </p:tgtEl>
                                        <p:attrNameLst>
                                          <p:attrName>ppt_w</p:attrName>
                                        </p:attrNameLst>
                                      </p:cBhvr>
                                      <p:tavLst>
                                        <p:tav tm="0">
                                          <p:val>
                                            <p:strVal val="ppt_w"/>
                                          </p:val>
                                        </p:tav>
                                        <p:tav tm="100000">
                                          <p:val>
                                            <p:strVal val="#ppt_w*0.1884031"/>
                                          </p:val>
                                        </p:tav>
                                      </p:tavLst>
                                    </p:anim>
                                    <p:anim to="" calcmode="lin" valueType="num">
                                      <p:cBhvr>
                                        <p:cTn id="305" dur="500" fill="hold">
                                          <p:stCondLst>
                                            <p:cond delay="0"/>
                                          </p:stCondLst>
                                        </p:cTn>
                                        <p:tgtEl>
                                          <p:spTgt spid="13"/>
                                        </p:tgtEl>
                                        <p:attrNameLst>
                                          <p:attrName>ppt_h</p:attrName>
                                        </p:attrNameLst>
                                      </p:cBhvr>
                                      <p:tavLst>
                                        <p:tav tm="0">
                                          <p:val>
                                            <p:strVal val="ppt_h"/>
                                          </p:val>
                                        </p:tav>
                                        <p:tav tm="100000">
                                          <p:val>
                                            <p:strVal val="#ppt_h*0.1884031"/>
                                          </p:val>
                                        </p:tav>
                                      </p:tavLst>
                                    </p:anim>
                                    <p:anim to="" calcmode="lin" valueType="num">
                                      <p:cBhvr>
                                        <p:cTn id="306" dur="500" fill="hold">
                                          <p:stCondLst>
                                            <p:cond delay="0"/>
                                          </p:stCondLst>
                                        </p:cTn>
                                        <p:tgtEl>
                                          <p:spTgt spid="13"/>
                                        </p:tgtEl>
                                        <p:attrNameLst>
                                          <p:attrName>ppt_x</p:attrName>
                                        </p:attrNameLst>
                                      </p:cBhvr>
                                      <p:tavLst>
                                        <p:tav tm="0">
                                          <p:val>
                                            <p:strVal val="ppt_x"/>
                                          </p:val>
                                        </p:tav>
                                        <p:tav tm="100000">
                                          <p:val>
                                            <p:fltVal val="0.14533"/>
                                          </p:val>
                                        </p:tav>
                                      </p:tavLst>
                                    </p:anim>
                                    <p:anim to="" calcmode="lin" valueType="num">
                                      <p:cBhvr>
                                        <p:cTn id="307" dur="500" fill="hold">
                                          <p:stCondLst>
                                            <p:cond delay="0"/>
                                          </p:stCondLst>
                                        </p:cTn>
                                        <p:tgtEl>
                                          <p:spTgt spid="13"/>
                                        </p:tgtEl>
                                        <p:attrNameLst>
                                          <p:attrName>ppt_y</p:attrName>
                                        </p:attrNameLst>
                                      </p:cBhvr>
                                      <p:tavLst>
                                        <p:tav tm="0">
                                          <p:val>
                                            <p:strVal val="ppt_y"/>
                                          </p:val>
                                        </p:tav>
                                        <p:tav tm="100000">
                                          <p:val>
                                            <p:fltVal val="0.37775"/>
                                          </p:val>
                                        </p:tav>
                                      </p:tavLst>
                                    </p:anim>
                                    <p:anim to="" calcmode="lin" valueType="num">
                                      <p:cBhvr>
                                        <p:cTn id="308"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309" presetID="0" presetClass="entr" presetSubtype="0" fill="hold" grpId="4" nodeType="withEffect">
                                  <p:stCondLst>
                                    <p:cond delay="0"/>
                                  </p:stCondLst>
                                  <p:childTnLst>
                                    <p:anim to="" calcmode="lin" valueType="num">
                                      <p:cBhvr>
                                        <p:cTn id="310" dur="500" fill="hold">
                                          <p:stCondLst>
                                            <p:cond delay="0"/>
                                          </p:stCondLst>
                                        </p:cTn>
                                        <p:tgtEl>
                                          <p:spTgt spid="12"/>
                                        </p:tgtEl>
                                        <p:attrNameLst>
                                          <p:attrName>ppt_w</p:attrName>
                                        </p:attrNameLst>
                                      </p:cBhvr>
                                      <p:tavLst>
                                        <p:tav tm="0">
                                          <p:val>
                                            <p:strVal val="ppt_w"/>
                                          </p:val>
                                        </p:tav>
                                        <p:tav tm="100000">
                                          <p:val>
                                            <p:strVal val="#ppt_w*0.1884031"/>
                                          </p:val>
                                        </p:tav>
                                      </p:tavLst>
                                    </p:anim>
                                    <p:anim to="" calcmode="lin" valueType="num">
                                      <p:cBhvr>
                                        <p:cTn id="311" dur="500" fill="hold">
                                          <p:stCondLst>
                                            <p:cond delay="0"/>
                                          </p:stCondLst>
                                        </p:cTn>
                                        <p:tgtEl>
                                          <p:spTgt spid="12"/>
                                        </p:tgtEl>
                                        <p:attrNameLst>
                                          <p:attrName>ppt_h</p:attrName>
                                        </p:attrNameLst>
                                      </p:cBhvr>
                                      <p:tavLst>
                                        <p:tav tm="0">
                                          <p:val>
                                            <p:strVal val="ppt_h"/>
                                          </p:val>
                                        </p:tav>
                                        <p:tav tm="100000">
                                          <p:val>
                                            <p:strVal val="#ppt_h*0.1884031"/>
                                          </p:val>
                                        </p:tav>
                                      </p:tavLst>
                                    </p:anim>
                                    <p:anim to="" calcmode="lin" valueType="num">
                                      <p:cBhvr>
                                        <p:cTn id="312" dur="500" fill="hold">
                                          <p:stCondLst>
                                            <p:cond delay="0"/>
                                          </p:stCondLst>
                                        </p:cTn>
                                        <p:tgtEl>
                                          <p:spTgt spid="12"/>
                                        </p:tgtEl>
                                        <p:attrNameLst>
                                          <p:attrName>ppt_x</p:attrName>
                                        </p:attrNameLst>
                                      </p:cBhvr>
                                      <p:tavLst>
                                        <p:tav tm="0">
                                          <p:val>
                                            <p:strVal val="ppt_x"/>
                                          </p:val>
                                        </p:tav>
                                        <p:tav tm="100000">
                                          <p:val>
                                            <p:fltVal val="0.08975"/>
                                          </p:val>
                                        </p:tav>
                                      </p:tavLst>
                                    </p:anim>
                                    <p:anim to="" calcmode="lin" valueType="num">
                                      <p:cBhvr>
                                        <p:cTn id="313" dur="500" fill="hold">
                                          <p:stCondLst>
                                            <p:cond delay="0"/>
                                          </p:stCondLst>
                                        </p:cTn>
                                        <p:tgtEl>
                                          <p:spTgt spid="12"/>
                                        </p:tgtEl>
                                        <p:attrNameLst>
                                          <p:attrName>ppt_y</p:attrName>
                                        </p:attrNameLst>
                                      </p:cBhvr>
                                      <p:tavLst>
                                        <p:tav tm="0">
                                          <p:val>
                                            <p:strVal val="ppt_y"/>
                                          </p:val>
                                        </p:tav>
                                        <p:tav tm="100000">
                                          <p:val>
                                            <p:fltVal val="0.30365"/>
                                          </p:val>
                                        </p:tav>
                                      </p:tavLst>
                                    </p:anim>
                                    <p:anim to="" calcmode="lin" valueType="num">
                                      <p:cBhvr>
                                        <p:cTn id="314"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315" presetID="0" presetClass="entr" presetSubtype="0" fill="hold" grpId="5" nodeType="withEffect">
                                  <p:stCondLst>
                                    <p:cond delay="0"/>
                                  </p:stCondLst>
                                  <p:childTnLst>
                                    <p:anim to="" calcmode="lin" valueType="num">
                                      <p:cBhvr>
                                        <p:cTn id="316" dur="500" fill="hold">
                                          <p:stCondLst>
                                            <p:cond delay="0"/>
                                          </p:stCondLst>
                                        </p:cTn>
                                        <p:tgtEl>
                                          <p:spTgt spid="11"/>
                                        </p:tgtEl>
                                        <p:attrNameLst>
                                          <p:attrName>ppt_w</p:attrName>
                                        </p:attrNameLst>
                                      </p:cBhvr>
                                      <p:tavLst>
                                        <p:tav tm="0">
                                          <p:val>
                                            <p:strVal val="ppt_w"/>
                                          </p:val>
                                        </p:tav>
                                        <p:tav tm="100000">
                                          <p:val>
                                            <p:strVal val="#ppt_w*0.1952585"/>
                                          </p:val>
                                        </p:tav>
                                      </p:tavLst>
                                    </p:anim>
                                    <p:anim to="" calcmode="lin" valueType="num">
                                      <p:cBhvr>
                                        <p:cTn id="317" dur="500" fill="hold">
                                          <p:stCondLst>
                                            <p:cond delay="0"/>
                                          </p:stCondLst>
                                        </p:cTn>
                                        <p:tgtEl>
                                          <p:spTgt spid="11"/>
                                        </p:tgtEl>
                                        <p:attrNameLst>
                                          <p:attrName>ppt_h</p:attrName>
                                        </p:attrNameLst>
                                      </p:cBhvr>
                                      <p:tavLst>
                                        <p:tav tm="0">
                                          <p:val>
                                            <p:strVal val="ppt_h"/>
                                          </p:val>
                                        </p:tav>
                                        <p:tav tm="100000">
                                          <p:val>
                                            <p:strVal val="#ppt_h*0.1952585"/>
                                          </p:val>
                                        </p:tav>
                                      </p:tavLst>
                                    </p:anim>
                                    <p:anim to="" calcmode="lin" valueType="num">
                                      <p:cBhvr>
                                        <p:cTn id="318" dur="500" fill="hold">
                                          <p:stCondLst>
                                            <p:cond delay="0"/>
                                          </p:stCondLst>
                                        </p:cTn>
                                        <p:tgtEl>
                                          <p:spTgt spid="11"/>
                                        </p:tgtEl>
                                        <p:attrNameLst>
                                          <p:attrName>ppt_x</p:attrName>
                                        </p:attrNameLst>
                                      </p:cBhvr>
                                      <p:tavLst>
                                        <p:tav tm="0">
                                          <p:val>
                                            <p:strVal val="ppt_x"/>
                                          </p:val>
                                        </p:tav>
                                        <p:tav tm="100000">
                                          <p:val>
                                            <p:fltVal val="0.06786"/>
                                          </p:val>
                                        </p:tav>
                                      </p:tavLst>
                                    </p:anim>
                                    <p:anim to="" calcmode="lin" valueType="num">
                                      <p:cBhvr>
                                        <p:cTn id="319" dur="500" fill="hold">
                                          <p:stCondLst>
                                            <p:cond delay="0"/>
                                          </p:stCondLst>
                                        </p:cTn>
                                        <p:tgtEl>
                                          <p:spTgt spid="11"/>
                                        </p:tgtEl>
                                        <p:attrNameLst>
                                          <p:attrName>ppt_y</p:attrName>
                                        </p:attrNameLst>
                                      </p:cBhvr>
                                      <p:tavLst>
                                        <p:tav tm="0">
                                          <p:val>
                                            <p:strVal val="ppt_y"/>
                                          </p:val>
                                        </p:tav>
                                        <p:tav tm="100000">
                                          <p:val>
                                            <p:fltVal val="0.31733"/>
                                          </p:val>
                                        </p:tav>
                                      </p:tavLst>
                                    </p:anim>
                                    <p:anim to="" calcmode="lin" valueType="num">
                                      <p:cBhvr>
                                        <p:cTn id="320"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321" presetID="0" presetClass="entr" presetSubtype="0" fill="hold" grpId="6" nodeType="withEffect">
                                  <p:stCondLst>
                                    <p:cond delay="0"/>
                                  </p:stCondLst>
                                  <p:childTnLst>
                                    <p:anim to="" calcmode="lin" valueType="num">
                                      <p:cBhvr>
                                        <p:cTn id="322" dur="500" fill="hold">
                                          <p:stCondLst>
                                            <p:cond delay="0"/>
                                          </p:stCondLst>
                                        </p:cTn>
                                        <p:tgtEl>
                                          <p:spTgt spid="10"/>
                                        </p:tgtEl>
                                        <p:attrNameLst>
                                          <p:attrName>ppt_w</p:attrName>
                                        </p:attrNameLst>
                                      </p:cBhvr>
                                      <p:tavLst>
                                        <p:tav tm="0">
                                          <p:val>
                                            <p:strVal val="ppt_w"/>
                                          </p:val>
                                        </p:tav>
                                        <p:tav tm="100000">
                                          <p:val>
                                            <p:strVal val="#ppt_w*0.1034316"/>
                                          </p:val>
                                        </p:tav>
                                      </p:tavLst>
                                    </p:anim>
                                    <p:anim to="" calcmode="lin" valueType="num">
                                      <p:cBhvr>
                                        <p:cTn id="323" dur="500" fill="hold">
                                          <p:stCondLst>
                                            <p:cond delay="0"/>
                                          </p:stCondLst>
                                        </p:cTn>
                                        <p:tgtEl>
                                          <p:spTgt spid="10"/>
                                        </p:tgtEl>
                                        <p:attrNameLst>
                                          <p:attrName>ppt_h</p:attrName>
                                        </p:attrNameLst>
                                      </p:cBhvr>
                                      <p:tavLst>
                                        <p:tav tm="0">
                                          <p:val>
                                            <p:strVal val="ppt_h"/>
                                          </p:val>
                                        </p:tav>
                                        <p:tav tm="100000">
                                          <p:val>
                                            <p:strVal val="#ppt_h*0.1034316"/>
                                          </p:val>
                                        </p:tav>
                                      </p:tavLst>
                                    </p:anim>
                                    <p:anim to="" calcmode="lin" valueType="num">
                                      <p:cBhvr>
                                        <p:cTn id="324" dur="500" fill="hold">
                                          <p:stCondLst>
                                            <p:cond delay="0"/>
                                          </p:stCondLst>
                                        </p:cTn>
                                        <p:tgtEl>
                                          <p:spTgt spid="10"/>
                                        </p:tgtEl>
                                        <p:attrNameLst>
                                          <p:attrName>ppt_x</p:attrName>
                                        </p:attrNameLst>
                                      </p:cBhvr>
                                      <p:tavLst>
                                        <p:tav tm="0">
                                          <p:val>
                                            <p:strVal val="ppt_x"/>
                                          </p:val>
                                        </p:tav>
                                        <p:tav tm="100000">
                                          <p:val>
                                            <p:fltVal val="0.04963"/>
                                          </p:val>
                                        </p:tav>
                                      </p:tavLst>
                                    </p:anim>
                                    <p:anim to="" calcmode="lin" valueType="num">
                                      <p:cBhvr>
                                        <p:cTn id="325" dur="500" fill="hold">
                                          <p:stCondLst>
                                            <p:cond delay="0"/>
                                          </p:stCondLst>
                                        </p:cTn>
                                        <p:tgtEl>
                                          <p:spTgt spid="10"/>
                                        </p:tgtEl>
                                        <p:attrNameLst>
                                          <p:attrName>ppt_y</p:attrName>
                                        </p:attrNameLst>
                                      </p:cBhvr>
                                      <p:tavLst>
                                        <p:tav tm="0">
                                          <p:val>
                                            <p:strVal val="ppt_y"/>
                                          </p:val>
                                        </p:tav>
                                        <p:tav tm="100000">
                                          <p:val>
                                            <p:fltVal val="0.29014"/>
                                          </p:val>
                                        </p:tav>
                                      </p:tavLst>
                                    </p:anim>
                                    <p:anim to="" calcmode="lin" valueType="num">
                                      <p:cBhvr>
                                        <p:cTn id="326"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327" presetID="0" presetClass="entr" presetSubtype="0" fill="hold" grpId="7" nodeType="withEffect">
                                  <p:stCondLst>
                                    <p:cond delay="0"/>
                                  </p:stCondLst>
                                  <p:childTnLst>
                                    <p:anim to="" calcmode="lin" valueType="num">
                                      <p:cBhvr>
                                        <p:cTn id="328" dur="500" fill="hold">
                                          <p:stCondLst>
                                            <p:cond delay="0"/>
                                          </p:stCondLst>
                                        </p:cTn>
                                        <p:tgtEl>
                                          <p:spTgt spid="9"/>
                                        </p:tgtEl>
                                        <p:attrNameLst>
                                          <p:attrName>ppt_w</p:attrName>
                                        </p:attrNameLst>
                                      </p:cBhvr>
                                      <p:tavLst>
                                        <p:tav tm="0">
                                          <p:val>
                                            <p:strVal val="ppt_w"/>
                                          </p:val>
                                        </p:tav>
                                        <p:tav tm="100000">
                                          <p:val>
                                            <p:strVal val="#ppt_w*0.06242472"/>
                                          </p:val>
                                        </p:tav>
                                      </p:tavLst>
                                    </p:anim>
                                    <p:anim to="" calcmode="lin" valueType="num">
                                      <p:cBhvr>
                                        <p:cTn id="329" dur="500" fill="hold">
                                          <p:stCondLst>
                                            <p:cond delay="0"/>
                                          </p:stCondLst>
                                        </p:cTn>
                                        <p:tgtEl>
                                          <p:spTgt spid="9"/>
                                        </p:tgtEl>
                                        <p:attrNameLst>
                                          <p:attrName>ppt_h</p:attrName>
                                        </p:attrNameLst>
                                      </p:cBhvr>
                                      <p:tavLst>
                                        <p:tav tm="0">
                                          <p:val>
                                            <p:strVal val="ppt_h"/>
                                          </p:val>
                                        </p:tav>
                                        <p:tav tm="100000">
                                          <p:val>
                                            <p:strVal val="#ppt_h*0.06242472"/>
                                          </p:val>
                                        </p:tav>
                                      </p:tavLst>
                                    </p:anim>
                                    <p:anim to="" calcmode="lin" valueType="num">
                                      <p:cBhvr>
                                        <p:cTn id="330" dur="500" fill="hold">
                                          <p:stCondLst>
                                            <p:cond delay="0"/>
                                          </p:stCondLst>
                                        </p:cTn>
                                        <p:tgtEl>
                                          <p:spTgt spid="9"/>
                                        </p:tgtEl>
                                        <p:attrNameLst>
                                          <p:attrName>ppt_x</p:attrName>
                                        </p:attrNameLst>
                                      </p:cBhvr>
                                      <p:tavLst>
                                        <p:tav tm="0">
                                          <p:val>
                                            <p:strVal val="ppt_x"/>
                                          </p:val>
                                        </p:tav>
                                        <p:tav tm="100000">
                                          <p:val>
                                            <p:fltVal val="0.03975"/>
                                          </p:val>
                                        </p:tav>
                                      </p:tavLst>
                                    </p:anim>
                                    <p:anim to="" calcmode="lin" valueType="num">
                                      <p:cBhvr>
                                        <p:cTn id="331" dur="500" fill="hold">
                                          <p:stCondLst>
                                            <p:cond delay="0"/>
                                          </p:stCondLst>
                                        </p:cTn>
                                        <p:tgtEl>
                                          <p:spTgt spid="9"/>
                                        </p:tgtEl>
                                        <p:attrNameLst>
                                          <p:attrName>ppt_y</p:attrName>
                                        </p:attrNameLst>
                                      </p:cBhvr>
                                      <p:tavLst>
                                        <p:tav tm="0">
                                          <p:val>
                                            <p:strVal val="ppt_y"/>
                                          </p:val>
                                        </p:tav>
                                        <p:tav tm="100000">
                                          <p:val>
                                            <p:fltVal val="0.33912"/>
                                          </p:val>
                                        </p:tav>
                                      </p:tavLst>
                                    </p:anim>
                                    <p:anim to="" calcmode="lin" valueType="num">
                                      <p:cBhvr>
                                        <p:cTn id="332"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333" presetID="0" presetClass="entr" presetSubtype="0" fill="hold" grpId="8" nodeType="withEffect">
                                  <p:stCondLst>
                                    <p:cond delay="0"/>
                                  </p:stCondLst>
                                  <p:childTnLst>
                                    <p:anim to="" calcmode="lin" valueType="num">
                                      <p:cBhvr>
                                        <p:cTn id="334" dur="500" fill="hold">
                                          <p:stCondLst>
                                            <p:cond delay="0"/>
                                          </p:stCondLst>
                                        </p:cTn>
                                        <p:tgtEl>
                                          <p:spTgt spid="6"/>
                                        </p:tgtEl>
                                        <p:attrNameLst>
                                          <p:attrName>ppt_w</p:attrName>
                                        </p:attrNameLst>
                                      </p:cBhvr>
                                      <p:tavLst>
                                        <p:tav tm="0">
                                          <p:val>
                                            <p:strVal val="ppt_w"/>
                                          </p:val>
                                        </p:tav>
                                        <p:tav tm="100000">
                                          <p:val>
                                            <p:strVal val="#ppt_w*0.08185916"/>
                                          </p:val>
                                        </p:tav>
                                      </p:tavLst>
                                    </p:anim>
                                    <p:anim to="" calcmode="lin" valueType="num">
                                      <p:cBhvr>
                                        <p:cTn id="335" dur="500" fill="hold">
                                          <p:stCondLst>
                                            <p:cond delay="0"/>
                                          </p:stCondLst>
                                        </p:cTn>
                                        <p:tgtEl>
                                          <p:spTgt spid="6"/>
                                        </p:tgtEl>
                                        <p:attrNameLst>
                                          <p:attrName>ppt_h</p:attrName>
                                        </p:attrNameLst>
                                      </p:cBhvr>
                                      <p:tavLst>
                                        <p:tav tm="0">
                                          <p:val>
                                            <p:strVal val="ppt_h"/>
                                          </p:val>
                                        </p:tav>
                                        <p:tav tm="100000">
                                          <p:val>
                                            <p:strVal val="#ppt_h*0.08185917"/>
                                          </p:val>
                                        </p:tav>
                                      </p:tavLst>
                                    </p:anim>
                                    <p:anim to="" calcmode="lin" valueType="num">
                                      <p:cBhvr>
                                        <p:cTn id="336" dur="500" fill="hold">
                                          <p:stCondLst>
                                            <p:cond delay="0"/>
                                          </p:stCondLst>
                                        </p:cTn>
                                        <p:tgtEl>
                                          <p:spTgt spid="6"/>
                                        </p:tgtEl>
                                        <p:attrNameLst>
                                          <p:attrName>ppt_x</p:attrName>
                                        </p:attrNameLst>
                                      </p:cBhvr>
                                      <p:tavLst>
                                        <p:tav tm="0">
                                          <p:val>
                                            <p:strVal val="ppt_x"/>
                                          </p:val>
                                        </p:tav>
                                        <p:tav tm="100000">
                                          <p:val>
                                            <p:fltVal val="0.03325"/>
                                          </p:val>
                                        </p:tav>
                                      </p:tavLst>
                                    </p:anim>
                                    <p:anim to="" calcmode="lin" valueType="num">
                                      <p:cBhvr>
                                        <p:cTn id="337" dur="500" fill="hold">
                                          <p:stCondLst>
                                            <p:cond delay="0"/>
                                          </p:stCondLst>
                                        </p:cTn>
                                        <p:tgtEl>
                                          <p:spTgt spid="6"/>
                                        </p:tgtEl>
                                        <p:attrNameLst>
                                          <p:attrName>ppt_y</p:attrName>
                                        </p:attrNameLst>
                                      </p:cBhvr>
                                      <p:tavLst>
                                        <p:tav tm="0">
                                          <p:val>
                                            <p:strVal val="ppt_y"/>
                                          </p:val>
                                        </p:tav>
                                        <p:tav tm="100000">
                                          <p:val>
                                            <p:fltVal val="0.36099"/>
                                          </p:val>
                                        </p:tav>
                                      </p:tavLst>
                                    </p:anim>
                                    <p:anim to="" calcmode="lin" valueType="num">
                                      <p:cBhvr>
                                        <p:cTn id="338"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339" presetID="0" presetClass="entr" presetSubtype="0" fill="hold" grpId="9" nodeType="withEffect">
                                  <p:stCondLst>
                                    <p:cond delay="0"/>
                                  </p:stCondLst>
                                  <p:childTnLst>
                                    <p:anim to="" calcmode="lin" valueType="num">
                                      <p:cBhvr>
                                        <p:cTn id="340" dur="500" fill="hold">
                                          <p:stCondLst>
                                            <p:cond delay="0"/>
                                          </p:stCondLst>
                                        </p:cTn>
                                        <p:tgtEl>
                                          <p:spTgt spid="4"/>
                                        </p:tgtEl>
                                        <p:attrNameLst>
                                          <p:attrName>ppt_w</p:attrName>
                                        </p:attrNameLst>
                                      </p:cBhvr>
                                      <p:tavLst>
                                        <p:tav tm="0">
                                          <p:val>
                                            <p:strVal val="ppt_w"/>
                                          </p:val>
                                        </p:tav>
                                        <p:tav tm="100000">
                                          <p:val>
                                            <p:strVal val="#ppt_w*0.06696378"/>
                                          </p:val>
                                        </p:tav>
                                      </p:tavLst>
                                    </p:anim>
                                    <p:anim to="" calcmode="lin" valueType="num">
                                      <p:cBhvr>
                                        <p:cTn id="341" dur="500" fill="hold">
                                          <p:stCondLst>
                                            <p:cond delay="0"/>
                                          </p:stCondLst>
                                        </p:cTn>
                                        <p:tgtEl>
                                          <p:spTgt spid="4"/>
                                        </p:tgtEl>
                                        <p:attrNameLst>
                                          <p:attrName>ppt_h</p:attrName>
                                        </p:attrNameLst>
                                      </p:cBhvr>
                                      <p:tavLst>
                                        <p:tav tm="0">
                                          <p:val>
                                            <p:strVal val="ppt_h"/>
                                          </p:val>
                                        </p:tav>
                                        <p:tav tm="100000">
                                          <p:val>
                                            <p:strVal val="#ppt_h*0.06696378"/>
                                          </p:val>
                                        </p:tav>
                                      </p:tavLst>
                                    </p:anim>
                                    <p:anim to="" calcmode="lin" valueType="num">
                                      <p:cBhvr>
                                        <p:cTn id="342" dur="500" fill="hold">
                                          <p:stCondLst>
                                            <p:cond delay="0"/>
                                          </p:stCondLst>
                                        </p:cTn>
                                        <p:tgtEl>
                                          <p:spTgt spid="4"/>
                                        </p:tgtEl>
                                        <p:attrNameLst>
                                          <p:attrName>ppt_x</p:attrName>
                                        </p:attrNameLst>
                                      </p:cBhvr>
                                      <p:tavLst>
                                        <p:tav tm="0">
                                          <p:val>
                                            <p:strVal val="ppt_x"/>
                                          </p:val>
                                        </p:tav>
                                        <p:tav tm="100000">
                                          <p:val>
                                            <p:fltVal val="0.0258"/>
                                          </p:val>
                                        </p:tav>
                                      </p:tavLst>
                                    </p:anim>
                                    <p:anim to="" calcmode="lin" valueType="num">
                                      <p:cBhvr>
                                        <p:cTn id="343" dur="500" fill="hold">
                                          <p:stCondLst>
                                            <p:cond delay="0"/>
                                          </p:stCondLst>
                                        </p:cTn>
                                        <p:tgtEl>
                                          <p:spTgt spid="4"/>
                                        </p:tgtEl>
                                        <p:attrNameLst>
                                          <p:attrName>ppt_y</p:attrName>
                                        </p:attrNameLst>
                                      </p:cBhvr>
                                      <p:tavLst>
                                        <p:tav tm="0">
                                          <p:val>
                                            <p:strVal val="ppt_y"/>
                                          </p:val>
                                        </p:tav>
                                        <p:tav tm="100000">
                                          <p:val>
                                            <p:fltVal val="0.35062"/>
                                          </p:val>
                                        </p:tav>
                                      </p:tavLst>
                                    </p:anim>
                                    <p:anim to="" calcmode="lin" valueType="num">
                                      <p:cBhvr>
                                        <p:cTn id="344"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17"/>
                                        </p:tgtEl>
                                        <p:attrNameLst>
                                          <p:attrName>style.visibility</p:attrName>
                                        </p:attrNameLst>
                                      </p:cBhvr>
                                      <p:to>
                                        <p:strVal val="visible"/>
                                      </p:to>
                                    </p:set>
                                    <p:anim calcmode="lin" valueType="num">
                                      <p:cBhvr additive="base">
                                        <p:cTn id="349" dur="500" fill="hold">
                                          <p:stCondLst>
                                            <p:cond delay="0"/>
                                          </p:stCondLst>
                                        </p:cTn>
                                        <p:tgtEl>
                                          <p:spTgt spid="17"/>
                                        </p:tgtEl>
                                        <p:attrNameLst>
                                          <p:attrName>ppt_x</p:attrName>
                                        </p:attrNameLst>
                                      </p:cBhvr>
                                      <p:tavLst>
                                        <p:tav tm="0">
                                          <p:val>
                                            <p:fltVal val="0.20287"/>
                                          </p:val>
                                        </p:tav>
                                        <p:tav tm="100000">
                                          <p:val>
                                            <p:fltVal val="0.20287"/>
                                          </p:val>
                                        </p:tav>
                                      </p:tavLst>
                                    </p:anim>
                                    <p:anim calcmode="lin" valueType="num">
                                      <p:cBhvr additive="base">
                                        <p:cTn id="350" dur="500" fill="hold">
                                          <p:stCondLst>
                                            <p:cond delay="0"/>
                                          </p:stCondLst>
                                        </p:cTn>
                                        <p:tgtEl>
                                          <p:spTgt spid="17"/>
                                        </p:tgtEl>
                                        <p:attrNameLst>
                                          <p:attrName>ppt_y</p:attrName>
                                        </p:attrNameLst>
                                      </p:cBhvr>
                                      <p:tavLst>
                                        <p:tav tm="0" fmla="0.5-(#ppt_h*0.76)/2*((1.5-1.5*$)^3-(1.5-1.5*$)^2)*8/9">
                                          <p:val>
                                            <p:intVal val="0"/>
                                          </p:val>
                                        </p:tav>
                                        <p:tav tm="100000">
                                          <p:val>
                                            <p:fltVal val="1"/>
                                          </p:val>
                                        </p:tav>
                                      </p:tavLst>
                                    </p:anim>
                                    <p:anim to="" calcmode="lin" valueType="num">
                                      <p:cBhvr>
                                        <p:cTn id="351" dur="500" fill="hold">
                                          <p:stCondLst>
                                            <p:cond delay="0"/>
                                          </p:stCondLst>
                                        </p:cTn>
                                        <p:tgtEl>
                                          <p:spTgt spid="17"/>
                                        </p:tgtEl>
                                        <p:attrNameLst>
                                          <p:attrName>ppt_w</p:attrName>
                                        </p:attrNameLst>
                                      </p:cBhvr>
                                      <p:tavLst>
                                        <p:tav tm="0">
                                          <p:val>
                                            <p:strVal val="#ppt_w"/>
                                          </p:val>
                                        </p:tav>
                                        <p:tav tm="100000">
                                          <p:val>
                                            <p:strVal val="#ppt_w*0.756739"/>
                                          </p:val>
                                        </p:tav>
                                      </p:tavLst>
                                    </p:anim>
                                    <p:anim to="" calcmode="lin" valueType="num">
                                      <p:cBhvr>
                                        <p:cTn id="352" dur="500" fill="hold">
                                          <p:stCondLst>
                                            <p:cond delay="0"/>
                                          </p:stCondLst>
                                        </p:cTn>
                                        <p:tgtEl>
                                          <p:spTgt spid="17"/>
                                        </p:tgtEl>
                                        <p:attrNameLst>
                                          <p:attrName>ppt_h</p:attrName>
                                        </p:attrNameLst>
                                      </p:cBhvr>
                                      <p:tavLst>
                                        <p:tav tm="0" fmla="(#ppt_h*0.76)-(#ppt_h*0.76)*((1.5-1.5*$)^3-(1.5-1.5*$)^2)">
                                          <p:val>
                                            <p:intVal val="0"/>
                                          </p:val>
                                        </p:tav>
                                        <p:tav tm="100000">
                                          <p:val>
                                            <p:fltVal val="1"/>
                                          </p:val>
                                        </p:tav>
                                      </p:tavLst>
                                    </p:anim>
                                    <p:animEffect filter="fade">
                                      <p:cBhvr>
                                        <p:cTn id="353" dur="500">
                                          <p:stCondLst>
                                            <p:cond delay="0"/>
                                          </p:stCondLst>
                                        </p:cTn>
                                        <p:tgtEl>
                                          <p:spTgt spid="17"/>
                                        </p:tgtEl>
                                      </p:cBhvr>
                                    </p:animEffect>
                                    <p:anim to="" calcmode="lin" valueType="num">
                                      <p:cBhvr>
                                        <p:cTn id="354" dur="500" fill="hold">
                                          <p:stCondLst>
                                            <p:cond delay="0"/>
                                          </p:stCondLst>
                                        </p:cTn>
                                        <p:tgtEl>
                                          <p:spTgt spid="17"/>
                                        </p:tgtEl>
                                        <p:attrNameLst>
                                          <p:attrName>transform.rotation_z</p:attrName>
                                        </p:attrNameLst>
                                      </p:cBhvr>
                                      <p:tavLst>
                                        <p:tav tm="0">
                                          <p:val>
                                            <p:fltVal val="90"/>
                                          </p:val>
                                        </p:tav>
                                        <p:tav tm="100000">
                                          <p:val>
                                            <p:strVal val="#ppt_r"/>
                                          </p:val>
                                        </p:tav>
                                      </p:tavLst>
                                    </p:anim>
                                  </p:childTnLst>
                                </p:cTn>
                              </p:par>
                              <p:par>
                                <p:cTn id="355" presetID="0" presetClass="entr" presetSubtype="0" fill="hold" grpId="1" nodeType="withEffect">
                                  <p:stCondLst>
                                    <p:cond delay="0"/>
                                  </p:stCondLst>
                                  <p:childTnLst>
                                    <p:anim to="" calcmode="lin" valueType="num">
                                      <p:cBhvr>
                                        <p:cTn id="356" dur="500" fill="hold">
                                          <p:stCondLst>
                                            <p:cond delay="0"/>
                                          </p:stCondLst>
                                        </p:cTn>
                                        <p:tgtEl>
                                          <p:spTgt spid="16"/>
                                        </p:tgtEl>
                                        <p:attrNameLst>
                                          <p:attrName>ppt_w</p:attrName>
                                        </p:attrNameLst>
                                      </p:cBhvr>
                                      <p:tavLst>
                                        <p:tav tm="0">
                                          <p:val>
                                            <p:strVal val="ppt_w"/>
                                          </p:val>
                                        </p:tav>
                                        <p:tav tm="100000">
                                          <p:val>
                                            <p:strVal val="#ppt_w*0.4258258"/>
                                          </p:val>
                                        </p:tav>
                                      </p:tavLst>
                                    </p:anim>
                                    <p:anim to="" calcmode="lin" valueType="num">
                                      <p:cBhvr>
                                        <p:cTn id="357" dur="500" fill="hold">
                                          <p:stCondLst>
                                            <p:cond delay="0"/>
                                          </p:stCondLst>
                                        </p:cTn>
                                        <p:tgtEl>
                                          <p:spTgt spid="16"/>
                                        </p:tgtEl>
                                        <p:attrNameLst>
                                          <p:attrName>ppt_h</p:attrName>
                                        </p:attrNameLst>
                                      </p:cBhvr>
                                      <p:tavLst>
                                        <p:tav tm="0">
                                          <p:val>
                                            <p:strVal val="ppt_h"/>
                                          </p:val>
                                        </p:tav>
                                        <p:tav tm="100000">
                                          <p:val>
                                            <p:strVal val="#ppt_h*0.4258259"/>
                                          </p:val>
                                        </p:tav>
                                      </p:tavLst>
                                    </p:anim>
                                    <p:anim to="" calcmode="lin" valueType="num">
                                      <p:cBhvr>
                                        <p:cTn id="358" dur="500" fill="hold">
                                          <p:stCondLst>
                                            <p:cond delay="0"/>
                                          </p:stCondLst>
                                        </p:cTn>
                                        <p:tgtEl>
                                          <p:spTgt spid="16"/>
                                        </p:tgtEl>
                                        <p:attrNameLst>
                                          <p:attrName>ppt_x</p:attrName>
                                        </p:attrNameLst>
                                      </p:cBhvr>
                                      <p:tavLst>
                                        <p:tav tm="0">
                                          <p:val>
                                            <p:strVal val="ppt_x"/>
                                          </p:val>
                                        </p:tav>
                                        <p:tav tm="100000">
                                          <p:val>
                                            <p:fltVal val="0.32292"/>
                                          </p:val>
                                        </p:tav>
                                      </p:tavLst>
                                    </p:anim>
                                    <p:anim to="" calcmode="lin" valueType="num">
                                      <p:cBhvr>
                                        <p:cTn id="359" dur="500" fill="hold">
                                          <p:stCondLst>
                                            <p:cond delay="0"/>
                                          </p:stCondLst>
                                        </p:cTn>
                                        <p:tgtEl>
                                          <p:spTgt spid="16"/>
                                        </p:tgtEl>
                                        <p:attrNameLst>
                                          <p:attrName>ppt_y</p:attrName>
                                        </p:attrNameLst>
                                      </p:cBhvr>
                                      <p:tavLst>
                                        <p:tav tm="0">
                                          <p:val>
                                            <p:strVal val="ppt_y"/>
                                          </p:val>
                                        </p:tav>
                                        <p:tav tm="100000">
                                          <p:val>
                                            <p:fltVal val="0.3188"/>
                                          </p:val>
                                        </p:tav>
                                      </p:tavLst>
                                    </p:anim>
                                    <p:anim to="" calcmode="lin" valueType="num">
                                      <p:cBhvr>
                                        <p:cTn id="360"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361" presetID="0" presetClass="entr" presetSubtype="0" fill="hold" grpId="2" nodeType="withEffect">
                                  <p:stCondLst>
                                    <p:cond delay="0"/>
                                  </p:stCondLst>
                                  <p:childTnLst>
                                    <p:anim to="" calcmode="lin" valueType="num">
                                      <p:cBhvr>
                                        <p:cTn id="362" dur="500" fill="hold">
                                          <p:stCondLst>
                                            <p:cond delay="0"/>
                                          </p:stCondLst>
                                        </p:cTn>
                                        <p:tgtEl>
                                          <p:spTgt spid="15"/>
                                        </p:tgtEl>
                                        <p:attrNameLst>
                                          <p:attrName>ppt_w</p:attrName>
                                        </p:attrNameLst>
                                      </p:cBhvr>
                                      <p:tavLst>
                                        <p:tav tm="0">
                                          <p:val>
                                            <p:strVal val="ppt_w"/>
                                          </p:val>
                                        </p:tav>
                                        <p:tav tm="100000">
                                          <p:val>
                                            <p:strVal val="#ppt_w*0.2639381"/>
                                          </p:val>
                                        </p:tav>
                                      </p:tavLst>
                                    </p:anim>
                                    <p:anim to="" calcmode="lin" valueType="num">
                                      <p:cBhvr>
                                        <p:cTn id="363" dur="500" fill="hold">
                                          <p:stCondLst>
                                            <p:cond delay="0"/>
                                          </p:stCondLst>
                                        </p:cTn>
                                        <p:tgtEl>
                                          <p:spTgt spid="15"/>
                                        </p:tgtEl>
                                        <p:attrNameLst>
                                          <p:attrName>ppt_h</p:attrName>
                                        </p:attrNameLst>
                                      </p:cBhvr>
                                      <p:tavLst>
                                        <p:tav tm="0">
                                          <p:val>
                                            <p:strVal val="ppt_h"/>
                                          </p:val>
                                        </p:tav>
                                        <p:tav tm="100000">
                                          <p:val>
                                            <p:strVal val="#ppt_h*0.2639381"/>
                                          </p:val>
                                        </p:tav>
                                      </p:tavLst>
                                    </p:anim>
                                    <p:anim to="" calcmode="lin" valueType="num">
                                      <p:cBhvr>
                                        <p:cTn id="364" dur="500" fill="hold">
                                          <p:stCondLst>
                                            <p:cond delay="0"/>
                                          </p:stCondLst>
                                        </p:cTn>
                                        <p:tgtEl>
                                          <p:spTgt spid="15"/>
                                        </p:tgtEl>
                                        <p:attrNameLst>
                                          <p:attrName>ppt_x</p:attrName>
                                        </p:attrNameLst>
                                      </p:cBhvr>
                                      <p:tavLst>
                                        <p:tav tm="0">
                                          <p:val>
                                            <p:strVal val="ppt_x"/>
                                          </p:val>
                                        </p:tav>
                                        <p:tav tm="100000">
                                          <p:val>
                                            <p:fltVal val="0.35338"/>
                                          </p:val>
                                        </p:tav>
                                      </p:tavLst>
                                    </p:anim>
                                    <p:anim to="" calcmode="lin" valueType="num">
                                      <p:cBhvr>
                                        <p:cTn id="365" dur="500" fill="hold">
                                          <p:stCondLst>
                                            <p:cond delay="0"/>
                                          </p:stCondLst>
                                        </p:cTn>
                                        <p:tgtEl>
                                          <p:spTgt spid="15"/>
                                        </p:tgtEl>
                                        <p:attrNameLst>
                                          <p:attrName>ppt_y</p:attrName>
                                        </p:attrNameLst>
                                      </p:cBhvr>
                                      <p:tavLst>
                                        <p:tav tm="0">
                                          <p:val>
                                            <p:strVal val="ppt_y"/>
                                          </p:val>
                                        </p:tav>
                                        <p:tav tm="100000">
                                          <p:val>
                                            <p:fltVal val="0.51475"/>
                                          </p:val>
                                        </p:tav>
                                      </p:tavLst>
                                    </p:anim>
                                    <p:anim to="" calcmode="lin" valueType="num">
                                      <p:cBhvr>
                                        <p:cTn id="366"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367" presetID="0" presetClass="entr" presetSubtype="0" fill="hold" grpId="3" nodeType="withEffect">
                                  <p:stCondLst>
                                    <p:cond delay="0"/>
                                  </p:stCondLst>
                                  <p:childTnLst>
                                    <p:anim to="" calcmode="lin" valueType="num">
                                      <p:cBhvr>
                                        <p:cTn id="368" dur="500" fill="hold">
                                          <p:stCondLst>
                                            <p:cond delay="0"/>
                                          </p:stCondLst>
                                        </p:cTn>
                                        <p:tgtEl>
                                          <p:spTgt spid="14"/>
                                        </p:tgtEl>
                                        <p:attrNameLst>
                                          <p:attrName>ppt_w</p:attrName>
                                        </p:attrNameLst>
                                      </p:cBhvr>
                                      <p:tavLst>
                                        <p:tav tm="0">
                                          <p:val>
                                            <p:strVal val="ppt_w"/>
                                          </p:val>
                                        </p:tav>
                                        <p:tav tm="100000">
                                          <p:val>
                                            <p:strVal val="#ppt_w*0.2377454"/>
                                          </p:val>
                                        </p:tav>
                                      </p:tavLst>
                                    </p:anim>
                                    <p:anim to="" calcmode="lin" valueType="num">
                                      <p:cBhvr>
                                        <p:cTn id="369" dur="500" fill="hold">
                                          <p:stCondLst>
                                            <p:cond delay="0"/>
                                          </p:stCondLst>
                                        </p:cTn>
                                        <p:tgtEl>
                                          <p:spTgt spid="14"/>
                                        </p:tgtEl>
                                        <p:attrNameLst>
                                          <p:attrName>ppt_h</p:attrName>
                                        </p:attrNameLst>
                                      </p:cBhvr>
                                      <p:tavLst>
                                        <p:tav tm="0">
                                          <p:val>
                                            <p:strVal val="ppt_h"/>
                                          </p:val>
                                        </p:tav>
                                        <p:tav tm="100000">
                                          <p:val>
                                            <p:strVal val="#ppt_h*0.2377454"/>
                                          </p:val>
                                        </p:tav>
                                      </p:tavLst>
                                    </p:anim>
                                    <p:anim to="" calcmode="lin" valueType="num">
                                      <p:cBhvr>
                                        <p:cTn id="370" dur="500" fill="hold">
                                          <p:stCondLst>
                                            <p:cond delay="0"/>
                                          </p:stCondLst>
                                        </p:cTn>
                                        <p:tgtEl>
                                          <p:spTgt spid="14"/>
                                        </p:tgtEl>
                                        <p:attrNameLst>
                                          <p:attrName>ppt_x</p:attrName>
                                        </p:attrNameLst>
                                      </p:cBhvr>
                                      <p:tavLst>
                                        <p:tav tm="0">
                                          <p:val>
                                            <p:strVal val="ppt_x"/>
                                          </p:val>
                                        </p:tav>
                                        <p:tav tm="100000">
                                          <p:val>
                                            <p:fltVal val="0.37479"/>
                                          </p:val>
                                        </p:tav>
                                      </p:tavLst>
                                    </p:anim>
                                    <p:anim to="" calcmode="lin" valueType="num">
                                      <p:cBhvr>
                                        <p:cTn id="371" dur="500" fill="hold">
                                          <p:stCondLst>
                                            <p:cond delay="0"/>
                                          </p:stCondLst>
                                        </p:cTn>
                                        <p:tgtEl>
                                          <p:spTgt spid="14"/>
                                        </p:tgtEl>
                                        <p:attrNameLst>
                                          <p:attrName>ppt_y</p:attrName>
                                        </p:attrNameLst>
                                      </p:cBhvr>
                                      <p:tavLst>
                                        <p:tav tm="0">
                                          <p:val>
                                            <p:strVal val="ppt_y"/>
                                          </p:val>
                                        </p:tav>
                                        <p:tav tm="100000">
                                          <p:val>
                                            <p:fltVal val="0.41422"/>
                                          </p:val>
                                        </p:tav>
                                      </p:tavLst>
                                    </p:anim>
                                    <p:anim to="" calcmode="lin" valueType="num">
                                      <p:cBhvr>
                                        <p:cTn id="372"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373" presetID="0" presetClass="entr" presetSubtype="0" fill="hold" grpId="4" nodeType="withEffect">
                                  <p:stCondLst>
                                    <p:cond delay="0"/>
                                  </p:stCondLst>
                                  <p:childTnLst>
                                    <p:anim to="" calcmode="lin" valueType="num">
                                      <p:cBhvr>
                                        <p:cTn id="374" dur="500" fill="hold">
                                          <p:stCondLst>
                                            <p:cond delay="0"/>
                                          </p:stCondLst>
                                        </p:cTn>
                                        <p:tgtEl>
                                          <p:spTgt spid="13"/>
                                        </p:tgtEl>
                                        <p:attrNameLst>
                                          <p:attrName>ppt_w</p:attrName>
                                        </p:attrNameLst>
                                      </p:cBhvr>
                                      <p:tavLst>
                                        <p:tav tm="0">
                                          <p:val>
                                            <p:strVal val="ppt_w"/>
                                          </p:val>
                                        </p:tav>
                                        <p:tav tm="100000">
                                          <p:val>
                                            <p:strVal val="#ppt_w*0.142572"/>
                                          </p:val>
                                        </p:tav>
                                      </p:tavLst>
                                    </p:anim>
                                    <p:anim to="" calcmode="lin" valueType="num">
                                      <p:cBhvr>
                                        <p:cTn id="375" dur="500" fill="hold">
                                          <p:stCondLst>
                                            <p:cond delay="0"/>
                                          </p:stCondLst>
                                        </p:cTn>
                                        <p:tgtEl>
                                          <p:spTgt spid="13"/>
                                        </p:tgtEl>
                                        <p:attrNameLst>
                                          <p:attrName>ppt_h</p:attrName>
                                        </p:attrNameLst>
                                      </p:cBhvr>
                                      <p:tavLst>
                                        <p:tav tm="0">
                                          <p:val>
                                            <p:strVal val="ppt_h"/>
                                          </p:val>
                                        </p:tav>
                                        <p:tav tm="100000">
                                          <p:val>
                                            <p:strVal val="#ppt_h*0.142572"/>
                                          </p:val>
                                        </p:tav>
                                      </p:tavLst>
                                    </p:anim>
                                    <p:anim to="" calcmode="lin" valueType="num">
                                      <p:cBhvr>
                                        <p:cTn id="376" dur="500" fill="hold">
                                          <p:stCondLst>
                                            <p:cond delay="0"/>
                                          </p:stCondLst>
                                        </p:cTn>
                                        <p:tgtEl>
                                          <p:spTgt spid="13"/>
                                        </p:tgtEl>
                                        <p:attrNameLst>
                                          <p:attrName>ppt_x</p:attrName>
                                        </p:attrNameLst>
                                      </p:cBhvr>
                                      <p:tavLst>
                                        <p:tav tm="0">
                                          <p:val>
                                            <p:strVal val="ppt_x"/>
                                          </p:val>
                                        </p:tav>
                                        <p:tav tm="100000">
                                          <p:val>
                                            <p:fltVal val="0.39231"/>
                                          </p:val>
                                        </p:tav>
                                      </p:tavLst>
                                    </p:anim>
                                    <p:anim to="" calcmode="lin" valueType="num">
                                      <p:cBhvr>
                                        <p:cTn id="377" dur="500" fill="hold">
                                          <p:stCondLst>
                                            <p:cond delay="0"/>
                                          </p:stCondLst>
                                        </p:cTn>
                                        <p:tgtEl>
                                          <p:spTgt spid="13"/>
                                        </p:tgtEl>
                                        <p:attrNameLst>
                                          <p:attrName>ppt_y</p:attrName>
                                        </p:attrNameLst>
                                      </p:cBhvr>
                                      <p:tavLst>
                                        <p:tav tm="0">
                                          <p:val>
                                            <p:strVal val="ppt_y"/>
                                          </p:val>
                                        </p:tav>
                                        <p:tav tm="100000">
                                          <p:val>
                                            <p:fltVal val="0.49489"/>
                                          </p:val>
                                        </p:tav>
                                      </p:tavLst>
                                    </p:anim>
                                    <p:anim to="" calcmode="lin" valueType="num">
                                      <p:cBhvr>
                                        <p:cTn id="378"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379" presetID="0" presetClass="entr" presetSubtype="0" fill="hold" grpId="5" nodeType="withEffect">
                                  <p:stCondLst>
                                    <p:cond delay="0"/>
                                  </p:stCondLst>
                                  <p:childTnLst>
                                    <p:anim to="" calcmode="lin" valueType="num">
                                      <p:cBhvr>
                                        <p:cTn id="380" dur="500" fill="hold">
                                          <p:stCondLst>
                                            <p:cond delay="0"/>
                                          </p:stCondLst>
                                        </p:cTn>
                                        <p:tgtEl>
                                          <p:spTgt spid="12"/>
                                        </p:tgtEl>
                                        <p:attrNameLst>
                                          <p:attrName>ppt_w</p:attrName>
                                        </p:attrNameLst>
                                      </p:cBhvr>
                                      <p:tavLst>
                                        <p:tav tm="0">
                                          <p:val>
                                            <p:strVal val="ppt_w"/>
                                          </p:val>
                                        </p:tav>
                                        <p:tav tm="100000">
                                          <p:val>
                                            <p:strVal val="#ppt_w*0.142572"/>
                                          </p:val>
                                        </p:tav>
                                      </p:tavLst>
                                    </p:anim>
                                    <p:anim to="" calcmode="lin" valueType="num">
                                      <p:cBhvr>
                                        <p:cTn id="381" dur="500" fill="hold">
                                          <p:stCondLst>
                                            <p:cond delay="0"/>
                                          </p:stCondLst>
                                        </p:cTn>
                                        <p:tgtEl>
                                          <p:spTgt spid="12"/>
                                        </p:tgtEl>
                                        <p:attrNameLst>
                                          <p:attrName>ppt_h</p:attrName>
                                        </p:attrNameLst>
                                      </p:cBhvr>
                                      <p:tavLst>
                                        <p:tav tm="0">
                                          <p:val>
                                            <p:strVal val="ppt_h"/>
                                          </p:val>
                                        </p:tav>
                                        <p:tav tm="100000">
                                          <p:val>
                                            <p:strVal val="#ppt_h*0.142572"/>
                                          </p:val>
                                        </p:tav>
                                      </p:tavLst>
                                    </p:anim>
                                    <p:anim to="" calcmode="lin" valueType="num">
                                      <p:cBhvr>
                                        <p:cTn id="382" dur="500" fill="hold">
                                          <p:stCondLst>
                                            <p:cond delay="0"/>
                                          </p:stCondLst>
                                        </p:cTn>
                                        <p:tgtEl>
                                          <p:spTgt spid="12"/>
                                        </p:tgtEl>
                                        <p:attrNameLst>
                                          <p:attrName>ppt_x</p:attrName>
                                        </p:attrNameLst>
                                      </p:cBhvr>
                                      <p:tavLst>
                                        <p:tav tm="0">
                                          <p:val>
                                            <p:strVal val="ppt_x"/>
                                          </p:val>
                                        </p:tav>
                                        <p:tav tm="100000">
                                          <p:val>
                                            <p:fltVal val="0.45312"/>
                                          </p:val>
                                        </p:tav>
                                      </p:tavLst>
                                    </p:anim>
                                    <p:anim to="" calcmode="lin" valueType="num">
                                      <p:cBhvr>
                                        <p:cTn id="383" dur="500" fill="hold">
                                          <p:stCondLst>
                                            <p:cond delay="0"/>
                                          </p:stCondLst>
                                        </p:cTn>
                                        <p:tgtEl>
                                          <p:spTgt spid="12"/>
                                        </p:tgtEl>
                                        <p:attrNameLst>
                                          <p:attrName>ppt_y</p:attrName>
                                        </p:attrNameLst>
                                      </p:cBhvr>
                                      <p:tavLst>
                                        <p:tav tm="0">
                                          <p:val>
                                            <p:strVal val="ppt_y"/>
                                          </p:val>
                                        </p:tav>
                                        <p:tav tm="100000">
                                          <p:val>
                                            <p:fltVal val="0.34461"/>
                                          </p:val>
                                        </p:tav>
                                      </p:tavLst>
                                    </p:anim>
                                    <p:anim to="" calcmode="lin" valueType="num">
                                      <p:cBhvr>
                                        <p:cTn id="384"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85" presetID="0" presetClass="entr" presetSubtype="0" fill="hold" grpId="6" nodeType="withEffect">
                                  <p:stCondLst>
                                    <p:cond delay="0"/>
                                  </p:stCondLst>
                                  <p:childTnLst>
                                    <p:anim to="" calcmode="lin" valueType="num">
                                      <p:cBhvr>
                                        <p:cTn id="386" dur="500" fill="hold">
                                          <p:stCondLst>
                                            <p:cond delay="0"/>
                                          </p:stCondLst>
                                        </p:cTn>
                                        <p:tgtEl>
                                          <p:spTgt spid="11"/>
                                        </p:tgtEl>
                                        <p:attrNameLst>
                                          <p:attrName>ppt_w</p:attrName>
                                        </p:attrNameLst>
                                      </p:cBhvr>
                                      <p:tavLst>
                                        <p:tav tm="0">
                                          <p:val>
                                            <p:strVal val="ppt_w"/>
                                          </p:val>
                                        </p:tav>
                                        <p:tav tm="100000">
                                          <p:val>
                                            <p:strVal val="#ppt_w*0.1477598"/>
                                          </p:val>
                                        </p:tav>
                                      </p:tavLst>
                                    </p:anim>
                                    <p:anim to="" calcmode="lin" valueType="num">
                                      <p:cBhvr>
                                        <p:cTn id="387" dur="500" fill="hold">
                                          <p:stCondLst>
                                            <p:cond delay="0"/>
                                          </p:stCondLst>
                                        </p:cTn>
                                        <p:tgtEl>
                                          <p:spTgt spid="11"/>
                                        </p:tgtEl>
                                        <p:attrNameLst>
                                          <p:attrName>ppt_h</p:attrName>
                                        </p:attrNameLst>
                                      </p:cBhvr>
                                      <p:tavLst>
                                        <p:tav tm="0">
                                          <p:val>
                                            <p:strVal val="ppt_h"/>
                                          </p:val>
                                        </p:tav>
                                        <p:tav tm="100000">
                                          <p:val>
                                            <p:strVal val="#ppt_h*0.1477598"/>
                                          </p:val>
                                        </p:tav>
                                      </p:tavLst>
                                    </p:anim>
                                    <p:anim to="" calcmode="lin" valueType="num">
                                      <p:cBhvr>
                                        <p:cTn id="388" dur="500" fill="hold">
                                          <p:stCondLst>
                                            <p:cond delay="0"/>
                                          </p:stCondLst>
                                        </p:cTn>
                                        <p:tgtEl>
                                          <p:spTgt spid="11"/>
                                        </p:tgtEl>
                                        <p:attrNameLst>
                                          <p:attrName>ppt_x</p:attrName>
                                        </p:attrNameLst>
                                      </p:cBhvr>
                                      <p:tavLst>
                                        <p:tav tm="0">
                                          <p:val>
                                            <p:strVal val="ppt_x"/>
                                          </p:val>
                                        </p:tav>
                                        <p:tav tm="100000">
                                          <p:val>
                                            <p:fltVal val="0.44536"/>
                                          </p:val>
                                        </p:tav>
                                      </p:tavLst>
                                    </p:anim>
                                    <p:anim to="" calcmode="lin" valueType="num">
                                      <p:cBhvr>
                                        <p:cTn id="389" dur="500" fill="hold">
                                          <p:stCondLst>
                                            <p:cond delay="0"/>
                                          </p:stCondLst>
                                        </p:cTn>
                                        <p:tgtEl>
                                          <p:spTgt spid="11"/>
                                        </p:tgtEl>
                                        <p:attrNameLst>
                                          <p:attrName>ppt_y</p:attrName>
                                        </p:attrNameLst>
                                      </p:cBhvr>
                                      <p:tavLst>
                                        <p:tav tm="0">
                                          <p:val>
                                            <p:strVal val="ppt_y"/>
                                          </p:val>
                                        </p:tav>
                                        <p:tav tm="100000">
                                          <p:val>
                                            <p:fltVal val="0.33017"/>
                                          </p:val>
                                        </p:tav>
                                      </p:tavLst>
                                    </p:anim>
                                    <p:anim to="" calcmode="lin" valueType="num">
                                      <p:cBhvr>
                                        <p:cTn id="390"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391" presetID="0" presetClass="entr" presetSubtype="0" fill="hold" grpId="7" nodeType="withEffect">
                                  <p:stCondLst>
                                    <p:cond delay="0"/>
                                  </p:stCondLst>
                                  <p:childTnLst>
                                    <p:anim to="" calcmode="lin" valueType="num">
                                      <p:cBhvr>
                                        <p:cTn id="392" dur="500" fill="hold">
                                          <p:stCondLst>
                                            <p:cond delay="0"/>
                                          </p:stCondLst>
                                        </p:cTn>
                                        <p:tgtEl>
                                          <p:spTgt spid="10"/>
                                        </p:tgtEl>
                                        <p:attrNameLst>
                                          <p:attrName>ppt_w</p:attrName>
                                        </p:attrNameLst>
                                      </p:cBhvr>
                                      <p:tavLst>
                                        <p:tav tm="0">
                                          <p:val>
                                            <p:strVal val="ppt_w"/>
                                          </p:val>
                                        </p:tav>
                                        <p:tav tm="100000">
                                          <p:val>
                                            <p:strVal val="#ppt_w*0.07827073"/>
                                          </p:val>
                                        </p:tav>
                                      </p:tavLst>
                                    </p:anim>
                                    <p:anim to="" calcmode="lin" valueType="num">
                                      <p:cBhvr>
                                        <p:cTn id="393" dur="500" fill="hold">
                                          <p:stCondLst>
                                            <p:cond delay="0"/>
                                          </p:stCondLst>
                                        </p:cTn>
                                        <p:tgtEl>
                                          <p:spTgt spid="10"/>
                                        </p:tgtEl>
                                        <p:attrNameLst>
                                          <p:attrName>ppt_h</p:attrName>
                                        </p:attrNameLst>
                                      </p:cBhvr>
                                      <p:tavLst>
                                        <p:tav tm="0">
                                          <p:val>
                                            <p:strVal val="ppt_h"/>
                                          </p:val>
                                        </p:tav>
                                        <p:tav tm="100000">
                                          <p:val>
                                            <p:strVal val="#ppt_h*0.07827072"/>
                                          </p:val>
                                        </p:tav>
                                      </p:tavLst>
                                    </p:anim>
                                    <p:anim to="" calcmode="lin" valueType="num">
                                      <p:cBhvr>
                                        <p:cTn id="394" dur="500" fill="hold">
                                          <p:stCondLst>
                                            <p:cond delay="0"/>
                                          </p:stCondLst>
                                        </p:cTn>
                                        <p:tgtEl>
                                          <p:spTgt spid="10"/>
                                        </p:tgtEl>
                                        <p:attrNameLst>
                                          <p:attrName>ppt_x</p:attrName>
                                        </p:attrNameLst>
                                      </p:cBhvr>
                                      <p:tavLst>
                                        <p:tav tm="0">
                                          <p:val>
                                            <p:strVal val="ppt_x"/>
                                          </p:val>
                                        </p:tav>
                                        <p:tav tm="100000">
                                          <p:val>
                                            <p:fltVal val="0.46079"/>
                                          </p:val>
                                        </p:tav>
                                      </p:tavLst>
                                    </p:anim>
                                    <p:anim to="" calcmode="lin" valueType="num">
                                      <p:cBhvr>
                                        <p:cTn id="395" dur="500" fill="hold">
                                          <p:stCondLst>
                                            <p:cond delay="0"/>
                                          </p:stCondLst>
                                        </p:cTn>
                                        <p:tgtEl>
                                          <p:spTgt spid="10"/>
                                        </p:tgtEl>
                                        <p:attrNameLst>
                                          <p:attrName>ppt_y</p:attrName>
                                        </p:attrNameLst>
                                      </p:cBhvr>
                                      <p:tavLst>
                                        <p:tav tm="0">
                                          <p:val>
                                            <p:strVal val="ppt_y"/>
                                          </p:val>
                                        </p:tav>
                                        <p:tav tm="100000">
                                          <p:val>
                                            <p:fltVal val="0.30871"/>
                                          </p:val>
                                        </p:tav>
                                      </p:tavLst>
                                    </p:anim>
                                    <p:anim to="" calcmode="lin" valueType="num">
                                      <p:cBhvr>
                                        <p:cTn id="396"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397" presetID="0" presetClass="entr" presetSubtype="0" fill="hold" grpId="8" nodeType="withEffect">
                                  <p:stCondLst>
                                    <p:cond delay="0"/>
                                  </p:stCondLst>
                                  <p:childTnLst>
                                    <p:anim to="" calcmode="lin" valueType="num">
                                      <p:cBhvr>
                                        <p:cTn id="398" dur="500" fill="hold">
                                          <p:stCondLst>
                                            <p:cond delay="0"/>
                                          </p:stCondLst>
                                        </p:cTn>
                                        <p:tgtEl>
                                          <p:spTgt spid="9"/>
                                        </p:tgtEl>
                                        <p:attrNameLst>
                                          <p:attrName>ppt_w</p:attrName>
                                        </p:attrNameLst>
                                      </p:cBhvr>
                                      <p:tavLst>
                                        <p:tav tm="0">
                                          <p:val>
                                            <p:strVal val="ppt_w"/>
                                          </p:val>
                                        </p:tav>
                                        <p:tav tm="100000">
                                          <p:val>
                                            <p:strVal val="#ppt_w*0.04723922"/>
                                          </p:val>
                                        </p:tav>
                                      </p:tavLst>
                                    </p:anim>
                                    <p:anim to="" calcmode="lin" valueType="num">
                                      <p:cBhvr>
                                        <p:cTn id="399" dur="500" fill="hold">
                                          <p:stCondLst>
                                            <p:cond delay="0"/>
                                          </p:stCondLst>
                                        </p:cTn>
                                        <p:tgtEl>
                                          <p:spTgt spid="9"/>
                                        </p:tgtEl>
                                        <p:attrNameLst>
                                          <p:attrName>ppt_h</p:attrName>
                                        </p:attrNameLst>
                                      </p:cBhvr>
                                      <p:tavLst>
                                        <p:tav tm="0">
                                          <p:val>
                                            <p:strVal val="ppt_h"/>
                                          </p:val>
                                        </p:tav>
                                        <p:tav tm="100000">
                                          <p:val>
                                            <p:strVal val="#ppt_h*0.04723922"/>
                                          </p:val>
                                        </p:tav>
                                      </p:tavLst>
                                    </p:anim>
                                    <p:anim to="" calcmode="lin" valueType="num">
                                      <p:cBhvr>
                                        <p:cTn id="400" dur="500" fill="hold">
                                          <p:stCondLst>
                                            <p:cond delay="0"/>
                                          </p:stCondLst>
                                        </p:cTn>
                                        <p:tgtEl>
                                          <p:spTgt spid="9"/>
                                        </p:tgtEl>
                                        <p:attrNameLst>
                                          <p:attrName>ppt_x</p:attrName>
                                        </p:attrNameLst>
                                      </p:cBhvr>
                                      <p:tavLst>
                                        <p:tav tm="0">
                                          <p:val>
                                            <p:strVal val="ppt_x"/>
                                          </p:val>
                                        </p:tav>
                                        <p:tav tm="100000">
                                          <p:val>
                                            <p:fltVal val="0.43299"/>
                                          </p:val>
                                        </p:tav>
                                      </p:tavLst>
                                    </p:anim>
                                    <p:anim to="" calcmode="lin" valueType="num">
                                      <p:cBhvr>
                                        <p:cTn id="401" dur="500" fill="hold">
                                          <p:stCondLst>
                                            <p:cond delay="0"/>
                                          </p:stCondLst>
                                        </p:cTn>
                                        <p:tgtEl>
                                          <p:spTgt spid="9"/>
                                        </p:tgtEl>
                                        <p:attrNameLst>
                                          <p:attrName>ppt_y</p:attrName>
                                        </p:attrNameLst>
                                      </p:cBhvr>
                                      <p:tavLst>
                                        <p:tav tm="0">
                                          <p:val>
                                            <p:strVal val="ppt_y"/>
                                          </p:val>
                                        </p:tav>
                                        <p:tav tm="100000">
                                          <p:val>
                                            <p:fltVal val="0.29624"/>
                                          </p:val>
                                        </p:tav>
                                      </p:tavLst>
                                    </p:anim>
                                    <p:anim to="" calcmode="lin" valueType="num">
                                      <p:cBhvr>
                                        <p:cTn id="402"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403" presetID="0" presetClass="entr" presetSubtype="0" fill="hold" grpId="9" nodeType="withEffect">
                                  <p:stCondLst>
                                    <p:cond delay="0"/>
                                  </p:stCondLst>
                                  <p:childTnLst>
                                    <p:anim to="" calcmode="lin" valueType="num">
                                      <p:cBhvr>
                                        <p:cTn id="404" dur="500" fill="hold">
                                          <p:stCondLst>
                                            <p:cond delay="0"/>
                                          </p:stCondLst>
                                        </p:cTn>
                                        <p:tgtEl>
                                          <p:spTgt spid="6"/>
                                        </p:tgtEl>
                                        <p:attrNameLst>
                                          <p:attrName>ppt_w</p:attrName>
                                        </p:attrNameLst>
                                      </p:cBhvr>
                                      <p:tavLst>
                                        <p:tav tm="0">
                                          <p:val>
                                            <p:strVal val="ppt_w"/>
                                          </p:val>
                                        </p:tav>
                                        <p:tav tm="100000">
                                          <p:val>
                                            <p:strVal val="#ppt_w*0.06194602"/>
                                          </p:val>
                                        </p:tav>
                                      </p:tavLst>
                                    </p:anim>
                                    <p:anim to="" calcmode="lin" valueType="num">
                                      <p:cBhvr>
                                        <p:cTn id="405" dur="500" fill="hold">
                                          <p:stCondLst>
                                            <p:cond delay="0"/>
                                          </p:stCondLst>
                                        </p:cTn>
                                        <p:tgtEl>
                                          <p:spTgt spid="6"/>
                                        </p:tgtEl>
                                        <p:attrNameLst>
                                          <p:attrName>ppt_h</p:attrName>
                                        </p:attrNameLst>
                                      </p:cBhvr>
                                      <p:tavLst>
                                        <p:tav tm="0">
                                          <p:val>
                                            <p:strVal val="ppt_h"/>
                                          </p:val>
                                        </p:tav>
                                        <p:tav tm="100000">
                                          <p:val>
                                            <p:strVal val="#ppt_h*0.06194603"/>
                                          </p:val>
                                        </p:tav>
                                      </p:tavLst>
                                    </p:anim>
                                    <p:anim to="" calcmode="lin" valueType="num">
                                      <p:cBhvr>
                                        <p:cTn id="406" dur="500" fill="hold">
                                          <p:stCondLst>
                                            <p:cond delay="0"/>
                                          </p:stCondLst>
                                        </p:cTn>
                                        <p:tgtEl>
                                          <p:spTgt spid="6"/>
                                        </p:tgtEl>
                                        <p:attrNameLst>
                                          <p:attrName>ppt_x</p:attrName>
                                        </p:attrNameLst>
                                      </p:cBhvr>
                                      <p:tavLst>
                                        <p:tav tm="0">
                                          <p:val>
                                            <p:strVal val="ppt_x"/>
                                          </p:val>
                                        </p:tav>
                                        <p:tav tm="100000">
                                          <p:val>
                                            <p:fltVal val="0.42058"/>
                                          </p:val>
                                        </p:tav>
                                      </p:tavLst>
                                    </p:anim>
                                    <p:anim to="" calcmode="lin" valueType="num">
                                      <p:cBhvr>
                                        <p:cTn id="407" dur="500" fill="hold">
                                          <p:stCondLst>
                                            <p:cond delay="0"/>
                                          </p:stCondLst>
                                        </p:cTn>
                                        <p:tgtEl>
                                          <p:spTgt spid="6"/>
                                        </p:tgtEl>
                                        <p:attrNameLst>
                                          <p:attrName>ppt_y</p:attrName>
                                        </p:attrNameLst>
                                      </p:cBhvr>
                                      <p:tavLst>
                                        <p:tav tm="0">
                                          <p:val>
                                            <p:strVal val="ppt_y"/>
                                          </p:val>
                                        </p:tav>
                                        <p:tav tm="100000">
                                          <p:val>
                                            <p:fltVal val="0.29122"/>
                                          </p:val>
                                        </p:tav>
                                      </p:tavLst>
                                    </p:anim>
                                    <p:anim to="" calcmode="lin" valueType="num">
                                      <p:cBhvr>
                                        <p:cTn id="40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409" presetID="0" presetClass="entr" presetSubtype="0" fill="hold" grpId="10" nodeType="withEffect">
                                  <p:stCondLst>
                                    <p:cond delay="0"/>
                                  </p:stCondLst>
                                  <p:childTnLst>
                                    <p:anim to="" calcmode="lin" valueType="num">
                                      <p:cBhvr>
                                        <p:cTn id="410" dur="500" fill="hold">
                                          <p:stCondLst>
                                            <p:cond delay="0"/>
                                          </p:stCondLst>
                                        </p:cTn>
                                        <p:tgtEl>
                                          <p:spTgt spid="4"/>
                                        </p:tgtEl>
                                        <p:attrNameLst>
                                          <p:attrName>ppt_w</p:attrName>
                                        </p:attrNameLst>
                                      </p:cBhvr>
                                      <p:tavLst>
                                        <p:tav tm="0">
                                          <p:val>
                                            <p:strVal val="ppt_w"/>
                                          </p:val>
                                        </p:tav>
                                        <p:tav tm="100000">
                                          <p:val>
                                            <p:strVal val="#ppt_w*0.05067411"/>
                                          </p:val>
                                        </p:tav>
                                      </p:tavLst>
                                    </p:anim>
                                    <p:anim to="" calcmode="lin" valueType="num">
                                      <p:cBhvr>
                                        <p:cTn id="411" dur="500" fill="hold">
                                          <p:stCondLst>
                                            <p:cond delay="0"/>
                                          </p:stCondLst>
                                        </p:cTn>
                                        <p:tgtEl>
                                          <p:spTgt spid="4"/>
                                        </p:tgtEl>
                                        <p:attrNameLst>
                                          <p:attrName>ppt_h</p:attrName>
                                        </p:attrNameLst>
                                      </p:cBhvr>
                                      <p:tavLst>
                                        <p:tav tm="0">
                                          <p:val>
                                            <p:strVal val="ppt_h"/>
                                          </p:val>
                                        </p:tav>
                                        <p:tav tm="100000">
                                          <p:val>
                                            <p:strVal val="#ppt_h*0.05067411"/>
                                          </p:val>
                                        </p:tav>
                                      </p:tavLst>
                                    </p:anim>
                                    <p:anim to="" calcmode="lin" valueType="num">
                                      <p:cBhvr>
                                        <p:cTn id="412" dur="500" fill="hold">
                                          <p:stCondLst>
                                            <p:cond delay="0"/>
                                          </p:stCondLst>
                                        </p:cTn>
                                        <p:tgtEl>
                                          <p:spTgt spid="4"/>
                                        </p:tgtEl>
                                        <p:attrNameLst>
                                          <p:attrName>ppt_x</p:attrName>
                                        </p:attrNameLst>
                                      </p:cBhvr>
                                      <p:tavLst>
                                        <p:tav tm="0">
                                          <p:val>
                                            <p:strVal val="ppt_x"/>
                                          </p:val>
                                        </p:tav>
                                        <p:tav tm="100000">
                                          <p:val>
                                            <p:fltVal val="0.42646"/>
                                          </p:val>
                                        </p:tav>
                                      </p:tavLst>
                                    </p:anim>
                                    <p:anim to="" calcmode="lin" valueType="num">
                                      <p:cBhvr>
                                        <p:cTn id="413" dur="500" fill="hold">
                                          <p:stCondLst>
                                            <p:cond delay="0"/>
                                          </p:stCondLst>
                                        </p:cTn>
                                        <p:tgtEl>
                                          <p:spTgt spid="4"/>
                                        </p:tgtEl>
                                        <p:attrNameLst>
                                          <p:attrName>ppt_y</p:attrName>
                                        </p:attrNameLst>
                                      </p:cBhvr>
                                      <p:tavLst>
                                        <p:tav tm="0">
                                          <p:val>
                                            <p:strVal val="ppt_y"/>
                                          </p:val>
                                        </p:tav>
                                        <p:tav tm="100000">
                                          <p:val>
                                            <p:fltVal val="0.28711"/>
                                          </p:val>
                                        </p:tav>
                                      </p:tavLst>
                                    </p:anim>
                                    <p:anim to="" calcmode="lin" valueType="num">
                                      <p:cBhvr>
                                        <p:cTn id="41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415" fill="hold">
                      <p:stCondLst>
                        <p:cond delay="indefinite"/>
                      </p:stCondLst>
                      <p:childTnLst>
                        <p:par>
                          <p:cTn id="416" fill="hold">
                            <p:stCondLst>
                              <p:cond delay="0"/>
                            </p:stCondLst>
                            <p:childTnLst>
                              <p:par>
                                <p:cTn id="417" presetID="2" presetClass="entr" presetSubtype="4" fill="hold" grpId="0" nodeType="clickEffect">
                                  <p:stCondLst>
                                    <p:cond delay="0"/>
                                  </p:stCondLst>
                                  <p:childTnLst>
                                    <p:set>
                                      <p:cBhvr>
                                        <p:cTn id="418" dur="1" fill="hold">
                                          <p:stCondLst>
                                            <p:cond delay="0"/>
                                          </p:stCondLst>
                                        </p:cTn>
                                        <p:tgtEl>
                                          <p:spTgt spid="18"/>
                                        </p:tgtEl>
                                        <p:attrNameLst>
                                          <p:attrName>style.visibility</p:attrName>
                                        </p:attrNameLst>
                                      </p:cBhvr>
                                      <p:to>
                                        <p:strVal val="visible"/>
                                      </p:to>
                                    </p:set>
                                    <p:anim calcmode="lin" valueType="num">
                                      <p:cBhvr additive="base">
                                        <p:cTn id="419" dur="500" fill="hold">
                                          <p:stCondLst>
                                            <p:cond delay="0"/>
                                          </p:stCondLst>
                                        </p:cTn>
                                        <p:tgtEl>
                                          <p:spTgt spid="18"/>
                                        </p:tgtEl>
                                        <p:attrNameLst>
                                          <p:attrName>ppt_x</p:attrName>
                                        </p:attrNameLst>
                                      </p:cBhvr>
                                      <p:tavLst>
                                        <p:tav tm="0">
                                          <p:val>
                                            <p:fltVal val="0.15001"/>
                                          </p:val>
                                        </p:tav>
                                        <p:tav tm="100000">
                                          <p:val>
                                            <p:fltVal val="0.15001"/>
                                          </p:val>
                                        </p:tav>
                                      </p:tavLst>
                                    </p:anim>
                                    <p:anim calcmode="lin" valueType="num">
                                      <p:cBhvr additive="base">
                                        <p:cTn id="420" dur="500" fill="hold">
                                          <p:stCondLst>
                                            <p:cond delay="0"/>
                                          </p:stCondLst>
                                        </p:cTn>
                                        <p:tgtEl>
                                          <p:spTgt spid="18"/>
                                        </p:tgtEl>
                                        <p:attrNameLst>
                                          <p:attrName>ppt_y</p:attrName>
                                        </p:attrNameLst>
                                      </p:cBhvr>
                                      <p:tavLst>
                                        <p:tav tm="0" fmla="0.5-(#ppt_h*1.00)/2*((1.5-1.5*$)^3-(1.5-1.5*$)^2)*8/9">
                                          <p:val>
                                            <p:intVal val="0"/>
                                          </p:val>
                                        </p:tav>
                                        <p:tav tm="100000">
                                          <p:val>
                                            <p:fltVal val="1"/>
                                          </p:val>
                                        </p:tav>
                                      </p:tavLst>
                                    </p:anim>
                                    <p:anim to="" calcmode="lin" valueType="num">
                                      <p:cBhvr>
                                        <p:cTn id="421" dur="500" fill="hold">
                                          <p:stCondLst>
                                            <p:cond delay="0"/>
                                          </p:stCondLst>
                                        </p:cTn>
                                        <p:tgtEl>
                                          <p:spTgt spid="18"/>
                                        </p:tgtEl>
                                        <p:attrNameLst>
                                          <p:attrName>ppt_w</p:attrName>
                                        </p:attrNameLst>
                                      </p:cBhvr>
                                      <p:tavLst>
                                        <p:tav tm="0">
                                          <p:val>
                                            <p:strVal val="#ppt_w"/>
                                          </p:val>
                                        </p:tav>
                                        <p:tav tm="100000">
                                          <p:val>
                                            <p:strVal val="#ppt_w*1"/>
                                          </p:val>
                                        </p:tav>
                                      </p:tavLst>
                                    </p:anim>
                                    <p:anim to="" calcmode="lin" valueType="num">
                                      <p:cBhvr>
                                        <p:cTn id="422" dur="500" fill="hold">
                                          <p:stCondLst>
                                            <p:cond delay="0"/>
                                          </p:stCondLst>
                                        </p:cTn>
                                        <p:tgtEl>
                                          <p:spTgt spid="18"/>
                                        </p:tgtEl>
                                        <p:attrNameLst>
                                          <p:attrName>ppt_h</p:attrName>
                                        </p:attrNameLst>
                                      </p:cBhvr>
                                      <p:tavLst>
                                        <p:tav tm="0" fmla="(#ppt_h*1.00)-(#ppt_h*1.00)*((1.5-1.5*$)^3-(1.5-1.5*$)^2)">
                                          <p:val>
                                            <p:intVal val="0"/>
                                          </p:val>
                                        </p:tav>
                                        <p:tav tm="100000">
                                          <p:val>
                                            <p:fltVal val="1"/>
                                          </p:val>
                                        </p:tav>
                                      </p:tavLst>
                                    </p:anim>
                                    <p:animEffect filter="fade">
                                      <p:cBhvr>
                                        <p:cTn id="423" dur="500">
                                          <p:stCondLst>
                                            <p:cond delay="0"/>
                                          </p:stCondLst>
                                        </p:cTn>
                                        <p:tgtEl>
                                          <p:spTgt spid="18"/>
                                        </p:tgtEl>
                                      </p:cBhvr>
                                    </p:animEffect>
                                  </p:childTnLst>
                                </p:cTn>
                              </p:par>
                              <p:par>
                                <p:cTn id="424" presetID="0" presetClass="entr" presetSubtype="0" fill="hold" grpId="1" nodeType="withEffect">
                                  <p:stCondLst>
                                    <p:cond delay="0"/>
                                  </p:stCondLst>
                                  <p:childTnLst>
                                    <p:anim to="" calcmode="lin" valueType="num">
                                      <p:cBhvr>
                                        <p:cTn id="425" dur="500" fill="hold">
                                          <p:stCondLst>
                                            <p:cond delay="0"/>
                                          </p:stCondLst>
                                        </p:cTn>
                                        <p:tgtEl>
                                          <p:spTgt spid="17"/>
                                        </p:tgtEl>
                                        <p:attrNameLst>
                                          <p:attrName>ppt_x</p:attrName>
                                        </p:attrNameLst>
                                      </p:cBhvr>
                                      <p:tavLst>
                                        <p:tav tm="0">
                                          <p:val>
                                            <p:strVal val="ppt_x"/>
                                          </p:val>
                                        </p:tav>
                                        <p:tav tm="100000">
                                          <p:val>
                                            <p:fltVal val="0.20287"/>
                                          </p:val>
                                        </p:tav>
                                      </p:tavLst>
                                    </p:anim>
                                    <p:anim to="" calcmode="lin" valueType="num">
                                      <p:cBhvr>
                                        <p:cTn id="426" dur="500" fill="hold">
                                          <p:stCondLst>
                                            <p:cond delay="0"/>
                                          </p:stCondLst>
                                        </p:cTn>
                                        <p:tgtEl>
                                          <p:spTgt spid="17"/>
                                        </p:tgtEl>
                                        <p:attrNameLst>
                                          <p:attrName>ppt_y</p:attrName>
                                        </p:attrNameLst>
                                      </p:cBhvr>
                                      <p:tavLst>
                                        <p:tav tm="0">
                                          <p:val>
                                            <p:strVal val="ppt_y"/>
                                          </p:val>
                                        </p:tav>
                                        <p:tav tm="100000">
                                          <p:val>
                                            <p:fltVal val="0.39582"/>
                                          </p:val>
                                        </p:tav>
                                      </p:tavLst>
                                    </p:anim>
                                    <p:anim to="" calcmode="lin" valueType="num">
                                      <p:cBhvr>
                                        <p:cTn id="427"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428" presetID="0" presetClass="entr" presetSubtype="0" fill="hold" grpId="2" nodeType="withEffect">
                                  <p:stCondLst>
                                    <p:cond delay="0"/>
                                  </p:stCondLst>
                                  <p:childTnLst>
                                    <p:anim to="" calcmode="lin" valueType="num">
                                      <p:cBhvr>
                                        <p:cTn id="429" dur="500" fill="hold">
                                          <p:stCondLst>
                                            <p:cond delay="0"/>
                                          </p:stCondLst>
                                        </p:cTn>
                                        <p:tgtEl>
                                          <p:spTgt spid="16"/>
                                        </p:tgtEl>
                                        <p:attrNameLst>
                                          <p:attrName>ppt_x</p:attrName>
                                        </p:attrNameLst>
                                      </p:cBhvr>
                                      <p:tavLst>
                                        <p:tav tm="0">
                                          <p:val>
                                            <p:strVal val="ppt_x"/>
                                          </p:val>
                                        </p:tav>
                                        <p:tav tm="100000">
                                          <p:val>
                                            <p:fltVal val="0.32292"/>
                                          </p:val>
                                        </p:tav>
                                      </p:tavLst>
                                    </p:anim>
                                    <p:anim to="" calcmode="lin" valueType="num">
                                      <p:cBhvr>
                                        <p:cTn id="430" dur="500" fill="hold">
                                          <p:stCondLst>
                                            <p:cond delay="0"/>
                                          </p:stCondLst>
                                        </p:cTn>
                                        <p:tgtEl>
                                          <p:spTgt spid="16"/>
                                        </p:tgtEl>
                                        <p:attrNameLst>
                                          <p:attrName>ppt_y</p:attrName>
                                        </p:attrNameLst>
                                      </p:cBhvr>
                                      <p:tavLst>
                                        <p:tav tm="0">
                                          <p:val>
                                            <p:strVal val="ppt_y"/>
                                          </p:val>
                                        </p:tav>
                                        <p:tav tm="100000">
                                          <p:val>
                                            <p:fltVal val="0.21462"/>
                                          </p:val>
                                        </p:tav>
                                      </p:tavLst>
                                    </p:anim>
                                    <p:anim to="" calcmode="lin" valueType="num">
                                      <p:cBhvr>
                                        <p:cTn id="431"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432" presetID="0" presetClass="entr" presetSubtype="0" fill="hold" grpId="3" nodeType="withEffect">
                                  <p:stCondLst>
                                    <p:cond delay="0"/>
                                  </p:stCondLst>
                                  <p:childTnLst>
                                    <p:anim to="" calcmode="lin" valueType="num">
                                      <p:cBhvr>
                                        <p:cTn id="433" dur="500" fill="hold">
                                          <p:stCondLst>
                                            <p:cond delay="0"/>
                                          </p:stCondLst>
                                        </p:cTn>
                                        <p:tgtEl>
                                          <p:spTgt spid="15"/>
                                        </p:tgtEl>
                                        <p:attrNameLst>
                                          <p:attrName>ppt_x</p:attrName>
                                        </p:attrNameLst>
                                      </p:cBhvr>
                                      <p:tavLst>
                                        <p:tav tm="0">
                                          <p:val>
                                            <p:strVal val="ppt_x"/>
                                          </p:val>
                                        </p:tav>
                                        <p:tav tm="100000">
                                          <p:val>
                                            <p:fltVal val="0.35338"/>
                                          </p:val>
                                        </p:tav>
                                      </p:tavLst>
                                    </p:anim>
                                    <p:anim to="" calcmode="lin" valueType="num">
                                      <p:cBhvr>
                                        <p:cTn id="434" dur="500" fill="hold">
                                          <p:stCondLst>
                                            <p:cond delay="0"/>
                                          </p:stCondLst>
                                        </p:cTn>
                                        <p:tgtEl>
                                          <p:spTgt spid="15"/>
                                        </p:tgtEl>
                                        <p:attrNameLst>
                                          <p:attrName>ppt_y</p:attrName>
                                        </p:attrNameLst>
                                      </p:cBhvr>
                                      <p:tavLst>
                                        <p:tav tm="0">
                                          <p:val>
                                            <p:strVal val="ppt_y"/>
                                          </p:val>
                                        </p:tav>
                                        <p:tav tm="100000">
                                          <p:val>
                                            <p:fltVal val="0.41058"/>
                                          </p:val>
                                        </p:tav>
                                      </p:tavLst>
                                    </p:anim>
                                    <p:anim to="" calcmode="lin" valueType="num">
                                      <p:cBhvr>
                                        <p:cTn id="435"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436" presetID="0" presetClass="entr" presetSubtype="0" fill="hold" grpId="4" nodeType="withEffect">
                                  <p:stCondLst>
                                    <p:cond delay="0"/>
                                  </p:stCondLst>
                                  <p:childTnLst>
                                    <p:anim to="" calcmode="lin" valueType="num">
                                      <p:cBhvr>
                                        <p:cTn id="437" dur="500" fill="hold">
                                          <p:stCondLst>
                                            <p:cond delay="0"/>
                                          </p:stCondLst>
                                        </p:cTn>
                                        <p:tgtEl>
                                          <p:spTgt spid="14"/>
                                        </p:tgtEl>
                                        <p:attrNameLst>
                                          <p:attrName>ppt_x</p:attrName>
                                        </p:attrNameLst>
                                      </p:cBhvr>
                                      <p:tavLst>
                                        <p:tav tm="0">
                                          <p:val>
                                            <p:strVal val="ppt_x"/>
                                          </p:val>
                                        </p:tav>
                                        <p:tav tm="100000">
                                          <p:val>
                                            <p:fltVal val="0.37479"/>
                                          </p:val>
                                        </p:tav>
                                      </p:tavLst>
                                    </p:anim>
                                    <p:anim to="" calcmode="lin" valueType="num">
                                      <p:cBhvr>
                                        <p:cTn id="438" dur="500" fill="hold">
                                          <p:stCondLst>
                                            <p:cond delay="0"/>
                                          </p:stCondLst>
                                        </p:cTn>
                                        <p:tgtEl>
                                          <p:spTgt spid="14"/>
                                        </p:tgtEl>
                                        <p:attrNameLst>
                                          <p:attrName>ppt_y</p:attrName>
                                        </p:attrNameLst>
                                      </p:cBhvr>
                                      <p:tavLst>
                                        <p:tav tm="0">
                                          <p:val>
                                            <p:strVal val="ppt_y"/>
                                          </p:val>
                                        </p:tav>
                                        <p:tav tm="100000">
                                          <p:val>
                                            <p:fltVal val="0.31004"/>
                                          </p:val>
                                        </p:tav>
                                      </p:tavLst>
                                    </p:anim>
                                    <p:anim to="" calcmode="lin" valueType="num">
                                      <p:cBhvr>
                                        <p:cTn id="439"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440" presetID="0" presetClass="entr" presetSubtype="0" fill="hold" grpId="5" nodeType="withEffect">
                                  <p:stCondLst>
                                    <p:cond delay="0"/>
                                  </p:stCondLst>
                                  <p:childTnLst>
                                    <p:anim to="" calcmode="lin" valueType="num">
                                      <p:cBhvr>
                                        <p:cTn id="441" dur="500" fill="hold">
                                          <p:stCondLst>
                                            <p:cond delay="0"/>
                                          </p:stCondLst>
                                        </p:cTn>
                                        <p:tgtEl>
                                          <p:spTgt spid="13"/>
                                        </p:tgtEl>
                                        <p:attrNameLst>
                                          <p:attrName>ppt_x</p:attrName>
                                        </p:attrNameLst>
                                      </p:cBhvr>
                                      <p:tavLst>
                                        <p:tav tm="0">
                                          <p:val>
                                            <p:strVal val="ppt_x"/>
                                          </p:val>
                                        </p:tav>
                                        <p:tav tm="100000">
                                          <p:val>
                                            <p:fltVal val="0.39231"/>
                                          </p:val>
                                        </p:tav>
                                      </p:tavLst>
                                    </p:anim>
                                    <p:anim to="" calcmode="lin" valueType="num">
                                      <p:cBhvr>
                                        <p:cTn id="442" dur="500" fill="hold">
                                          <p:stCondLst>
                                            <p:cond delay="0"/>
                                          </p:stCondLst>
                                        </p:cTn>
                                        <p:tgtEl>
                                          <p:spTgt spid="13"/>
                                        </p:tgtEl>
                                        <p:attrNameLst>
                                          <p:attrName>ppt_y</p:attrName>
                                        </p:attrNameLst>
                                      </p:cBhvr>
                                      <p:tavLst>
                                        <p:tav tm="0">
                                          <p:val>
                                            <p:strVal val="ppt_y"/>
                                          </p:val>
                                        </p:tav>
                                        <p:tav tm="100000">
                                          <p:val>
                                            <p:fltVal val="0.39071"/>
                                          </p:val>
                                        </p:tav>
                                      </p:tavLst>
                                    </p:anim>
                                    <p:anim to="" calcmode="lin" valueType="num">
                                      <p:cBhvr>
                                        <p:cTn id="443"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444" presetID="0" presetClass="entr" presetSubtype="0" fill="hold" grpId="6" nodeType="withEffect">
                                  <p:stCondLst>
                                    <p:cond delay="0"/>
                                  </p:stCondLst>
                                  <p:childTnLst>
                                    <p:anim to="" calcmode="lin" valueType="num">
                                      <p:cBhvr>
                                        <p:cTn id="445" dur="500" fill="hold">
                                          <p:stCondLst>
                                            <p:cond delay="0"/>
                                          </p:stCondLst>
                                        </p:cTn>
                                        <p:tgtEl>
                                          <p:spTgt spid="12"/>
                                        </p:tgtEl>
                                        <p:attrNameLst>
                                          <p:attrName>ppt_x</p:attrName>
                                        </p:attrNameLst>
                                      </p:cBhvr>
                                      <p:tavLst>
                                        <p:tav tm="0">
                                          <p:val>
                                            <p:strVal val="ppt_x"/>
                                          </p:val>
                                        </p:tav>
                                        <p:tav tm="100000">
                                          <p:val>
                                            <p:fltVal val="0.45312"/>
                                          </p:val>
                                        </p:tav>
                                      </p:tavLst>
                                    </p:anim>
                                    <p:anim to="" calcmode="lin" valueType="num">
                                      <p:cBhvr>
                                        <p:cTn id="446" dur="500" fill="hold">
                                          <p:stCondLst>
                                            <p:cond delay="0"/>
                                          </p:stCondLst>
                                        </p:cTn>
                                        <p:tgtEl>
                                          <p:spTgt spid="12"/>
                                        </p:tgtEl>
                                        <p:attrNameLst>
                                          <p:attrName>ppt_y</p:attrName>
                                        </p:attrNameLst>
                                      </p:cBhvr>
                                      <p:tavLst>
                                        <p:tav tm="0">
                                          <p:val>
                                            <p:strVal val="ppt_y"/>
                                          </p:val>
                                        </p:tav>
                                        <p:tav tm="100000">
                                          <p:val>
                                            <p:fltVal val="0.35964"/>
                                          </p:val>
                                        </p:tav>
                                      </p:tavLst>
                                    </p:anim>
                                    <p:anim to="" calcmode="lin" valueType="num">
                                      <p:cBhvr>
                                        <p:cTn id="447"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448" presetID="0" presetClass="entr" presetSubtype="0" fill="hold" grpId="7" nodeType="withEffect">
                                  <p:stCondLst>
                                    <p:cond delay="0"/>
                                  </p:stCondLst>
                                  <p:childTnLst>
                                    <p:anim to="" calcmode="lin" valueType="num">
                                      <p:cBhvr>
                                        <p:cTn id="449" dur="500" fill="hold">
                                          <p:stCondLst>
                                            <p:cond delay="0"/>
                                          </p:stCondLst>
                                        </p:cTn>
                                        <p:tgtEl>
                                          <p:spTgt spid="11"/>
                                        </p:tgtEl>
                                        <p:attrNameLst>
                                          <p:attrName>ppt_x</p:attrName>
                                        </p:attrNameLst>
                                      </p:cBhvr>
                                      <p:tavLst>
                                        <p:tav tm="0">
                                          <p:val>
                                            <p:strVal val="ppt_x"/>
                                          </p:val>
                                        </p:tav>
                                        <p:tav tm="100000">
                                          <p:val>
                                            <p:fltVal val="0.44536"/>
                                          </p:val>
                                        </p:tav>
                                      </p:tavLst>
                                    </p:anim>
                                    <p:anim to="" calcmode="lin" valueType="num">
                                      <p:cBhvr>
                                        <p:cTn id="450" dur="500" fill="hold">
                                          <p:stCondLst>
                                            <p:cond delay="0"/>
                                          </p:stCondLst>
                                        </p:cTn>
                                        <p:tgtEl>
                                          <p:spTgt spid="11"/>
                                        </p:tgtEl>
                                        <p:attrNameLst>
                                          <p:attrName>ppt_y</p:attrName>
                                        </p:attrNameLst>
                                      </p:cBhvr>
                                      <p:tavLst>
                                        <p:tav tm="0">
                                          <p:val>
                                            <p:strVal val="ppt_y"/>
                                          </p:val>
                                        </p:tav>
                                        <p:tav tm="100000">
                                          <p:val>
                                            <p:fltVal val="0.33755"/>
                                          </p:val>
                                        </p:tav>
                                      </p:tavLst>
                                    </p:anim>
                                    <p:anim to="" calcmode="lin" valueType="num">
                                      <p:cBhvr>
                                        <p:cTn id="451"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452" presetID="0" presetClass="entr" presetSubtype="0" fill="hold" grpId="8" nodeType="withEffect">
                                  <p:stCondLst>
                                    <p:cond delay="0"/>
                                  </p:stCondLst>
                                  <p:childTnLst>
                                    <p:anim to="" calcmode="lin" valueType="num">
                                      <p:cBhvr>
                                        <p:cTn id="453" dur="500" fill="hold">
                                          <p:stCondLst>
                                            <p:cond delay="0"/>
                                          </p:stCondLst>
                                        </p:cTn>
                                        <p:tgtEl>
                                          <p:spTgt spid="10"/>
                                        </p:tgtEl>
                                        <p:attrNameLst>
                                          <p:attrName>ppt_x</p:attrName>
                                        </p:attrNameLst>
                                      </p:cBhvr>
                                      <p:tavLst>
                                        <p:tav tm="0">
                                          <p:val>
                                            <p:strVal val="ppt_x"/>
                                          </p:val>
                                        </p:tav>
                                        <p:tav tm="100000">
                                          <p:val>
                                            <p:fltVal val="0.46079"/>
                                          </p:val>
                                        </p:tav>
                                      </p:tavLst>
                                    </p:anim>
                                    <p:anim to="" calcmode="lin" valueType="num">
                                      <p:cBhvr>
                                        <p:cTn id="454" dur="500" fill="hold">
                                          <p:stCondLst>
                                            <p:cond delay="0"/>
                                          </p:stCondLst>
                                        </p:cTn>
                                        <p:tgtEl>
                                          <p:spTgt spid="10"/>
                                        </p:tgtEl>
                                        <p:attrNameLst>
                                          <p:attrName>ppt_y</p:attrName>
                                        </p:attrNameLst>
                                      </p:cBhvr>
                                      <p:tavLst>
                                        <p:tav tm="0">
                                          <p:val>
                                            <p:strVal val="ppt_y"/>
                                          </p:val>
                                        </p:tav>
                                        <p:tav tm="100000">
                                          <p:val>
                                            <p:fltVal val="0.31915"/>
                                          </p:val>
                                        </p:tav>
                                      </p:tavLst>
                                    </p:anim>
                                    <p:anim to="" calcmode="lin" valueType="num">
                                      <p:cBhvr>
                                        <p:cTn id="455"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456" presetID="0" presetClass="entr" presetSubtype="0" fill="hold" grpId="9" nodeType="withEffect">
                                  <p:stCondLst>
                                    <p:cond delay="0"/>
                                  </p:stCondLst>
                                  <p:childTnLst>
                                    <p:anim to="" calcmode="lin" valueType="num">
                                      <p:cBhvr>
                                        <p:cTn id="457" dur="500" fill="hold">
                                          <p:stCondLst>
                                            <p:cond delay="0"/>
                                          </p:stCondLst>
                                        </p:cTn>
                                        <p:tgtEl>
                                          <p:spTgt spid="9"/>
                                        </p:tgtEl>
                                        <p:attrNameLst>
                                          <p:attrName>ppt_x</p:attrName>
                                        </p:attrNameLst>
                                      </p:cBhvr>
                                      <p:tavLst>
                                        <p:tav tm="0">
                                          <p:val>
                                            <p:strVal val="ppt_x"/>
                                          </p:val>
                                        </p:tav>
                                        <p:tav tm="100000">
                                          <p:val>
                                            <p:fltVal val="0.43299"/>
                                          </p:val>
                                        </p:tav>
                                      </p:tavLst>
                                    </p:anim>
                                    <p:anim to="" calcmode="lin" valueType="num">
                                      <p:cBhvr>
                                        <p:cTn id="458" dur="500" fill="hold">
                                          <p:stCondLst>
                                            <p:cond delay="0"/>
                                          </p:stCondLst>
                                        </p:cTn>
                                        <p:tgtEl>
                                          <p:spTgt spid="9"/>
                                        </p:tgtEl>
                                        <p:attrNameLst>
                                          <p:attrName>ppt_y</p:attrName>
                                        </p:attrNameLst>
                                      </p:cBhvr>
                                      <p:tavLst>
                                        <p:tav tm="0">
                                          <p:val>
                                            <p:strVal val="ppt_y"/>
                                          </p:val>
                                        </p:tav>
                                        <p:tav tm="100000">
                                          <p:val>
                                            <p:fltVal val="0.30919"/>
                                          </p:val>
                                        </p:tav>
                                      </p:tavLst>
                                    </p:anim>
                                    <p:anim to="" calcmode="lin" valueType="num">
                                      <p:cBhvr>
                                        <p:cTn id="459"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460" presetID="0" presetClass="entr" presetSubtype="0" fill="hold" grpId="10" nodeType="withEffect">
                                  <p:stCondLst>
                                    <p:cond delay="0"/>
                                  </p:stCondLst>
                                  <p:childTnLst>
                                    <p:anim to="" calcmode="lin" valueType="num">
                                      <p:cBhvr>
                                        <p:cTn id="461" dur="500" fill="hold">
                                          <p:stCondLst>
                                            <p:cond delay="0"/>
                                          </p:stCondLst>
                                        </p:cTn>
                                        <p:tgtEl>
                                          <p:spTgt spid="6"/>
                                        </p:tgtEl>
                                        <p:attrNameLst>
                                          <p:attrName>ppt_x</p:attrName>
                                        </p:attrNameLst>
                                      </p:cBhvr>
                                      <p:tavLst>
                                        <p:tav tm="0">
                                          <p:val>
                                            <p:strVal val="ppt_x"/>
                                          </p:val>
                                        </p:tav>
                                        <p:tav tm="100000">
                                          <p:val>
                                            <p:fltVal val="0.42058"/>
                                          </p:val>
                                        </p:tav>
                                      </p:tavLst>
                                    </p:anim>
                                    <p:anim to="" calcmode="lin" valueType="num">
                                      <p:cBhvr>
                                        <p:cTn id="462" dur="500" fill="hold">
                                          <p:stCondLst>
                                            <p:cond delay="0"/>
                                          </p:stCondLst>
                                        </p:cTn>
                                        <p:tgtEl>
                                          <p:spTgt spid="6"/>
                                        </p:tgtEl>
                                        <p:attrNameLst>
                                          <p:attrName>ppt_y</p:attrName>
                                        </p:attrNameLst>
                                      </p:cBhvr>
                                      <p:tavLst>
                                        <p:tav tm="0">
                                          <p:val>
                                            <p:strVal val="ppt_y"/>
                                          </p:val>
                                        </p:tav>
                                        <p:tav tm="100000">
                                          <p:val>
                                            <p:fltVal val="0.30263"/>
                                          </p:val>
                                        </p:tav>
                                      </p:tavLst>
                                    </p:anim>
                                    <p:anim to="" calcmode="lin" valueType="num">
                                      <p:cBhvr>
                                        <p:cTn id="463"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464" presetID="0" presetClass="entr" presetSubtype="0" fill="hold" grpId="11" nodeType="withEffect">
                                  <p:stCondLst>
                                    <p:cond delay="0"/>
                                  </p:stCondLst>
                                  <p:childTnLst>
                                    <p:anim to="" calcmode="lin" valueType="num">
                                      <p:cBhvr>
                                        <p:cTn id="465" dur="500" fill="hold">
                                          <p:stCondLst>
                                            <p:cond delay="0"/>
                                          </p:stCondLst>
                                        </p:cTn>
                                        <p:tgtEl>
                                          <p:spTgt spid="4"/>
                                        </p:tgtEl>
                                        <p:attrNameLst>
                                          <p:attrName>ppt_x</p:attrName>
                                        </p:attrNameLst>
                                      </p:cBhvr>
                                      <p:tavLst>
                                        <p:tav tm="0">
                                          <p:val>
                                            <p:strVal val="ppt_x"/>
                                          </p:val>
                                        </p:tav>
                                        <p:tav tm="100000">
                                          <p:val>
                                            <p:fltVal val="0.42646"/>
                                          </p:val>
                                        </p:tav>
                                      </p:tavLst>
                                    </p:anim>
                                    <p:anim to="" calcmode="lin" valueType="num">
                                      <p:cBhvr>
                                        <p:cTn id="466" dur="500" fill="hold">
                                          <p:stCondLst>
                                            <p:cond delay="0"/>
                                          </p:stCondLst>
                                        </p:cTn>
                                        <p:tgtEl>
                                          <p:spTgt spid="4"/>
                                        </p:tgtEl>
                                        <p:attrNameLst>
                                          <p:attrName>ppt_y</p:attrName>
                                        </p:attrNameLst>
                                      </p:cBhvr>
                                      <p:tavLst>
                                        <p:tav tm="0">
                                          <p:val>
                                            <p:strVal val="ppt_y"/>
                                          </p:val>
                                        </p:tav>
                                        <p:tav tm="100000">
                                          <p:val>
                                            <p:fltVal val="0.29511"/>
                                          </p:val>
                                        </p:tav>
                                      </p:tavLst>
                                    </p:anim>
                                    <p:anim to="" calcmode="lin" valueType="num">
                                      <p:cBhvr>
                                        <p:cTn id="467"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468" fill="hold">
                      <p:stCondLst>
                        <p:cond delay="indefinite"/>
                      </p:stCondLst>
                      <p:childTnLst>
                        <p:par>
                          <p:cTn id="469" fill="hold">
                            <p:stCondLst>
                              <p:cond delay="0"/>
                            </p:stCondLst>
                            <p:childTnLst>
                              <p:par>
                                <p:cTn id="470" presetID="2" presetClass="entr" presetSubtype="4" fill="hold" grpId="0" nodeType="clickEffect">
                                  <p:stCondLst>
                                    <p:cond delay="0"/>
                                  </p:stCondLst>
                                  <p:childTnLst>
                                    <p:set>
                                      <p:cBhvr>
                                        <p:cTn id="471" dur="1" fill="hold">
                                          <p:stCondLst>
                                            <p:cond delay="0"/>
                                          </p:stCondLst>
                                        </p:cTn>
                                        <p:tgtEl>
                                          <p:spTgt spid="19"/>
                                        </p:tgtEl>
                                        <p:attrNameLst>
                                          <p:attrName>style.visibility</p:attrName>
                                        </p:attrNameLst>
                                      </p:cBhvr>
                                      <p:to>
                                        <p:strVal val="visible"/>
                                      </p:to>
                                    </p:set>
                                    <p:anim calcmode="lin" valueType="num">
                                      <p:cBhvr additive="base">
                                        <p:cTn id="472" dur="500" fill="hold">
                                          <p:stCondLst>
                                            <p:cond delay="0"/>
                                          </p:stCondLst>
                                        </p:cTn>
                                        <p:tgtEl>
                                          <p:spTgt spid="19"/>
                                        </p:tgtEl>
                                        <p:attrNameLst>
                                          <p:attrName>ppt_x</p:attrName>
                                        </p:attrNameLst>
                                      </p:cBhvr>
                                      <p:tavLst>
                                        <p:tav tm="0">
                                          <p:val>
                                            <p:fltVal val="0.30546"/>
                                          </p:val>
                                        </p:tav>
                                        <p:tav tm="100000">
                                          <p:val>
                                            <p:fltVal val="0.30546"/>
                                          </p:val>
                                        </p:tav>
                                      </p:tavLst>
                                    </p:anim>
                                    <p:anim calcmode="lin" valueType="num">
                                      <p:cBhvr additive="base">
                                        <p:cTn id="473" dur="500" fill="hold">
                                          <p:stCondLst>
                                            <p:cond delay="0"/>
                                          </p:stCondLst>
                                        </p:cTn>
                                        <p:tgtEl>
                                          <p:spTgt spid="19"/>
                                        </p:tgtEl>
                                        <p:attrNameLst>
                                          <p:attrName>ppt_y</p:attrName>
                                        </p:attrNameLst>
                                      </p:cBhvr>
                                      <p:tavLst>
                                        <p:tav tm="0" fmla="0.5-(#ppt_h*0.93)/2*((1.5-1.5*$)^3-(1.5-1.5*$)^2)*8/9">
                                          <p:val>
                                            <p:intVal val="0"/>
                                          </p:val>
                                        </p:tav>
                                        <p:tav tm="100000">
                                          <p:val>
                                            <p:fltVal val="1"/>
                                          </p:val>
                                        </p:tav>
                                      </p:tavLst>
                                    </p:anim>
                                    <p:anim to="" calcmode="lin" valueType="num">
                                      <p:cBhvr>
                                        <p:cTn id="474" dur="500" fill="hold">
                                          <p:stCondLst>
                                            <p:cond delay="0"/>
                                          </p:stCondLst>
                                        </p:cTn>
                                        <p:tgtEl>
                                          <p:spTgt spid="19"/>
                                        </p:tgtEl>
                                        <p:attrNameLst>
                                          <p:attrName>ppt_w</p:attrName>
                                        </p:attrNameLst>
                                      </p:cBhvr>
                                      <p:tavLst>
                                        <p:tav tm="0">
                                          <p:val>
                                            <p:strVal val="#ppt_w"/>
                                          </p:val>
                                        </p:tav>
                                        <p:tav tm="100000">
                                          <p:val>
                                            <p:strVal val="#ppt_w*0.9270848"/>
                                          </p:val>
                                        </p:tav>
                                      </p:tavLst>
                                    </p:anim>
                                    <p:anim to="" calcmode="lin" valueType="num">
                                      <p:cBhvr>
                                        <p:cTn id="475" dur="500" fill="hold">
                                          <p:stCondLst>
                                            <p:cond delay="0"/>
                                          </p:stCondLst>
                                        </p:cTn>
                                        <p:tgtEl>
                                          <p:spTgt spid="19"/>
                                        </p:tgtEl>
                                        <p:attrNameLst>
                                          <p:attrName>ppt_h</p:attrName>
                                        </p:attrNameLst>
                                      </p:cBhvr>
                                      <p:tavLst>
                                        <p:tav tm="0" fmla="(#ppt_h*0.93)-(#ppt_h*0.93)*((1.5-1.5*$)^3-(1.5-1.5*$)^2)">
                                          <p:val>
                                            <p:intVal val="0"/>
                                          </p:val>
                                        </p:tav>
                                        <p:tav tm="100000">
                                          <p:val>
                                            <p:fltVal val="1"/>
                                          </p:val>
                                        </p:tav>
                                      </p:tavLst>
                                    </p:anim>
                                    <p:animEffect filter="fade">
                                      <p:cBhvr>
                                        <p:cTn id="476" dur="500">
                                          <p:stCondLst>
                                            <p:cond delay="0"/>
                                          </p:stCondLst>
                                        </p:cTn>
                                        <p:tgtEl>
                                          <p:spTgt spid="19"/>
                                        </p:tgtEl>
                                      </p:cBhvr>
                                    </p:animEffect>
                                    <p:anim to="" calcmode="lin" valueType="num">
                                      <p:cBhvr>
                                        <p:cTn id="477" dur="500" fill="hold">
                                          <p:stCondLst>
                                            <p:cond delay="0"/>
                                          </p:stCondLst>
                                        </p:cTn>
                                        <p:tgtEl>
                                          <p:spTgt spid="19"/>
                                        </p:tgtEl>
                                        <p:attrNameLst>
                                          <p:attrName>transform.rotation_z</p:attrName>
                                        </p:attrNameLst>
                                      </p:cBhvr>
                                      <p:tavLst>
                                        <p:tav tm="0">
                                          <p:val>
                                            <p:fltVal val="-90"/>
                                          </p:val>
                                        </p:tav>
                                        <p:tav tm="100000">
                                          <p:val>
                                            <p:strVal val="#ppt_r"/>
                                          </p:val>
                                        </p:tav>
                                      </p:tavLst>
                                    </p:anim>
                                  </p:childTnLst>
                                </p:cTn>
                              </p:par>
                              <p:par>
                                <p:cTn id="478" presetID="0" presetClass="entr" presetSubtype="0" fill="hold" grpId="1" nodeType="withEffect">
                                  <p:stCondLst>
                                    <p:cond delay="0"/>
                                  </p:stCondLst>
                                  <p:childTnLst>
                                    <p:anim to="" calcmode="lin" valueType="num">
                                      <p:cBhvr>
                                        <p:cTn id="479" dur="500" fill="hold">
                                          <p:stCondLst>
                                            <p:cond delay="0"/>
                                          </p:stCondLst>
                                        </p:cTn>
                                        <p:tgtEl>
                                          <p:spTgt spid="18"/>
                                        </p:tgtEl>
                                        <p:attrNameLst>
                                          <p:attrName>ppt_w</p:attrName>
                                        </p:attrNameLst>
                                      </p:cBhvr>
                                      <p:tavLst>
                                        <p:tav tm="0">
                                          <p:val>
                                            <p:strVal val="ppt_w"/>
                                          </p:val>
                                        </p:tav>
                                        <p:tav tm="100000">
                                          <p:val>
                                            <p:strVal val="#ppt_w*0.9270847"/>
                                          </p:val>
                                        </p:tav>
                                      </p:tavLst>
                                    </p:anim>
                                    <p:anim to="" calcmode="lin" valueType="num">
                                      <p:cBhvr>
                                        <p:cTn id="480" dur="500" fill="hold">
                                          <p:stCondLst>
                                            <p:cond delay="0"/>
                                          </p:stCondLst>
                                        </p:cTn>
                                        <p:tgtEl>
                                          <p:spTgt spid="18"/>
                                        </p:tgtEl>
                                        <p:attrNameLst>
                                          <p:attrName>ppt_h</p:attrName>
                                        </p:attrNameLst>
                                      </p:cBhvr>
                                      <p:tavLst>
                                        <p:tav tm="0">
                                          <p:val>
                                            <p:strVal val="ppt_h"/>
                                          </p:val>
                                        </p:tav>
                                        <p:tav tm="100000">
                                          <p:val>
                                            <p:strVal val="#ppt_h*0.9270848"/>
                                          </p:val>
                                        </p:tav>
                                      </p:tavLst>
                                    </p:anim>
                                    <p:anim to="" calcmode="lin" valueType="num">
                                      <p:cBhvr>
                                        <p:cTn id="481" dur="500" fill="hold">
                                          <p:stCondLst>
                                            <p:cond delay="0"/>
                                          </p:stCondLst>
                                        </p:cTn>
                                        <p:tgtEl>
                                          <p:spTgt spid="18"/>
                                        </p:tgtEl>
                                        <p:attrNameLst>
                                          <p:attrName>ppt_x</p:attrName>
                                        </p:attrNameLst>
                                      </p:cBhvr>
                                      <p:tavLst>
                                        <p:tav tm="0">
                                          <p:val>
                                            <p:strVal val="ppt_x"/>
                                          </p:val>
                                        </p:tav>
                                        <p:tav tm="100000">
                                          <p:val>
                                            <p:fltVal val="0.05582"/>
                                          </p:val>
                                        </p:tav>
                                      </p:tavLst>
                                    </p:anim>
                                    <p:anim to="" calcmode="lin" valueType="num">
                                      <p:cBhvr>
                                        <p:cTn id="482" dur="500" fill="hold">
                                          <p:stCondLst>
                                            <p:cond delay="0"/>
                                          </p:stCondLst>
                                        </p:cTn>
                                        <p:tgtEl>
                                          <p:spTgt spid="18"/>
                                        </p:tgtEl>
                                        <p:attrNameLst>
                                          <p:attrName>ppt_y</p:attrName>
                                        </p:attrNameLst>
                                      </p:cBhvr>
                                      <p:tavLst>
                                        <p:tav tm="0">
                                          <p:val>
                                            <p:strVal val="ppt_y"/>
                                          </p:val>
                                        </p:tav>
                                        <p:tav tm="100000">
                                          <p:val>
                                            <p:fltVal val="0.49557"/>
                                          </p:val>
                                        </p:tav>
                                      </p:tavLst>
                                    </p:anim>
                                    <p:anim to="" calcmode="lin" valueType="num">
                                      <p:cBhvr>
                                        <p:cTn id="483"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484" presetID="0" presetClass="entr" presetSubtype="0" fill="hold" grpId="2" nodeType="withEffect">
                                  <p:stCondLst>
                                    <p:cond delay="0"/>
                                  </p:stCondLst>
                                  <p:childTnLst>
                                    <p:anim to="" calcmode="lin" valueType="num">
                                      <p:cBhvr>
                                        <p:cTn id="485" dur="500" fill="hold">
                                          <p:stCondLst>
                                            <p:cond delay="0"/>
                                          </p:stCondLst>
                                        </p:cTn>
                                        <p:tgtEl>
                                          <p:spTgt spid="17"/>
                                        </p:tgtEl>
                                        <p:attrNameLst>
                                          <p:attrName>ppt_w</p:attrName>
                                        </p:attrNameLst>
                                      </p:cBhvr>
                                      <p:tavLst>
                                        <p:tav tm="0">
                                          <p:val>
                                            <p:strVal val="ppt_w"/>
                                          </p:val>
                                        </p:tav>
                                        <p:tav tm="100000">
                                          <p:val>
                                            <p:strVal val="#ppt_w*0.7015612"/>
                                          </p:val>
                                        </p:tav>
                                      </p:tavLst>
                                    </p:anim>
                                    <p:anim to="" calcmode="lin" valueType="num">
                                      <p:cBhvr>
                                        <p:cTn id="486" dur="500" fill="hold">
                                          <p:stCondLst>
                                            <p:cond delay="0"/>
                                          </p:stCondLst>
                                        </p:cTn>
                                        <p:tgtEl>
                                          <p:spTgt spid="17"/>
                                        </p:tgtEl>
                                        <p:attrNameLst>
                                          <p:attrName>ppt_h</p:attrName>
                                        </p:attrNameLst>
                                      </p:cBhvr>
                                      <p:tavLst>
                                        <p:tav tm="0">
                                          <p:val>
                                            <p:strVal val="ppt_h"/>
                                          </p:val>
                                        </p:tav>
                                        <p:tav tm="100000">
                                          <p:val>
                                            <p:strVal val="#ppt_h*0.7015613"/>
                                          </p:val>
                                        </p:tav>
                                      </p:tavLst>
                                    </p:anim>
                                    <p:anim to="" calcmode="lin" valueType="num">
                                      <p:cBhvr>
                                        <p:cTn id="487" dur="500" fill="hold">
                                          <p:stCondLst>
                                            <p:cond delay="0"/>
                                          </p:stCondLst>
                                        </p:cTn>
                                        <p:tgtEl>
                                          <p:spTgt spid="17"/>
                                        </p:tgtEl>
                                        <p:attrNameLst>
                                          <p:attrName>ppt_x</p:attrName>
                                        </p:attrNameLst>
                                      </p:cBhvr>
                                      <p:tavLst>
                                        <p:tav tm="0">
                                          <p:val>
                                            <p:strVal val="ppt_x"/>
                                          </p:val>
                                        </p:tav>
                                        <p:tav tm="100000">
                                          <p:val>
                                            <p:fltVal val="-0.01662"/>
                                          </p:val>
                                        </p:tav>
                                      </p:tavLst>
                                    </p:anim>
                                    <p:anim to="" calcmode="lin" valueType="num">
                                      <p:cBhvr>
                                        <p:cTn id="488" dur="500" fill="hold">
                                          <p:stCondLst>
                                            <p:cond delay="0"/>
                                          </p:stCondLst>
                                        </p:cTn>
                                        <p:tgtEl>
                                          <p:spTgt spid="17"/>
                                        </p:tgtEl>
                                        <p:attrNameLst>
                                          <p:attrName>ppt_y</p:attrName>
                                        </p:attrNameLst>
                                      </p:cBhvr>
                                      <p:tavLst>
                                        <p:tav tm="0">
                                          <p:val>
                                            <p:strVal val="ppt_y"/>
                                          </p:val>
                                        </p:tav>
                                        <p:tav tm="100000">
                                          <p:val>
                                            <p:fltVal val="0.43023"/>
                                          </p:val>
                                        </p:tav>
                                      </p:tavLst>
                                    </p:anim>
                                    <p:anim to="" calcmode="lin" valueType="num">
                                      <p:cBhvr>
                                        <p:cTn id="489"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490" presetID="0" presetClass="entr" presetSubtype="0" fill="hold" grpId="3" nodeType="withEffect">
                                  <p:stCondLst>
                                    <p:cond delay="0"/>
                                  </p:stCondLst>
                                  <p:childTnLst>
                                    <p:anim to="" calcmode="lin" valueType="num">
                                      <p:cBhvr>
                                        <p:cTn id="491" dur="500" fill="hold">
                                          <p:stCondLst>
                                            <p:cond delay="0"/>
                                          </p:stCondLst>
                                        </p:cTn>
                                        <p:tgtEl>
                                          <p:spTgt spid="16"/>
                                        </p:tgtEl>
                                        <p:attrNameLst>
                                          <p:attrName>ppt_w</p:attrName>
                                        </p:attrNameLst>
                                      </p:cBhvr>
                                      <p:tavLst>
                                        <p:tav tm="0">
                                          <p:val>
                                            <p:strVal val="ppt_w"/>
                                          </p:val>
                                        </p:tav>
                                        <p:tav tm="100000">
                                          <p:val>
                                            <p:strVal val="#ppt_w*0.3947767"/>
                                          </p:val>
                                        </p:tav>
                                      </p:tavLst>
                                    </p:anim>
                                    <p:anim to="" calcmode="lin" valueType="num">
                                      <p:cBhvr>
                                        <p:cTn id="492" dur="500" fill="hold">
                                          <p:stCondLst>
                                            <p:cond delay="0"/>
                                          </p:stCondLst>
                                        </p:cTn>
                                        <p:tgtEl>
                                          <p:spTgt spid="16"/>
                                        </p:tgtEl>
                                        <p:attrNameLst>
                                          <p:attrName>ppt_h</p:attrName>
                                        </p:attrNameLst>
                                      </p:cBhvr>
                                      <p:tavLst>
                                        <p:tav tm="0">
                                          <p:val>
                                            <p:strVal val="ppt_h"/>
                                          </p:val>
                                        </p:tav>
                                        <p:tav tm="100000">
                                          <p:val>
                                            <p:strVal val="#ppt_h*0.3947767"/>
                                          </p:val>
                                        </p:tav>
                                      </p:tavLst>
                                    </p:anim>
                                    <p:anim to="" calcmode="lin" valueType="num">
                                      <p:cBhvr>
                                        <p:cTn id="493" dur="500" fill="hold">
                                          <p:stCondLst>
                                            <p:cond delay="0"/>
                                          </p:stCondLst>
                                        </p:cTn>
                                        <p:tgtEl>
                                          <p:spTgt spid="16"/>
                                        </p:tgtEl>
                                        <p:attrNameLst>
                                          <p:attrName>ppt_x</p:attrName>
                                        </p:attrNameLst>
                                      </p:cBhvr>
                                      <p:tavLst>
                                        <p:tav tm="0">
                                          <p:val>
                                            <p:strVal val="ppt_x"/>
                                          </p:val>
                                        </p:tav>
                                        <p:tav tm="100000">
                                          <p:val>
                                            <p:fltVal val="-0.19911"/>
                                          </p:val>
                                        </p:tav>
                                      </p:tavLst>
                                    </p:anim>
                                    <p:anim to="" calcmode="lin" valueType="num">
                                      <p:cBhvr>
                                        <p:cTn id="494" dur="500" fill="hold">
                                          <p:stCondLst>
                                            <p:cond delay="0"/>
                                          </p:stCondLst>
                                        </p:cTn>
                                        <p:tgtEl>
                                          <p:spTgt spid="16"/>
                                        </p:tgtEl>
                                        <p:attrNameLst>
                                          <p:attrName>ppt_y</p:attrName>
                                        </p:attrNameLst>
                                      </p:cBhvr>
                                      <p:tavLst>
                                        <p:tav tm="0">
                                          <p:val>
                                            <p:strVal val="ppt_y"/>
                                          </p:val>
                                        </p:tav>
                                        <p:tav tm="100000">
                                          <p:val>
                                            <p:fltVal val="0.28183"/>
                                          </p:val>
                                        </p:tav>
                                      </p:tavLst>
                                    </p:anim>
                                    <p:anim to="" calcmode="lin" valueType="num">
                                      <p:cBhvr>
                                        <p:cTn id="495"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496" presetID="0" presetClass="entr" presetSubtype="0" fill="hold" grpId="4" nodeType="withEffect">
                                  <p:stCondLst>
                                    <p:cond delay="0"/>
                                  </p:stCondLst>
                                  <p:childTnLst>
                                    <p:anim to="" calcmode="lin" valueType="num">
                                      <p:cBhvr>
                                        <p:cTn id="497" dur="500" fill="hold">
                                          <p:stCondLst>
                                            <p:cond delay="0"/>
                                          </p:stCondLst>
                                        </p:cTn>
                                        <p:tgtEl>
                                          <p:spTgt spid="15"/>
                                        </p:tgtEl>
                                        <p:attrNameLst>
                                          <p:attrName>ppt_w</p:attrName>
                                        </p:attrNameLst>
                                      </p:cBhvr>
                                      <p:tavLst>
                                        <p:tav tm="0">
                                          <p:val>
                                            <p:strVal val="ppt_w"/>
                                          </p:val>
                                        </p:tav>
                                        <p:tav tm="100000">
                                          <p:val>
                                            <p:strVal val="#ppt_w*0.244693"/>
                                          </p:val>
                                        </p:tav>
                                      </p:tavLst>
                                    </p:anim>
                                    <p:anim to="" calcmode="lin" valueType="num">
                                      <p:cBhvr>
                                        <p:cTn id="498" dur="500" fill="hold">
                                          <p:stCondLst>
                                            <p:cond delay="0"/>
                                          </p:stCondLst>
                                        </p:cTn>
                                        <p:tgtEl>
                                          <p:spTgt spid="15"/>
                                        </p:tgtEl>
                                        <p:attrNameLst>
                                          <p:attrName>ppt_h</p:attrName>
                                        </p:attrNameLst>
                                      </p:cBhvr>
                                      <p:tavLst>
                                        <p:tav tm="0">
                                          <p:val>
                                            <p:strVal val="ppt_h"/>
                                          </p:val>
                                        </p:tav>
                                        <p:tav tm="100000">
                                          <p:val>
                                            <p:strVal val="#ppt_h*0.244693"/>
                                          </p:val>
                                        </p:tav>
                                      </p:tavLst>
                                    </p:anim>
                                    <p:anim to="" calcmode="lin" valueType="num">
                                      <p:cBhvr>
                                        <p:cTn id="499" dur="500" fill="hold">
                                          <p:stCondLst>
                                            <p:cond delay="0"/>
                                          </p:stCondLst>
                                        </p:cTn>
                                        <p:tgtEl>
                                          <p:spTgt spid="15"/>
                                        </p:tgtEl>
                                        <p:attrNameLst>
                                          <p:attrName>ppt_x</p:attrName>
                                        </p:attrNameLst>
                                      </p:cBhvr>
                                      <p:tavLst>
                                        <p:tav tm="0">
                                          <p:val>
                                            <p:strVal val="ppt_x"/>
                                          </p:val>
                                        </p:tav>
                                        <p:tav tm="100000">
                                          <p:val>
                                            <p:fltVal val="-0.06286"/>
                                          </p:val>
                                        </p:tav>
                                      </p:tavLst>
                                    </p:anim>
                                    <p:anim to="" calcmode="lin" valueType="num">
                                      <p:cBhvr>
                                        <p:cTn id="500" dur="500" fill="hold">
                                          <p:stCondLst>
                                            <p:cond delay="0"/>
                                          </p:stCondLst>
                                        </p:cTn>
                                        <p:tgtEl>
                                          <p:spTgt spid="15"/>
                                        </p:tgtEl>
                                        <p:attrNameLst>
                                          <p:attrName>ppt_y</p:attrName>
                                        </p:attrNameLst>
                                      </p:cBhvr>
                                      <p:tavLst>
                                        <p:tav tm="0">
                                          <p:val>
                                            <p:strVal val="ppt_y"/>
                                          </p:val>
                                        </p:tav>
                                        <p:tav tm="100000">
                                          <p:val>
                                            <p:fltVal val="0.24418"/>
                                          </p:val>
                                        </p:tav>
                                      </p:tavLst>
                                    </p:anim>
                                    <p:anim to="" calcmode="lin" valueType="num">
                                      <p:cBhvr>
                                        <p:cTn id="501"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502" presetID="0" presetClass="entr" presetSubtype="0" fill="hold" grpId="5" nodeType="withEffect">
                                  <p:stCondLst>
                                    <p:cond delay="0"/>
                                  </p:stCondLst>
                                  <p:childTnLst>
                                    <p:anim to="" calcmode="lin" valueType="num">
                                      <p:cBhvr>
                                        <p:cTn id="503" dur="500" fill="hold">
                                          <p:stCondLst>
                                            <p:cond delay="0"/>
                                          </p:stCondLst>
                                        </p:cTn>
                                        <p:tgtEl>
                                          <p:spTgt spid="14"/>
                                        </p:tgtEl>
                                        <p:attrNameLst>
                                          <p:attrName>ppt_w</p:attrName>
                                        </p:attrNameLst>
                                      </p:cBhvr>
                                      <p:tavLst>
                                        <p:tav tm="0">
                                          <p:val>
                                            <p:strVal val="ppt_w"/>
                                          </p:val>
                                        </p:tav>
                                        <p:tav tm="100000">
                                          <p:val>
                                            <p:strVal val="#ppt_w*0.2204102"/>
                                          </p:val>
                                        </p:tav>
                                      </p:tavLst>
                                    </p:anim>
                                    <p:anim to="" calcmode="lin" valueType="num">
                                      <p:cBhvr>
                                        <p:cTn id="504" dur="500" fill="hold">
                                          <p:stCondLst>
                                            <p:cond delay="0"/>
                                          </p:stCondLst>
                                        </p:cTn>
                                        <p:tgtEl>
                                          <p:spTgt spid="14"/>
                                        </p:tgtEl>
                                        <p:attrNameLst>
                                          <p:attrName>ppt_h</p:attrName>
                                        </p:attrNameLst>
                                      </p:cBhvr>
                                      <p:tavLst>
                                        <p:tav tm="0">
                                          <p:val>
                                            <p:strVal val="ppt_h"/>
                                          </p:val>
                                        </p:tav>
                                        <p:tav tm="100000">
                                          <p:val>
                                            <p:strVal val="#ppt_h*0.2204102"/>
                                          </p:val>
                                        </p:tav>
                                      </p:tavLst>
                                    </p:anim>
                                    <p:anim to="" calcmode="lin" valueType="num">
                                      <p:cBhvr>
                                        <p:cTn id="505" dur="500" fill="hold">
                                          <p:stCondLst>
                                            <p:cond delay="0"/>
                                          </p:stCondLst>
                                        </p:cTn>
                                        <p:tgtEl>
                                          <p:spTgt spid="14"/>
                                        </p:tgtEl>
                                        <p:attrNameLst>
                                          <p:attrName>ppt_x</p:attrName>
                                        </p:attrNameLst>
                                      </p:cBhvr>
                                      <p:tavLst>
                                        <p:tav tm="0">
                                          <p:val>
                                            <p:strVal val="ppt_x"/>
                                          </p:val>
                                        </p:tav>
                                        <p:tav tm="100000">
                                          <p:val>
                                            <p:fltVal val="-0.13277"/>
                                          </p:val>
                                        </p:tav>
                                      </p:tavLst>
                                    </p:anim>
                                    <p:anim to="" calcmode="lin" valueType="num">
                                      <p:cBhvr>
                                        <p:cTn id="506" dur="500" fill="hold">
                                          <p:stCondLst>
                                            <p:cond delay="0"/>
                                          </p:stCondLst>
                                        </p:cTn>
                                        <p:tgtEl>
                                          <p:spTgt spid="14"/>
                                        </p:tgtEl>
                                        <p:attrNameLst>
                                          <p:attrName>ppt_y</p:attrName>
                                        </p:attrNameLst>
                                      </p:cBhvr>
                                      <p:tavLst>
                                        <p:tav tm="0">
                                          <p:val>
                                            <p:strVal val="ppt_y"/>
                                          </p:val>
                                        </p:tav>
                                        <p:tav tm="100000">
                                          <p:val>
                                            <p:fltVal val="0.21772"/>
                                          </p:val>
                                        </p:tav>
                                      </p:tavLst>
                                    </p:anim>
                                    <p:anim to="" calcmode="lin" valueType="num">
                                      <p:cBhvr>
                                        <p:cTn id="507"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508" presetID="0" presetClass="entr" presetSubtype="0" fill="hold" grpId="6" nodeType="withEffect">
                                  <p:stCondLst>
                                    <p:cond delay="0"/>
                                  </p:stCondLst>
                                  <p:childTnLst>
                                    <p:anim to="" calcmode="lin" valueType="num">
                                      <p:cBhvr>
                                        <p:cTn id="509" dur="500" fill="hold">
                                          <p:stCondLst>
                                            <p:cond delay="0"/>
                                          </p:stCondLst>
                                        </p:cTn>
                                        <p:tgtEl>
                                          <p:spTgt spid="13"/>
                                        </p:tgtEl>
                                        <p:attrNameLst>
                                          <p:attrName>ppt_w</p:attrName>
                                        </p:attrNameLst>
                                      </p:cBhvr>
                                      <p:tavLst>
                                        <p:tav tm="0">
                                          <p:val>
                                            <p:strVal val="ppt_w"/>
                                          </p:val>
                                        </p:tav>
                                        <p:tav tm="100000">
                                          <p:val>
                                            <p:strVal val="#ppt_w*0.1321763"/>
                                          </p:val>
                                        </p:tav>
                                      </p:tavLst>
                                    </p:anim>
                                    <p:anim to="" calcmode="lin" valueType="num">
                                      <p:cBhvr>
                                        <p:cTn id="510" dur="500" fill="hold">
                                          <p:stCondLst>
                                            <p:cond delay="0"/>
                                          </p:stCondLst>
                                        </p:cTn>
                                        <p:tgtEl>
                                          <p:spTgt spid="13"/>
                                        </p:tgtEl>
                                        <p:attrNameLst>
                                          <p:attrName>ppt_h</p:attrName>
                                        </p:attrNameLst>
                                      </p:cBhvr>
                                      <p:tavLst>
                                        <p:tav tm="0">
                                          <p:val>
                                            <p:strVal val="ppt_h"/>
                                          </p:val>
                                        </p:tav>
                                        <p:tav tm="100000">
                                          <p:val>
                                            <p:strVal val="#ppt_h*0.1321763"/>
                                          </p:val>
                                        </p:tav>
                                      </p:tavLst>
                                    </p:anim>
                                    <p:anim to="" calcmode="lin" valueType="num">
                                      <p:cBhvr>
                                        <p:cTn id="511" dur="500" fill="hold">
                                          <p:stCondLst>
                                            <p:cond delay="0"/>
                                          </p:stCondLst>
                                        </p:cTn>
                                        <p:tgtEl>
                                          <p:spTgt spid="13"/>
                                        </p:tgtEl>
                                        <p:attrNameLst>
                                          <p:attrName>ppt_x</p:attrName>
                                        </p:attrNameLst>
                                      </p:cBhvr>
                                      <p:tavLst>
                                        <p:tav tm="0">
                                          <p:val>
                                            <p:strVal val="ppt_x"/>
                                          </p:val>
                                        </p:tav>
                                        <p:tav tm="100000">
                                          <p:val>
                                            <p:fltVal val="-0.07667"/>
                                          </p:val>
                                        </p:tav>
                                      </p:tavLst>
                                    </p:anim>
                                    <p:anim to="" calcmode="lin" valueType="num">
                                      <p:cBhvr>
                                        <p:cTn id="512" dur="500" fill="hold">
                                          <p:stCondLst>
                                            <p:cond delay="0"/>
                                          </p:stCondLst>
                                        </p:cTn>
                                        <p:tgtEl>
                                          <p:spTgt spid="13"/>
                                        </p:tgtEl>
                                        <p:attrNameLst>
                                          <p:attrName>ppt_y</p:attrName>
                                        </p:attrNameLst>
                                      </p:cBhvr>
                                      <p:tavLst>
                                        <p:tav tm="0">
                                          <p:val>
                                            <p:strVal val="ppt_y"/>
                                          </p:val>
                                        </p:tav>
                                        <p:tav tm="100000">
                                          <p:val>
                                            <p:fltVal val="0.19606"/>
                                          </p:val>
                                        </p:tav>
                                      </p:tavLst>
                                    </p:anim>
                                    <p:anim to="" calcmode="lin" valueType="num">
                                      <p:cBhvr>
                                        <p:cTn id="513"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514" presetID="0" presetClass="entr" presetSubtype="0" fill="hold" grpId="7" nodeType="withEffect">
                                  <p:stCondLst>
                                    <p:cond delay="0"/>
                                  </p:stCondLst>
                                  <p:childTnLst>
                                    <p:anim to="" calcmode="lin" valueType="num">
                                      <p:cBhvr>
                                        <p:cTn id="515" dur="500" fill="hold">
                                          <p:stCondLst>
                                            <p:cond delay="0"/>
                                          </p:stCondLst>
                                        </p:cTn>
                                        <p:tgtEl>
                                          <p:spTgt spid="12"/>
                                        </p:tgtEl>
                                        <p:attrNameLst>
                                          <p:attrName>ppt_w</p:attrName>
                                        </p:attrNameLst>
                                      </p:cBhvr>
                                      <p:tavLst>
                                        <p:tav tm="0">
                                          <p:val>
                                            <p:strVal val="ppt_w"/>
                                          </p:val>
                                        </p:tav>
                                        <p:tav tm="100000">
                                          <p:val>
                                            <p:strVal val="#ppt_w*0.1321763"/>
                                          </p:val>
                                        </p:tav>
                                      </p:tavLst>
                                    </p:anim>
                                    <p:anim to="" calcmode="lin" valueType="num">
                                      <p:cBhvr>
                                        <p:cTn id="516" dur="500" fill="hold">
                                          <p:stCondLst>
                                            <p:cond delay="0"/>
                                          </p:stCondLst>
                                        </p:cTn>
                                        <p:tgtEl>
                                          <p:spTgt spid="12"/>
                                        </p:tgtEl>
                                        <p:attrNameLst>
                                          <p:attrName>ppt_h</p:attrName>
                                        </p:attrNameLst>
                                      </p:cBhvr>
                                      <p:tavLst>
                                        <p:tav tm="0">
                                          <p:val>
                                            <p:strVal val="ppt_h"/>
                                          </p:val>
                                        </p:tav>
                                        <p:tav tm="100000">
                                          <p:val>
                                            <p:strVal val="#ppt_h*0.1321763"/>
                                          </p:val>
                                        </p:tav>
                                      </p:tavLst>
                                    </p:anim>
                                    <p:anim to="" calcmode="lin" valueType="num">
                                      <p:cBhvr>
                                        <p:cTn id="517" dur="500" fill="hold">
                                          <p:stCondLst>
                                            <p:cond delay="0"/>
                                          </p:stCondLst>
                                        </p:cTn>
                                        <p:tgtEl>
                                          <p:spTgt spid="12"/>
                                        </p:tgtEl>
                                        <p:attrNameLst>
                                          <p:attrName>ppt_x</p:attrName>
                                        </p:attrNameLst>
                                      </p:cBhvr>
                                      <p:tavLst>
                                        <p:tav tm="0">
                                          <p:val>
                                            <p:strVal val="ppt_x"/>
                                          </p:val>
                                        </p:tav>
                                        <p:tav tm="100000">
                                          <p:val>
                                            <p:fltVal val="-0.11567"/>
                                          </p:val>
                                        </p:tav>
                                      </p:tavLst>
                                    </p:anim>
                                    <p:anim to="" calcmode="lin" valueType="num">
                                      <p:cBhvr>
                                        <p:cTn id="518" dur="500" fill="hold">
                                          <p:stCondLst>
                                            <p:cond delay="0"/>
                                          </p:stCondLst>
                                        </p:cTn>
                                        <p:tgtEl>
                                          <p:spTgt spid="12"/>
                                        </p:tgtEl>
                                        <p:attrNameLst>
                                          <p:attrName>ppt_y</p:attrName>
                                        </p:attrNameLst>
                                      </p:cBhvr>
                                      <p:tavLst>
                                        <p:tav tm="0">
                                          <p:val>
                                            <p:strVal val="ppt_y"/>
                                          </p:val>
                                        </p:tav>
                                        <p:tav tm="100000">
                                          <p:val>
                                            <p:fltVal val="0.14408"/>
                                          </p:val>
                                        </p:tav>
                                      </p:tavLst>
                                    </p:anim>
                                    <p:anim to="" calcmode="lin" valueType="num">
                                      <p:cBhvr>
                                        <p:cTn id="519"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520" presetID="0" presetClass="entr" presetSubtype="0" fill="hold" grpId="8" nodeType="withEffect">
                                  <p:stCondLst>
                                    <p:cond delay="0"/>
                                  </p:stCondLst>
                                  <p:childTnLst>
                                    <p:anim to="" calcmode="lin" valueType="num">
                                      <p:cBhvr>
                                        <p:cTn id="521" dur="500" fill="hold">
                                          <p:stCondLst>
                                            <p:cond delay="0"/>
                                          </p:stCondLst>
                                        </p:cTn>
                                        <p:tgtEl>
                                          <p:spTgt spid="11"/>
                                        </p:tgtEl>
                                        <p:attrNameLst>
                                          <p:attrName>ppt_w</p:attrName>
                                        </p:attrNameLst>
                                      </p:cBhvr>
                                      <p:tavLst>
                                        <p:tav tm="0">
                                          <p:val>
                                            <p:strVal val="ppt_w"/>
                                          </p:val>
                                        </p:tav>
                                        <p:tav tm="100000">
                                          <p:val>
                                            <p:strVal val="#ppt_w*0.1369858"/>
                                          </p:val>
                                        </p:tav>
                                      </p:tavLst>
                                    </p:anim>
                                    <p:anim to="" calcmode="lin" valueType="num">
                                      <p:cBhvr>
                                        <p:cTn id="522" dur="500" fill="hold">
                                          <p:stCondLst>
                                            <p:cond delay="0"/>
                                          </p:stCondLst>
                                        </p:cTn>
                                        <p:tgtEl>
                                          <p:spTgt spid="11"/>
                                        </p:tgtEl>
                                        <p:attrNameLst>
                                          <p:attrName>ppt_h</p:attrName>
                                        </p:attrNameLst>
                                      </p:cBhvr>
                                      <p:tavLst>
                                        <p:tav tm="0">
                                          <p:val>
                                            <p:strVal val="ppt_h"/>
                                          </p:val>
                                        </p:tav>
                                        <p:tav tm="100000">
                                          <p:val>
                                            <p:strVal val="#ppt_h*0.1369858"/>
                                          </p:val>
                                        </p:tav>
                                      </p:tavLst>
                                    </p:anim>
                                    <p:anim to="" calcmode="lin" valueType="num">
                                      <p:cBhvr>
                                        <p:cTn id="523" dur="500" fill="hold">
                                          <p:stCondLst>
                                            <p:cond delay="0"/>
                                          </p:stCondLst>
                                        </p:cTn>
                                        <p:tgtEl>
                                          <p:spTgt spid="11"/>
                                        </p:tgtEl>
                                        <p:attrNameLst>
                                          <p:attrName>ppt_x</p:attrName>
                                        </p:attrNameLst>
                                      </p:cBhvr>
                                      <p:tavLst>
                                        <p:tav tm="0">
                                          <p:val>
                                            <p:strVal val="ppt_x"/>
                                          </p:val>
                                        </p:tav>
                                        <p:tav tm="100000">
                                          <p:val>
                                            <p:fltVal val="-0.13103"/>
                                          </p:val>
                                        </p:tav>
                                      </p:tavLst>
                                    </p:anim>
                                    <p:anim to="" calcmode="lin" valueType="num">
                                      <p:cBhvr>
                                        <p:cTn id="524" dur="500" fill="hold">
                                          <p:stCondLst>
                                            <p:cond delay="0"/>
                                          </p:stCondLst>
                                        </p:cTn>
                                        <p:tgtEl>
                                          <p:spTgt spid="11"/>
                                        </p:tgtEl>
                                        <p:attrNameLst>
                                          <p:attrName>ppt_y</p:attrName>
                                        </p:attrNameLst>
                                      </p:cBhvr>
                                      <p:tavLst>
                                        <p:tav tm="0">
                                          <p:val>
                                            <p:strVal val="ppt_y"/>
                                          </p:val>
                                        </p:tav>
                                        <p:tav tm="100000">
                                          <p:val>
                                            <p:fltVal val="0.15367"/>
                                          </p:val>
                                        </p:tav>
                                      </p:tavLst>
                                    </p:anim>
                                    <p:anim to="" calcmode="lin" valueType="num">
                                      <p:cBhvr>
                                        <p:cTn id="525"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526" presetID="0" presetClass="entr" presetSubtype="0" fill="hold" grpId="9" nodeType="withEffect">
                                  <p:stCondLst>
                                    <p:cond delay="0"/>
                                  </p:stCondLst>
                                  <p:childTnLst>
                                    <p:anim to="" calcmode="lin" valueType="num">
                                      <p:cBhvr>
                                        <p:cTn id="527" dur="500" fill="hold">
                                          <p:stCondLst>
                                            <p:cond delay="0"/>
                                          </p:stCondLst>
                                        </p:cTn>
                                        <p:tgtEl>
                                          <p:spTgt spid="10"/>
                                        </p:tgtEl>
                                        <p:attrNameLst>
                                          <p:attrName>ppt_w</p:attrName>
                                        </p:attrNameLst>
                                      </p:cBhvr>
                                      <p:tavLst>
                                        <p:tav tm="0">
                                          <p:val>
                                            <p:strVal val="ppt_w"/>
                                          </p:val>
                                        </p:tav>
                                        <p:tav tm="100000">
                                          <p:val>
                                            <p:strVal val="#ppt_w*0.0725636"/>
                                          </p:val>
                                        </p:tav>
                                      </p:tavLst>
                                    </p:anim>
                                    <p:anim to="" calcmode="lin" valueType="num">
                                      <p:cBhvr>
                                        <p:cTn id="528" dur="500" fill="hold">
                                          <p:stCondLst>
                                            <p:cond delay="0"/>
                                          </p:stCondLst>
                                        </p:cTn>
                                        <p:tgtEl>
                                          <p:spTgt spid="10"/>
                                        </p:tgtEl>
                                        <p:attrNameLst>
                                          <p:attrName>ppt_h</p:attrName>
                                        </p:attrNameLst>
                                      </p:cBhvr>
                                      <p:tavLst>
                                        <p:tav tm="0">
                                          <p:val>
                                            <p:strVal val="ppt_h"/>
                                          </p:val>
                                        </p:tav>
                                        <p:tav tm="100000">
                                          <p:val>
                                            <p:strVal val="#ppt_h*0.0725636"/>
                                          </p:val>
                                        </p:tav>
                                      </p:tavLst>
                                    </p:anim>
                                    <p:anim to="" calcmode="lin" valueType="num">
                                      <p:cBhvr>
                                        <p:cTn id="529" dur="500" fill="hold">
                                          <p:stCondLst>
                                            <p:cond delay="0"/>
                                          </p:stCondLst>
                                        </p:cTn>
                                        <p:tgtEl>
                                          <p:spTgt spid="10"/>
                                        </p:tgtEl>
                                        <p:attrNameLst>
                                          <p:attrName>ppt_x</p:attrName>
                                        </p:attrNameLst>
                                      </p:cBhvr>
                                      <p:tavLst>
                                        <p:tav tm="0">
                                          <p:val>
                                            <p:strVal val="ppt_x"/>
                                          </p:val>
                                        </p:tav>
                                        <p:tav tm="100000">
                                          <p:val>
                                            <p:fltVal val="-0.14382"/>
                                          </p:val>
                                        </p:tav>
                                      </p:tavLst>
                                    </p:anim>
                                    <p:anim to="" calcmode="lin" valueType="num">
                                      <p:cBhvr>
                                        <p:cTn id="530" dur="500" fill="hold">
                                          <p:stCondLst>
                                            <p:cond delay="0"/>
                                          </p:stCondLst>
                                        </p:cTn>
                                        <p:tgtEl>
                                          <p:spTgt spid="10"/>
                                        </p:tgtEl>
                                        <p:attrNameLst>
                                          <p:attrName>ppt_y</p:attrName>
                                        </p:attrNameLst>
                                      </p:cBhvr>
                                      <p:tavLst>
                                        <p:tav tm="0">
                                          <p:val>
                                            <p:strVal val="ppt_y"/>
                                          </p:val>
                                        </p:tav>
                                        <p:tav tm="100000">
                                          <p:val>
                                            <p:fltVal val="0.1346"/>
                                          </p:val>
                                        </p:tav>
                                      </p:tavLst>
                                    </p:anim>
                                    <p:anim to="" calcmode="lin" valueType="num">
                                      <p:cBhvr>
                                        <p:cTn id="531"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532" presetID="0" presetClass="entr" presetSubtype="0" fill="hold" grpId="10" nodeType="withEffect">
                                  <p:stCondLst>
                                    <p:cond delay="0"/>
                                  </p:stCondLst>
                                  <p:childTnLst>
                                    <p:anim to="" calcmode="lin" valueType="num">
                                      <p:cBhvr>
                                        <p:cTn id="533" dur="500" fill="hold">
                                          <p:stCondLst>
                                            <p:cond delay="0"/>
                                          </p:stCondLst>
                                        </p:cTn>
                                        <p:tgtEl>
                                          <p:spTgt spid="9"/>
                                        </p:tgtEl>
                                        <p:attrNameLst>
                                          <p:attrName>ppt_w</p:attrName>
                                        </p:attrNameLst>
                                      </p:cBhvr>
                                      <p:tavLst>
                                        <p:tav tm="0">
                                          <p:val>
                                            <p:strVal val="ppt_w"/>
                                          </p:val>
                                        </p:tav>
                                        <p:tav tm="100000">
                                          <p:val>
                                            <p:strVal val="#ppt_w*0.04379476"/>
                                          </p:val>
                                        </p:tav>
                                      </p:tavLst>
                                    </p:anim>
                                    <p:anim to="" calcmode="lin" valueType="num">
                                      <p:cBhvr>
                                        <p:cTn id="534" dur="500" fill="hold">
                                          <p:stCondLst>
                                            <p:cond delay="0"/>
                                          </p:stCondLst>
                                        </p:cTn>
                                        <p:tgtEl>
                                          <p:spTgt spid="9"/>
                                        </p:tgtEl>
                                        <p:attrNameLst>
                                          <p:attrName>ppt_h</p:attrName>
                                        </p:attrNameLst>
                                      </p:cBhvr>
                                      <p:tavLst>
                                        <p:tav tm="0">
                                          <p:val>
                                            <p:strVal val="ppt_h"/>
                                          </p:val>
                                        </p:tav>
                                        <p:tav tm="100000">
                                          <p:val>
                                            <p:strVal val="#ppt_h*0.04379477"/>
                                          </p:val>
                                        </p:tav>
                                      </p:tavLst>
                                    </p:anim>
                                    <p:anim to="" calcmode="lin" valueType="num">
                                      <p:cBhvr>
                                        <p:cTn id="535" dur="500" fill="hold">
                                          <p:stCondLst>
                                            <p:cond delay="0"/>
                                          </p:stCondLst>
                                        </p:cTn>
                                        <p:tgtEl>
                                          <p:spTgt spid="9"/>
                                        </p:tgtEl>
                                        <p:attrNameLst>
                                          <p:attrName>ppt_x</p:attrName>
                                        </p:attrNameLst>
                                      </p:cBhvr>
                                      <p:tavLst>
                                        <p:tav tm="0">
                                          <p:val>
                                            <p:strVal val="ppt_x"/>
                                          </p:val>
                                        </p:tav>
                                        <p:tav tm="100000">
                                          <p:val>
                                            <p:fltVal val="-0.15074"/>
                                          </p:val>
                                        </p:tav>
                                      </p:tavLst>
                                    </p:anim>
                                    <p:anim to="" calcmode="lin" valueType="num">
                                      <p:cBhvr>
                                        <p:cTn id="536" dur="500" fill="hold">
                                          <p:stCondLst>
                                            <p:cond delay="0"/>
                                          </p:stCondLst>
                                        </p:cTn>
                                        <p:tgtEl>
                                          <p:spTgt spid="9"/>
                                        </p:tgtEl>
                                        <p:attrNameLst>
                                          <p:attrName>ppt_y</p:attrName>
                                        </p:attrNameLst>
                                      </p:cBhvr>
                                      <p:tavLst>
                                        <p:tav tm="0">
                                          <p:val>
                                            <p:strVal val="ppt_y"/>
                                          </p:val>
                                        </p:tav>
                                        <p:tav tm="100000">
                                          <p:val>
                                            <p:fltVal val="0.16896"/>
                                          </p:val>
                                        </p:tav>
                                      </p:tavLst>
                                    </p:anim>
                                    <p:anim to="" calcmode="lin" valueType="num">
                                      <p:cBhvr>
                                        <p:cTn id="537"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538" presetID="0" presetClass="entr" presetSubtype="0" fill="hold" grpId="11" nodeType="withEffect">
                                  <p:stCondLst>
                                    <p:cond delay="0"/>
                                  </p:stCondLst>
                                  <p:childTnLst>
                                    <p:anim to="" calcmode="lin" valueType="num">
                                      <p:cBhvr>
                                        <p:cTn id="539" dur="500" fill="hold">
                                          <p:stCondLst>
                                            <p:cond delay="0"/>
                                          </p:stCondLst>
                                        </p:cTn>
                                        <p:tgtEl>
                                          <p:spTgt spid="6"/>
                                        </p:tgtEl>
                                        <p:attrNameLst>
                                          <p:attrName>ppt_w</p:attrName>
                                        </p:attrNameLst>
                                      </p:cBhvr>
                                      <p:tavLst>
                                        <p:tav tm="0">
                                          <p:val>
                                            <p:strVal val="ppt_w"/>
                                          </p:val>
                                        </p:tav>
                                        <p:tav tm="100000">
                                          <p:val>
                                            <p:strVal val="#ppt_w*0.05742922"/>
                                          </p:val>
                                        </p:tav>
                                      </p:tavLst>
                                    </p:anim>
                                    <p:anim to="" calcmode="lin" valueType="num">
                                      <p:cBhvr>
                                        <p:cTn id="540" dur="500" fill="hold">
                                          <p:stCondLst>
                                            <p:cond delay="0"/>
                                          </p:stCondLst>
                                        </p:cTn>
                                        <p:tgtEl>
                                          <p:spTgt spid="6"/>
                                        </p:tgtEl>
                                        <p:attrNameLst>
                                          <p:attrName>ppt_h</p:attrName>
                                        </p:attrNameLst>
                                      </p:cBhvr>
                                      <p:tavLst>
                                        <p:tav tm="0">
                                          <p:val>
                                            <p:strVal val="ppt_h"/>
                                          </p:val>
                                        </p:tav>
                                        <p:tav tm="100000">
                                          <p:val>
                                            <p:strVal val="#ppt_h*0.05742922"/>
                                          </p:val>
                                        </p:tav>
                                      </p:tavLst>
                                    </p:anim>
                                    <p:anim to="" calcmode="lin" valueType="num">
                                      <p:cBhvr>
                                        <p:cTn id="541" dur="500" fill="hold">
                                          <p:stCondLst>
                                            <p:cond delay="0"/>
                                          </p:stCondLst>
                                        </p:cTn>
                                        <p:tgtEl>
                                          <p:spTgt spid="6"/>
                                        </p:tgtEl>
                                        <p:attrNameLst>
                                          <p:attrName>ppt_x</p:attrName>
                                        </p:attrNameLst>
                                      </p:cBhvr>
                                      <p:tavLst>
                                        <p:tav tm="0">
                                          <p:val>
                                            <p:strVal val="ppt_x"/>
                                          </p:val>
                                        </p:tav>
                                        <p:tav tm="100000">
                                          <p:val>
                                            <p:fltVal val="-0.15531"/>
                                          </p:val>
                                        </p:tav>
                                      </p:tavLst>
                                    </p:anim>
                                    <p:anim to="" calcmode="lin" valueType="num">
                                      <p:cBhvr>
                                        <p:cTn id="542" dur="500" fill="hold">
                                          <p:stCondLst>
                                            <p:cond delay="0"/>
                                          </p:stCondLst>
                                        </p:cTn>
                                        <p:tgtEl>
                                          <p:spTgt spid="6"/>
                                        </p:tgtEl>
                                        <p:attrNameLst>
                                          <p:attrName>ppt_y</p:attrName>
                                        </p:attrNameLst>
                                      </p:cBhvr>
                                      <p:tavLst>
                                        <p:tav tm="0">
                                          <p:val>
                                            <p:strVal val="ppt_y"/>
                                          </p:val>
                                        </p:tav>
                                        <p:tav tm="100000">
                                          <p:val>
                                            <p:fltVal val="0.1843"/>
                                          </p:val>
                                        </p:tav>
                                      </p:tavLst>
                                    </p:anim>
                                    <p:anim to="" calcmode="lin" valueType="num">
                                      <p:cBhvr>
                                        <p:cTn id="543"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544" presetID="0" presetClass="entr" presetSubtype="0" fill="hold" grpId="12" nodeType="withEffect">
                                  <p:stCondLst>
                                    <p:cond delay="0"/>
                                  </p:stCondLst>
                                  <p:childTnLst>
                                    <p:anim to="" calcmode="lin" valueType="num">
                                      <p:cBhvr>
                                        <p:cTn id="545" dur="500" fill="hold">
                                          <p:stCondLst>
                                            <p:cond delay="0"/>
                                          </p:stCondLst>
                                        </p:cTn>
                                        <p:tgtEl>
                                          <p:spTgt spid="4"/>
                                        </p:tgtEl>
                                        <p:attrNameLst>
                                          <p:attrName>ppt_w</p:attrName>
                                        </p:attrNameLst>
                                      </p:cBhvr>
                                      <p:tavLst>
                                        <p:tav tm="0">
                                          <p:val>
                                            <p:strVal val="ppt_w"/>
                                          </p:val>
                                        </p:tav>
                                        <p:tav tm="100000">
                                          <p:val>
                                            <p:strVal val="#ppt_w*0.04697919"/>
                                          </p:val>
                                        </p:tav>
                                      </p:tavLst>
                                    </p:anim>
                                    <p:anim to="" calcmode="lin" valueType="num">
                                      <p:cBhvr>
                                        <p:cTn id="546" dur="500" fill="hold">
                                          <p:stCondLst>
                                            <p:cond delay="0"/>
                                          </p:stCondLst>
                                        </p:cTn>
                                        <p:tgtEl>
                                          <p:spTgt spid="4"/>
                                        </p:tgtEl>
                                        <p:attrNameLst>
                                          <p:attrName>ppt_h</p:attrName>
                                        </p:attrNameLst>
                                      </p:cBhvr>
                                      <p:tavLst>
                                        <p:tav tm="0">
                                          <p:val>
                                            <p:strVal val="ppt_h"/>
                                          </p:val>
                                        </p:tav>
                                        <p:tav tm="100000">
                                          <p:val>
                                            <p:strVal val="#ppt_h*0.0469792"/>
                                          </p:val>
                                        </p:tav>
                                      </p:tavLst>
                                    </p:anim>
                                    <p:anim to="" calcmode="lin" valueType="num">
                                      <p:cBhvr>
                                        <p:cTn id="547" dur="500" fill="hold">
                                          <p:stCondLst>
                                            <p:cond delay="0"/>
                                          </p:stCondLst>
                                        </p:cTn>
                                        <p:tgtEl>
                                          <p:spTgt spid="4"/>
                                        </p:tgtEl>
                                        <p:attrNameLst>
                                          <p:attrName>ppt_x</p:attrName>
                                        </p:attrNameLst>
                                      </p:cBhvr>
                                      <p:tavLst>
                                        <p:tav tm="0">
                                          <p:val>
                                            <p:strVal val="ppt_x"/>
                                          </p:val>
                                        </p:tav>
                                        <p:tav tm="100000">
                                          <p:val>
                                            <p:fltVal val="-0.16054"/>
                                          </p:val>
                                        </p:tav>
                                      </p:tavLst>
                                    </p:anim>
                                    <p:anim to="" calcmode="lin" valueType="num">
                                      <p:cBhvr>
                                        <p:cTn id="548" dur="500" fill="hold">
                                          <p:stCondLst>
                                            <p:cond delay="0"/>
                                          </p:stCondLst>
                                        </p:cTn>
                                        <p:tgtEl>
                                          <p:spTgt spid="4"/>
                                        </p:tgtEl>
                                        <p:attrNameLst>
                                          <p:attrName>ppt_y</p:attrName>
                                        </p:attrNameLst>
                                      </p:cBhvr>
                                      <p:tavLst>
                                        <p:tav tm="0">
                                          <p:val>
                                            <p:strVal val="ppt_y"/>
                                          </p:val>
                                        </p:tav>
                                        <p:tav tm="100000">
                                          <p:val>
                                            <p:fltVal val="0.17703"/>
                                          </p:val>
                                        </p:tav>
                                      </p:tavLst>
                                    </p:anim>
                                    <p:anim to="" calcmode="lin" valueType="num">
                                      <p:cBhvr>
                                        <p:cTn id="549"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550" fill="hold">
                      <p:stCondLst>
                        <p:cond delay="indefinite"/>
                      </p:stCondLst>
                      <p:childTnLst>
                        <p:par>
                          <p:cTn id="551" fill="hold">
                            <p:stCondLst>
                              <p:cond delay="0"/>
                            </p:stCondLst>
                            <p:childTnLst>
                              <p:par>
                                <p:cTn id="552" presetID="2" presetClass="entr" presetSubtype="4" fill="hold" grpId="0" nodeType="clickEffect">
                                  <p:stCondLst>
                                    <p:cond delay="0"/>
                                  </p:stCondLst>
                                  <p:childTnLst>
                                    <p:set>
                                      <p:cBhvr>
                                        <p:cTn id="553" dur="1" fill="hold">
                                          <p:stCondLst>
                                            <p:cond delay="0"/>
                                          </p:stCondLst>
                                        </p:cTn>
                                        <p:tgtEl>
                                          <p:spTgt spid="20"/>
                                        </p:tgtEl>
                                        <p:attrNameLst>
                                          <p:attrName>style.visibility</p:attrName>
                                        </p:attrNameLst>
                                      </p:cBhvr>
                                      <p:to>
                                        <p:strVal val="visible"/>
                                      </p:to>
                                    </p:set>
                                    <p:anim calcmode="lin" valueType="num">
                                      <p:cBhvr additive="base">
                                        <p:cTn id="554" dur="500" fill="hold">
                                          <p:stCondLst>
                                            <p:cond delay="0"/>
                                          </p:stCondLst>
                                        </p:cTn>
                                        <p:tgtEl>
                                          <p:spTgt spid="20"/>
                                        </p:tgtEl>
                                        <p:attrNameLst>
                                          <p:attrName>ppt_x</p:attrName>
                                        </p:attrNameLst>
                                      </p:cBhvr>
                                      <p:tavLst>
                                        <p:tav tm="0">
                                          <p:val>
                                            <p:fltVal val="0.16745"/>
                                          </p:val>
                                        </p:tav>
                                        <p:tav tm="100000">
                                          <p:val>
                                            <p:fltVal val="0.16745"/>
                                          </p:val>
                                        </p:tav>
                                      </p:tavLst>
                                    </p:anim>
                                    <p:anim calcmode="lin" valueType="num">
                                      <p:cBhvr additive="base">
                                        <p:cTn id="555" dur="500" fill="hold">
                                          <p:stCondLst>
                                            <p:cond delay="0"/>
                                          </p:stCondLst>
                                        </p:cTn>
                                        <p:tgtEl>
                                          <p:spTgt spid="20"/>
                                        </p:tgtEl>
                                        <p:attrNameLst>
                                          <p:attrName>ppt_y</p:attrName>
                                        </p:attrNameLst>
                                      </p:cBhvr>
                                      <p:tavLst>
                                        <p:tav tm="0">
                                          <p:val>
                                            <p:fltVal val="1.5"/>
                                          </p:val>
                                        </p:tav>
                                        <p:tav tm="100000">
                                          <p:val>
                                            <p:fltVal val="0.5"/>
                                          </p:val>
                                        </p:tav>
                                      </p:tavLst>
                                    </p:anim>
                                    <p:anim to="" calcmode="lin" valueType="num">
                                      <p:cBhvr>
                                        <p:cTn id="556" dur="500" fill="hold">
                                          <p:stCondLst>
                                            <p:cond delay="0"/>
                                          </p:stCondLst>
                                        </p:cTn>
                                        <p:tgtEl>
                                          <p:spTgt spid="20"/>
                                        </p:tgtEl>
                                        <p:attrNameLst>
                                          <p:attrName>ppt_w</p:attrName>
                                        </p:attrNameLst>
                                      </p:cBhvr>
                                      <p:tavLst>
                                        <p:tav tm="0">
                                          <p:val>
                                            <p:intVal val="0"/>
                                          </p:val>
                                        </p:tav>
                                        <p:tav tm="50000">
                                          <p:val>
                                            <p:strVal val="#ppt_w*1.2 *1"/>
                                          </p:val>
                                        </p:tav>
                                        <p:tav tm="100000">
                                          <p:val>
                                            <p:strVal val="#ppt_w*1"/>
                                          </p:val>
                                        </p:tav>
                                      </p:tavLst>
                                    </p:anim>
                                    <p:anim to="" calcmode="lin" valueType="num">
                                      <p:cBhvr>
                                        <p:cTn id="557" dur="500" fill="hold">
                                          <p:stCondLst>
                                            <p:cond delay="0"/>
                                          </p:stCondLst>
                                        </p:cTn>
                                        <p:tgtEl>
                                          <p:spTgt spid="20"/>
                                        </p:tgtEl>
                                        <p:attrNameLst>
                                          <p:attrName>ppt_h</p:attrName>
                                        </p:attrNameLst>
                                      </p:cBhvr>
                                      <p:tavLst>
                                        <p:tav tm="0">
                                          <p:val>
                                            <p:intVal val="0"/>
                                          </p:val>
                                        </p:tav>
                                        <p:tav tm="50000">
                                          <p:val>
                                            <p:strVal val="#ppt_h*1.2*1"/>
                                          </p:val>
                                        </p:tav>
                                        <p:tav tm="100000">
                                          <p:val>
                                            <p:strVal val="#ppt_h*1"/>
                                          </p:val>
                                        </p:tav>
                                      </p:tavLst>
                                    </p:anim>
                                  </p:childTnLst>
                                </p:cTn>
                              </p:par>
                              <p:par>
                                <p:cTn id="558" presetID="0" presetClass="entr" presetSubtype="0" fill="hold" grpId="1" nodeType="withEffect">
                                  <p:stCondLst>
                                    <p:cond delay="0"/>
                                  </p:stCondLst>
                                  <p:childTnLst>
                                    <p:anim to="" calcmode="lin" valueType="num">
                                      <p:cBhvr>
                                        <p:cTn id="559" dur="500" fill="hold">
                                          <p:stCondLst>
                                            <p:cond delay="0"/>
                                          </p:stCondLst>
                                        </p:cTn>
                                        <p:tgtEl>
                                          <p:spTgt spid="19"/>
                                        </p:tgtEl>
                                        <p:attrNameLst>
                                          <p:attrName>ppt_x</p:attrName>
                                        </p:attrNameLst>
                                      </p:cBhvr>
                                      <p:tavLst>
                                        <p:tav tm="0">
                                          <p:val>
                                            <p:strVal val="ppt_x"/>
                                          </p:val>
                                        </p:tav>
                                        <p:tav tm="100000">
                                          <p:val>
                                            <p:fltVal val="0.30546"/>
                                          </p:val>
                                        </p:tav>
                                      </p:tavLst>
                                    </p:anim>
                                    <p:anim to="" calcmode="lin" valueType="num">
                                      <p:cBhvr>
                                        <p:cTn id="560" dur="500" fill="hold">
                                          <p:stCondLst>
                                            <p:cond delay="0"/>
                                          </p:stCondLst>
                                        </p:cTn>
                                        <p:tgtEl>
                                          <p:spTgt spid="19"/>
                                        </p:tgtEl>
                                        <p:attrNameLst>
                                          <p:attrName>ppt_y</p:attrName>
                                        </p:attrNameLst>
                                      </p:cBhvr>
                                      <p:tavLst>
                                        <p:tav tm="0">
                                          <p:val>
                                            <p:strVal val="ppt_y"/>
                                          </p:val>
                                        </p:tav>
                                        <p:tav tm="100000">
                                          <p:val>
                                            <p:fltVal val="0.36835"/>
                                          </p:val>
                                        </p:tav>
                                      </p:tavLst>
                                    </p:anim>
                                    <p:anim to="" calcmode="lin" valueType="num">
                                      <p:cBhvr>
                                        <p:cTn id="561"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562" presetID="0" presetClass="entr" presetSubtype="0" fill="hold" grpId="2" nodeType="withEffect">
                                  <p:stCondLst>
                                    <p:cond delay="0"/>
                                  </p:stCondLst>
                                  <p:childTnLst>
                                    <p:anim to="" calcmode="lin" valueType="num">
                                      <p:cBhvr>
                                        <p:cTn id="563" dur="500" fill="hold">
                                          <p:stCondLst>
                                            <p:cond delay="0"/>
                                          </p:stCondLst>
                                        </p:cTn>
                                        <p:tgtEl>
                                          <p:spTgt spid="18"/>
                                        </p:tgtEl>
                                        <p:attrNameLst>
                                          <p:attrName>ppt_x</p:attrName>
                                        </p:attrNameLst>
                                      </p:cBhvr>
                                      <p:tavLst>
                                        <p:tav tm="0">
                                          <p:val>
                                            <p:strVal val="ppt_x"/>
                                          </p:val>
                                        </p:tav>
                                        <p:tav tm="100000">
                                          <p:val>
                                            <p:fltVal val="0.05582"/>
                                          </p:val>
                                        </p:tav>
                                      </p:tavLst>
                                    </p:anim>
                                    <p:anim to="" calcmode="lin" valueType="num">
                                      <p:cBhvr>
                                        <p:cTn id="564" dur="500" fill="hold">
                                          <p:stCondLst>
                                            <p:cond delay="0"/>
                                          </p:stCondLst>
                                        </p:cTn>
                                        <p:tgtEl>
                                          <p:spTgt spid="18"/>
                                        </p:tgtEl>
                                        <p:attrNameLst>
                                          <p:attrName>ppt_y</p:attrName>
                                        </p:attrNameLst>
                                      </p:cBhvr>
                                      <p:tavLst>
                                        <p:tav tm="0">
                                          <p:val>
                                            <p:strVal val="ppt_y"/>
                                          </p:val>
                                        </p:tav>
                                        <p:tav tm="100000">
                                          <p:val>
                                            <p:fltVal val="0.36844"/>
                                          </p:val>
                                        </p:tav>
                                      </p:tavLst>
                                    </p:anim>
                                    <p:anim to="" calcmode="lin" valueType="num">
                                      <p:cBhvr>
                                        <p:cTn id="565"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566" presetID="0" presetClass="entr" presetSubtype="0" fill="hold" grpId="3" nodeType="withEffect">
                                  <p:stCondLst>
                                    <p:cond delay="0"/>
                                  </p:stCondLst>
                                  <p:childTnLst>
                                    <p:anim to="" calcmode="lin" valueType="num">
                                      <p:cBhvr>
                                        <p:cTn id="567" dur="500" fill="hold">
                                          <p:stCondLst>
                                            <p:cond delay="0"/>
                                          </p:stCondLst>
                                        </p:cTn>
                                        <p:tgtEl>
                                          <p:spTgt spid="17"/>
                                        </p:tgtEl>
                                        <p:attrNameLst>
                                          <p:attrName>ppt_x</p:attrName>
                                        </p:attrNameLst>
                                      </p:cBhvr>
                                      <p:tavLst>
                                        <p:tav tm="0">
                                          <p:val>
                                            <p:strVal val="ppt_x"/>
                                          </p:val>
                                        </p:tav>
                                        <p:tav tm="100000">
                                          <p:val>
                                            <p:fltVal val="-0.01662"/>
                                          </p:val>
                                        </p:tav>
                                      </p:tavLst>
                                    </p:anim>
                                    <p:anim to="" calcmode="lin" valueType="num">
                                      <p:cBhvr>
                                        <p:cTn id="568" dur="500" fill="hold">
                                          <p:stCondLst>
                                            <p:cond delay="0"/>
                                          </p:stCondLst>
                                        </p:cTn>
                                        <p:tgtEl>
                                          <p:spTgt spid="17"/>
                                        </p:tgtEl>
                                        <p:attrNameLst>
                                          <p:attrName>ppt_y</p:attrName>
                                        </p:attrNameLst>
                                      </p:cBhvr>
                                      <p:tavLst>
                                        <p:tav tm="0">
                                          <p:val>
                                            <p:strVal val="ppt_y"/>
                                          </p:val>
                                        </p:tav>
                                        <p:tav tm="100000">
                                          <p:val>
                                            <p:fltVal val="0.3031"/>
                                          </p:val>
                                        </p:tav>
                                      </p:tavLst>
                                    </p:anim>
                                    <p:anim to="" calcmode="lin" valueType="num">
                                      <p:cBhvr>
                                        <p:cTn id="569"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570" presetID="0" presetClass="entr" presetSubtype="0" fill="hold" grpId="4" nodeType="withEffect">
                                  <p:stCondLst>
                                    <p:cond delay="0"/>
                                  </p:stCondLst>
                                  <p:childTnLst>
                                    <p:anim to="" calcmode="lin" valueType="num">
                                      <p:cBhvr>
                                        <p:cTn id="571" dur="500" fill="hold">
                                          <p:stCondLst>
                                            <p:cond delay="0"/>
                                          </p:stCondLst>
                                        </p:cTn>
                                        <p:tgtEl>
                                          <p:spTgt spid="16"/>
                                        </p:tgtEl>
                                        <p:attrNameLst>
                                          <p:attrName>ppt_x</p:attrName>
                                        </p:attrNameLst>
                                      </p:cBhvr>
                                      <p:tavLst>
                                        <p:tav tm="0">
                                          <p:val>
                                            <p:strVal val="ppt_x"/>
                                          </p:val>
                                        </p:tav>
                                        <p:tav tm="100000">
                                          <p:val>
                                            <p:fltVal val="-0.19911"/>
                                          </p:val>
                                        </p:tav>
                                      </p:tavLst>
                                    </p:anim>
                                    <p:anim to="" calcmode="lin" valueType="num">
                                      <p:cBhvr>
                                        <p:cTn id="572" dur="500" fill="hold">
                                          <p:stCondLst>
                                            <p:cond delay="0"/>
                                          </p:stCondLst>
                                        </p:cTn>
                                        <p:tgtEl>
                                          <p:spTgt spid="16"/>
                                        </p:tgtEl>
                                        <p:attrNameLst>
                                          <p:attrName>ppt_y</p:attrName>
                                        </p:attrNameLst>
                                      </p:cBhvr>
                                      <p:tavLst>
                                        <p:tav tm="0">
                                          <p:val>
                                            <p:strVal val="ppt_y"/>
                                          </p:val>
                                        </p:tav>
                                        <p:tav tm="100000">
                                          <p:val>
                                            <p:fltVal val="0.11703"/>
                                          </p:val>
                                        </p:tav>
                                      </p:tavLst>
                                    </p:anim>
                                    <p:anim to="" calcmode="lin" valueType="num">
                                      <p:cBhvr>
                                        <p:cTn id="573"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574" presetID="0" presetClass="entr" presetSubtype="0" fill="hold" grpId="5" nodeType="withEffect">
                                  <p:stCondLst>
                                    <p:cond delay="0"/>
                                  </p:stCondLst>
                                  <p:childTnLst>
                                    <p:anim to="" calcmode="lin" valueType="num">
                                      <p:cBhvr>
                                        <p:cTn id="575" dur="500" fill="hold">
                                          <p:stCondLst>
                                            <p:cond delay="0"/>
                                          </p:stCondLst>
                                        </p:cTn>
                                        <p:tgtEl>
                                          <p:spTgt spid="15"/>
                                        </p:tgtEl>
                                        <p:attrNameLst>
                                          <p:attrName>ppt_x</p:attrName>
                                        </p:attrNameLst>
                                      </p:cBhvr>
                                      <p:tavLst>
                                        <p:tav tm="0">
                                          <p:val>
                                            <p:strVal val="ppt_x"/>
                                          </p:val>
                                        </p:tav>
                                        <p:tav tm="100000">
                                          <p:val>
                                            <p:fltVal val="-0.06286"/>
                                          </p:val>
                                        </p:tav>
                                      </p:tavLst>
                                    </p:anim>
                                    <p:anim to="" calcmode="lin" valueType="num">
                                      <p:cBhvr>
                                        <p:cTn id="576" dur="500" fill="hold">
                                          <p:stCondLst>
                                            <p:cond delay="0"/>
                                          </p:stCondLst>
                                        </p:cTn>
                                        <p:tgtEl>
                                          <p:spTgt spid="15"/>
                                        </p:tgtEl>
                                        <p:attrNameLst>
                                          <p:attrName>ppt_y</p:attrName>
                                        </p:attrNameLst>
                                      </p:cBhvr>
                                      <p:tavLst>
                                        <p:tav tm="0">
                                          <p:val>
                                            <p:strVal val="ppt_y"/>
                                          </p:val>
                                        </p:tav>
                                        <p:tav tm="100000">
                                          <p:val>
                                            <p:fltVal val="0.07939"/>
                                          </p:val>
                                        </p:tav>
                                      </p:tavLst>
                                    </p:anim>
                                    <p:anim to="" calcmode="lin" valueType="num">
                                      <p:cBhvr>
                                        <p:cTn id="577"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578" presetID="0" presetClass="entr" presetSubtype="0" fill="hold" grpId="6" nodeType="withEffect">
                                  <p:stCondLst>
                                    <p:cond delay="0"/>
                                  </p:stCondLst>
                                  <p:childTnLst>
                                    <p:anim to="" calcmode="lin" valueType="num">
                                      <p:cBhvr>
                                        <p:cTn id="579" dur="500" fill="hold">
                                          <p:stCondLst>
                                            <p:cond delay="0"/>
                                          </p:stCondLst>
                                        </p:cTn>
                                        <p:tgtEl>
                                          <p:spTgt spid="14"/>
                                        </p:tgtEl>
                                        <p:attrNameLst>
                                          <p:attrName>ppt_x</p:attrName>
                                        </p:attrNameLst>
                                      </p:cBhvr>
                                      <p:tavLst>
                                        <p:tav tm="0">
                                          <p:val>
                                            <p:strVal val="ppt_x"/>
                                          </p:val>
                                        </p:tav>
                                        <p:tav tm="100000">
                                          <p:val>
                                            <p:fltVal val="-0.13277"/>
                                          </p:val>
                                        </p:tav>
                                      </p:tavLst>
                                    </p:anim>
                                    <p:anim to="" calcmode="lin" valueType="num">
                                      <p:cBhvr>
                                        <p:cTn id="580" dur="500" fill="hold">
                                          <p:stCondLst>
                                            <p:cond delay="0"/>
                                          </p:stCondLst>
                                        </p:cTn>
                                        <p:tgtEl>
                                          <p:spTgt spid="14"/>
                                        </p:tgtEl>
                                        <p:attrNameLst>
                                          <p:attrName>ppt_y</p:attrName>
                                        </p:attrNameLst>
                                      </p:cBhvr>
                                      <p:tavLst>
                                        <p:tav tm="0">
                                          <p:val>
                                            <p:strVal val="ppt_y"/>
                                          </p:val>
                                        </p:tav>
                                        <p:tav tm="100000">
                                          <p:val>
                                            <p:fltVal val="0.05292"/>
                                          </p:val>
                                        </p:tav>
                                      </p:tavLst>
                                    </p:anim>
                                    <p:anim to="" calcmode="lin" valueType="num">
                                      <p:cBhvr>
                                        <p:cTn id="581"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582" presetID="0" presetClass="entr" presetSubtype="0" fill="hold" grpId="7" nodeType="withEffect">
                                  <p:stCondLst>
                                    <p:cond delay="0"/>
                                  </p:stCondLst>
                                  <p:childTnLst>
                                    <p:anim to="" calcmode="lin" valueType="num">
                                      <p:cBhvr>
                                        <p:cTn id="583" dur="500" fill="hold">
                                          <p:stCondLst>
                                            <p:cond delay="0"/>
                                          </p:stCondLst>
                                        </p:cTn>
                                        <p:tgtEl>
                                          <p:spTgt spid="13"/>
                                        </p:tgtEl>
                                        <p:attrNameLst>
                                          <p:attrName>ppt_x</p:attrName>
                                        </p:attrNameLst>
                                      </p:cBhvr>
                                      <p:tavLst>
                                        <p:tav tm="0">
                                          <p:val>
                                            <p:strVal val="ppt_x"/>
                                          </p:val>
                                        </p:tav>
                                        <p:tav tm="100000">
                                          <p:val>
                                            <p:fltVal val="-0.07667"/>
                                          </p:val>
                                        </p:tav>
                                      </p:tavLst>
                                    </p:anim>
                                    <p:anim to="" calcmode="lin" valueType="num">
                                      <p:cBhvr>
                                        <p:cTn id="584" dur="500" fill="hold">
                                          <p:stCondLst>
                                            <p:cond delay="0"/>
                                          </p:stCondLst>
                                        </p:cTn>
                                        <p:tgtEl>
                                          <p:spTgt spid="13"/>
                                        </p:tgtEl>
                                        <p:attrNameLst>
                                          <p:attrName>ppt_y</p:attrName>
                                        </p:attrNameLst>
                                      </p:cBhvr>
                                      <p:tavLst>
                                        <p:tav tm="0">
                                          <p:val>
                                            <p:strVal val="ppt_y"/>
                                          </p:val>
                                        </p:tav>
                                        <p:tav tm="100000">
                                          <p:val>
                                            <p:fltVal val="0.03127"/>
                                          </p:val>
                                        </p:tav>
                                      </p:tavLst>
                                    </p:anim>
                                    <p:anim to="" calcmode="lin" valueType="num">
                                      <p:cBhvr>
                                        <p:cTn id="585"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586" presetID="0" presetClass="entr" presetSubtype="0" fill="hold" grpId="8" nodeType="withEffect">
                                  <p:stCondLst>
                                    <p:cond delay="0"/>
                                  </p:stCondLst>
                                  <p:childTnLst>
                                    <p:anim to="" calcmode="lin" valueType="num">
                                      <p:cBhvr>
                                        <p:cTn id="587" dur="500" fill="hold">
                                          <p:stCondLst>
                                            <p:cond delay="0"/>
                                          </p:stCondLst>
                                        </p:cTn>
                                        <p:tgtEl>
                                          <p:spTgt spid="12"/>
                                        </p:tgtEl>
                                        <p:attrNameLst>
                                          <p:attrName>ppt_x</p:attrName>
                                        </p:attrNameLst>
                                      </p:cBhvr>
                                      <p:tavLst>
                                        <p:tav tm="0">
                                          <p:val>
                                            <p:strVal val="ppt_x"/>
                                          </p:val>
                                        </p:tav>
                                        <p:tav tm="100000">
                                          <p:val>
                                            <p:fltVal val="-0.11567"/>
                                          </p:val>
                                        </p:tav>
                                      </p:tavLst>
                                    </p:anim>
                                    <p:anim to="" calcmode="lin" valueType="num">
                                      <p:cBhvr>
                                        <p:cTn id="588" dur="500" fill="hold">
                                          <p:stCondLst>
                                            <p:cond delay="0"/>
                                          </p:stCondLst>
                                        </p:cTn>
                                        <p:tgtEl>
                                          <p:spTgt spid="12"/>
                                        </p:tgtEl>
                                        <p:attrNameLst>
                                          <p:attrName>ppt_y</p:attrName>
                                        </p:attrNameLst>
                                      </p:cBhvr>
                                      <p:tavLst>
                                        <p:tav tm="0">
                                          <p:val>
                                            <p:strVal val="ppt_y"/>
                                          </p:val>
                                        </p:tav>
                                        <p:tav tm="100000">
                                          <p:val>
                                            <p:fltVal val="-0.02072"/>
                                          </p:val>
                                        </p:tav>
                                      </p:tavLst>
                                    </p:anim>
                                    <p:anim to="" calcmode="lin" valueType="num">
                                      <p:cBhvr>
                                        <p:cTn id="589"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590" presetID="0" presetClass="entr" presetSubtype="0" fill="hold" grpId="9" nodeType="withEffect">
                                  <p:stCondLst>
                                    <p:cond delay="0"/>
                                  </p:stCondLst>
                                  <p:childTnLst>
                                    <p:anim to="" calcmode="lin" valueType="num">
                                      <p:cBhvr>
                                        <p:cTn id="591" dur="500" fill="hold">
                                          <p:stCondLst>
                                            <p:cond delay="0"/>
                                          </p:stCondLst>
                                        </p:cTn>
                                        <p:tgtEl>
                                          <p:spTgt spid="11"/>
                                        </p:tgtEl>
                                        <p:attrNameLst>
                                          <p:attrName>ppt_x</p:attrName>
                                        </p:attrNameLst>
                                      </p:cBhvr>
                                      <p:tavLst>
                                        <p:tav tm="0">
                                          <p:val>
                                            <p:strVal val="ppt_x"/>
                                          </p:val>
                                        </p:tav>
                                        <p:tav tm="100000">
                                          <p:val>
                                            <p:fltVal val="-0.13103"/>
                                          </p:val>
                                        </p:tav>
                                      </p:tavLst>
                                    </p:anim>
                                    <p:anim to="" calcmode="lin" valueType="num">
                                      <p:cBhvr>
                                        <p:cTn id="592" dur="500" fill="hold">
                                          <p:stCondLst>
                                            <p:cond delay="0"/>
                                          </p:stCondLst>
                                        </p:cTn>
                                        <p:tgtEl>
                                          <p:spTgt spid="11"/>
                                        </p:tgtEl>
                                        <p:attrNameLst>
                                          <p:attrName>ppt_y</p:attrName>
                                        </p:attrNameLst>
                                      </p:cBhvr>
                                      <p:tavLst>
                                        <p:tav tm="0">
                                          <p:val>
                                            <p:strVal val="ppt_y"/>
                                          </p:val>
                                        </p:tav>
                                        <p:tav tm="100000">
                                          <p:val>
                                            <p:fltVal val="-0.01113"/>
                                          </p:val>
                                        </p:tav>
                                      </p:tavLst>
                                    </p:anim>
                                    <p:anim to="" calcmode="lin" valueType="num">
                                      <p:cBhvr>
                                        <p:cTn id="593"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594" presetID="0" presetClass="entr" presetSubtype="0" fill="hold" grpId="10" nodeType="withEffect">
                                  <p:stCondLst>
                                    <p:cond delay="0"/>
                                  </p:stCondLst>
                                  <p:childTnLst>
                                    <p:anim to="" calcmode="lin" valueType="num">
                                      <p:cBhvr>
                                        <p:cTn id="595" dur="500" fill="hold">
                                          <p:stCondLst>
                                            <p:cond delay="0"/>
                                          </p:stCondLst>
                                        </p:cTn>
                                        <p:tgtEl>
                                          <p:spTgt spid="10"/>
                                        </p:tgtEl>
                                        <p:attrNameLst>
                                          <p:attrName>ppt_x</p:attrName>
                                        </p:attrNameLst>
                                      </p:cBhvr>
                                      <p:tavLst>
                                        <p:tav tm="0">
                                          <p:val>
                                            <p:strVal val="ppt_x"/>
                                          </p:val>
                                        </p:tav>
                                        <p:tav tm="100000">
                                          <p:val>
                                            <p:fltVal val="-0.14382"/>
                                          </p:val>
                                        </p:tav>
                                      </p:tavLst>
                                    </p:anim>
                                    <p:anim to="" calcmode="lin" valueType="num">
                                      <p:cBhvr>
                                        <p:cTn id="596" dur="500" fill="hold">
                                          <p:stCondLst>
                                            <p:cond delay="0"/>
                                          </p:stCondLst>
                                        </p:cTn>
                                        <p:tgtEl>
                                          <p:spTgt spid="10"/>
                                        </p:tgtEl>
                                        <p:attrNameLst>
                                          <p:attrName>ppt_y</p:attrName>
                                        </p:attrNameLst>
                                      </p:cBhvr>
                                      <p:tavLst>
                                        <p:tav tm="0">
                                          <p:val>
                                            <p:strVal val="ppt_y"/>
                                          </p:val>
                                        </p:tav>
                                        <p:tav tm="100000">
                                          <p:val>
                                            <p:fltVal val="-0.0302"/>
                                          </p:val>
                                        </p:tav>
                                      </p:tavLst>
                                    </p:anim>
                                    <p:anim to="" calcmode="lin" valueType="num">
                                      <p:cBhvr>
                                        <p:cTn id="597"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598" presetID="0" presetClass="entr" presetSubtype="0" fill="hold" grpId="11" nodeType="withEffect">
                                  <p:stCondLst>
                                    <p:cond delay="0"/>
                                  </p:stCondLst>
                                  <p:childTnLst>
                                    <p:anim to="" calcmode="lin" valueType="num">
                                      <p:cBhvr>
                                        <p:cTn id="599" dur="500" fill="hold">
                                          <p:stCondLst>
                                            <p:cond delay="0"/>
                                          </p:stCondLst>
                                        </p:cTn>
                                        <p:tgtEl>
                                          <p:spTgt spid="9"/>
                                        </p:tgtEl>
                                        <p:attrNameLst>
                                          <p:attrName>ppt_x</p:attrName>
                                        </p:attrNameLst>
                                      </p:cBhvr>
                                      <p:tavLst>
                                        <p:tav tm="0">
                                          <p:val>
                                            <p:strVal val="ppt_x"/>
                                          </p:val>
                                        </p:tav>
                                        <p:tav tm="100000">
                                          <p:val>
                                            <p:fltVal val="-0.15074"/>
                                          </p:val>
                                        </p:tav>
                                      </p:tavLst>
                                    </p:anim>
                                    <p:anim to="" calcmode="lin" valueType="num">
                                      <p:cBhvr>
                                        <p:cTn id="600" dur="500" fill="hold">
                                          <p:stCondLst>
                                            <p:cond delay="0"/>
                                          </p:stCondLst>
                                        </p:cTn>
                                        <p:tgtEl>
                                          <p:spTgt spid="9"/>
                                        </p:tgtEl>
                                        <p:attrNameLst>
                                          <p:attrName>ppt_y</p:attrName>
                                        </p:attrNameLst>
                                      </p:cBhvr>
                                      <p:tavLst>
                                        <p:tav tm="0">
                                          <p:val>
                                            <p:strVal val="ppt_y"/>
                                          </p:val>
                                        </p:tav>
                                        <p:tav tm="100000">
                                          <p:val>
                                            <p:fltVal val="0.00416"/>
                                          </p:val>
                                        </p:tav>
                                      </p:tavLst>
                                    </p:anim>
                                    <p:anim to="" calcmode="lin" valueType="num">
                                      <p:cBhvr>
                                        <p:cTn id="601"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602" presetID="0" presetClass="entr" presetSubtype="0" fill="hold" grpId="12" nodeType="withEffect">
                                  <p:stCondLst>
                                    <p:cond delay="0"/>
                                  </p:stCondLst>
                                  <p:childTnLst>
                                    <p:anim to="" calcmode="lin" valueType="num">
                                      <p:cBhvr>
                                        <p:cTn id="603" dur="500" fill="hold">
                                          <p:stCondLst>
                                            <p:cond delay="0"/>
                                          </p:stCondLst>
                                        </p:cTn>
                                        <p:tgtEl>
                                          <p:spTgt spid="6"/>
                                        </p:tgtEl>
                                        <p:attrNameLst>
                                          <p:attrName>ppt_x</p:attrName>
                                        </p:attrNameLst>
                                      </p:cBhvr>
                                      <p:tavLst>
                                        <p:tav tm="0">
                                          <p:val>
                                            <p:strVal val="ppt_x"/>
                                          </p:val>
                                        </p:tav>
                                        <p:tav tm="100000">
                                          <p:val>
                                            <p:fltVal val="-0.15531"/>
                                          </p:val>
                                        </p:tav>
                                      </p:tavLst>
                                    </p:anim>
                                    <p:anim to="" calcmode="lin" valueType="num">
                                      <p:cBhvr>
                                        <p:cTn id="604" dur="500" fill="hold">
                                          <p:stCondLst>
                                            <p:cond delay="0"/>
                                          </p:stCondLst>
                                        </p:cTn>
                                        <p:tgtEl>
                                          <p:spTgt spid="6"/>
                                        </p:tgtEl>
                                        <p:attrNameLst>
                                          <p:attrName>ppt_y</p:attrName>
                                        </p:attrNameLst>
                                      </p:cBhvr>
                                      <p:tavLst>
                                        <p:tav tm="0">
                                          <p:val>
                                            <p:strVal val="ppt_y"/>
                                          </p:val>
                                        </p:tav>
                                        <p:tav tm="100000">
                                          <p:val>
                                            <p:fltVal val="0.0195"/>
                                          </p:val>
                                        </p:tav>
                                      </p:tavLst>
                                    </p:anim>
                                    <p:anim to="" calcmode="lin" valueType="num">
                                      <p:cBhvr>
                                        <p:cTn id="605"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606" presetID="0" presetClass="entr" presetSubtype="0" fill="hold" grpId="13" nodeType="withEffect">
                                  <p:stCondLst>
                                    <p:cond delay="0"/>
                                  </p:stCondLst>
                                  <p:childTnLst>
                                    <p:anim to="" calcmode="lin" valueType="num">
                                      <p:cBhvr>
                                        <p:cTn id="607" dur="500" fill="hold">
                                          <p:stCondLst>
                                            <p:cond delay="0"/>
                                          </p:stCondLst>
                                        </p:cTn>
                                        <p:tgtEl>
                                          <p:spTgt spid="4"/>
                                        </p:tgtEl>
                                        <p:attrNameLst>
                                          <p:attrName>ppt_x</p:attrName>
                                        </p:attrNameLst>
                                      </p:cBhvr>
                                      <p:tavLst>
                                        <p:tav tm="0">
                                          <p:val>
                                            <p:strVal val="ppt_x"/>
                                          </p:val>
                                        </p:tav>
                                        <p:tav tm="100000">
                                          <p:val>
                                            <p:fltVal val="-0.16054"/>
                                          </p:val>
                                        </p:tav>
                                      </p:tavLst>
                                    </p:anim>
                                    <p:anim to="" calcmode="lin" valueType="num">
                                      <p:cBhvr>
                                        <p:cTn id="608" dur="500" fill="hold">
                                          <p:stCondLst>
                                            <p:cond delay="0"/>
                                          </p:stCondLst>
                                        </p:cTn>
                                        <p:tgtEl>
                                          <p:spTgt spid="4"/>
                                        </p:tgtEl>
                                        <p:attrNameLst>
                                          <p:attrName>ppt_y</p:attrName>
                                        </p:attrNameLst>
                                      </p:cBhvr>
                                      <p:tavLst>
                                        <p:tav tm="0">
                                          <p:val>
                                            <p:strVal val="ppt_y"/>
                                          </p:val>
                                        </p:tav>
                                        <p:tav tm="100000">
                                          <p:val>
                                            <p:fltVal val="0.01223"/>
                                          </p:val>
                                        </p:tav>
                                      </p:tavLst>
                                    </p:anim>
                                    <p:anim to="" calcmode="lin" valueType="num">
                                      <p:cBhvr>
                                        <p:cTn id="609"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610" fill="hold">
                      <p:stCondLst>
                        <p:cond delay="indefinite"/>
                      </p:stCondLst>
                      <p:childTnLst>
                        <p:par>
                          <p:cTn id="611" fill="hold">
                            <p:stCondLst>
                              <p:cond delay="0"/>
                            </p:stCondLst>
                            <p:childTnLst>
                              <p:par>
                                <p:cTn id="612" presetID="2" presetClass="entr" presetSubtype="4" fill="hold" grpId="0" nodeType="clickEffect">
                                  <p:stCondLst>
                                    <p:cond delay="0"/>
                                  </p:stCondLst>
                                  <p:childTnLst>
                                    <p:set>
                                      <p:cBhvr>
                                        <p:cTn id="613" dur="1" fill="hold">
                                          <p:stCondLst>
                                            <p:cond delay="0"/>
                                          </p:stCondLst>
                                        </p:cTn>
                                        <p:tgtEl>
                                          <p:spTgt spid="21"/>
                                        </p:tgtEl>
                                        <p:attrNameLst>
                                          <p:attrName>style.visibility</p:attrName>
                                        </p:attrNameLst>
                                      </p:cBhvr>
                                      <p:to>
                                        <p:strVal val="visible"/>
                                      </p:to>
                                    </p:set>
                                    <p:anim calcmode="lin" valueType="num">
                                      <p:cBhvr additive="base">
                                        <p:cTn id="614" dur="500" fill="hold">
                                          <p:stCondLst>
                                            <p:cond delay="0"/>
                                          </p:stCondLst>
                                        </p:cTn>
                                        <p:tgtEl>
                                          <p:spTgt spid="21"/>
                                        </p:tgtEl>
                                        <p:attrNameLst>
                                          <p:attrName>ppt_x</p:attrName>
                                        </p:attrNameLst>
                                      </p:cBhvr>
                                      <p:tavLst>
                                        <p:tav tm="0">
                                          <p:val>
                                            <p:fltVal val="0.18727"/>
                                          </p:val>
                                        </p:tav>
                                        <p:tav tm="100000">
                                          <p:val>
                                            <p:fltVal val="0.18727"/>
                                          </p:val>
                                        </p:tav>
                                      </p:tavLst>
                                    </p:anim>
                                    <p:anim calcmode="lin" valueType="num">
                                      <p:cBhvr additive="base">
                                        <p:cTn id="615" dur="500" fill="hold">
                                          <p:stCondLst>
                                            <p:cond delay="0"/>
                                          </p:stCondLst>
                                        </p:cTn>
                                        <p:tgtEl>
                                          <p:spTgt spid="21"/>
                                        </p:tgtEl>
                                        <p:attrNameLst>
                                          <p:attrName>ppt_y</p:attrName>
                                        </p:attrNameLst>
                                      </p:cBhvr>
                                      <p:tavLst>
                                        <p:tav tm="0" fmla="0.5-(#ppt_h*0.50)/2*((1.5-1.5*$)^3-(1.5-1.5*$)^2)*8/9">
                                          <p:val>
                                            <p:intVal val="0"/>
                                          </p:val>
                                        </p:tav>
                                        <p:tav tm="100000">
                                          <p:val>
                                            <p:fltVal val="1"/>
                                          </p:val>
                                        </p:tav>
                                      </p:tavLst>
                                    </p:anim>
                                    <p:anim to="" calcmode="lin" valueType="num">
                                      <p:cBhvr>
                                        <p:cTn id="616" dur="500" fill="hold">
                                          <p:stCondLst>
                                            <p:cond delay="0"/>
                                          </p:stCondLst>
                                        </p:cTn>
                                        <p:tgtEl>
                                          <p:spTgt spid="21"/>
                                        </p:tgtEl>
                                        <p:attrNameLst>
                                          <p:attrName>ppt_w</p:attrName>
                                        </p:attrNameLst>
                                      </p:cBhvr>
                                      <p:tavLst>
                                        <p:tav tm="0">
                                          <p:val>
                                            <p:strVal val="#ppt_w"/>
                                          </p:val>
                                        </p:tav>
                                        <p:tav tm="100000">
                                          <p:val>
                                            <p:strVal val="#ppt_w*0.5044365"/>
                                          </p:val>
                                        </p:tav>
                                      </p:tavLst>
                                    </p:anim>
                                    <p:anim to="" calcmode="lin" valueType="num">
                                      <p:cBhvr>
                                        <p:cTn id="617" dur="500" fill="hold">
                                          <p:stCondLst>
                                            <p:cond delay="0"/>
                                          </p:stCondLst>
                                        </p:cTn>
                                        <p:tgtEl>
                                          <p:spTgt spid="21"/>
                                        </p:tgtEl>
                                        <p:attrNameLst>
                                          <p:attrName>ppt_h</p:attrName>
                                        </p:attrNameLst>
                                      </p:cBhvr>
                                      <p:tavLst>
                                        <p:tav tm="0" fmla="(#ppt_h*0.50)-(#ppt_h*0.50)*((1.5-1.5*$)^3-(1.5-1.5*$)^2)">
                                          <p:val>
                                            <p:intVal val="0"/>
                                          </p:val>
                                        </p:tav>
                                        <p:tav tm="100000">
                                          <p:val>
                                            <p:fltVal val="1"/>
                                          </p:val>
                                        </p:tav>
                                      </p:tavLst>
                                    </p:anim>
                                    <p:anim to="" calcmode="lin" valueType="num">
                                      <p:cBhvr>
                                        <p:cTn id="618" dur="500" fill="hold">
                                          <p:stCondLst>
                                            <p:cond delay="0"/>
                                          </p:stCondLst>
                                        </p:cTn>
                                        <p:tgtEl>
                                          <p:spTgt spid="21"/>
                                        </p:tgtEl>
                                        <p:attrNameLst>
                                          <p:attrName>transform.rotation_z</p:attrName>
                                        </p:attrNameLst>
                                      </p:cBhvr>
                                      <p:tavLst>
                                        <p:tav tm="0">
                                          <p:val>
                                            <p:fltVal val="90"/>
                                          </p:val>
                                        </p:tav>
                                        <p:tav tm="100000">
                                          <p:val>
                                            <p:strVal val="#ppt_r"/>
                                          </p:val>
                                        </p:tav>
                                      </p:tavLst>
                                    </p:anim>
                                  </p:childTnLst>
                                </p:cTn>
                              </p:par>
                              <p:par>
                                <p:cTn id="619" presetID="0" presetClass="entr" presetSubtype="0" fill="hold" grpId="1" nodeType="withEffect">
                                  <p:stCondLst>
                                    <p:cond delay="0"/>
                                  </p:stCondLst>
                                  <p:childTnLst>
                                    <p:anim to="" calcmode="lin" valueType="num">
                                      <p:cBhvr>
                                        <p:cTn id="620" dur="500" fill="hold">
                                          <p:stCondLst>
                                            <p:cond delay="0"/>
                                          </p:stCondLst>
                                        </p:cTn>
                                        <p:tgtEl>
                                          <p:spTgt spid="20"/>
                                        </p:tgtEl>
                                        <p:attrNameLst>
                                          <p:attrName>ppt_w</p:attrName>
                                        </p:attrNameLst>
                                      </p:cBhvr>
                                      <p:tavLst>
                                        <p:tav tm="0">
                                          <p:val>
                                            <p:strVal val="ppt_w"/>
                                          </p:val>
                                        </p:tav>
                                        <p:tav tm="100000">
                                          <p:val>
                                            <p:strVal val="#ppt_w*0.5044365"/>
                                          </p:val>
                                        </p:tav>
                                      </p:tavLst>
                                    </p:anim>
                                    <p:anim to="" calcmode="lin" valueType="num">
                                      <p:cBhvr>
                                        <p:cTn id="621" dur="500" fill="hold">
                                          <p:stCondLst>
                                            <p:cond delay="0"/>
                                          </p:stCondLst>
                                        </p:cTn>
                                        <p:tgtEl>
                                          <p:spTgt spid="20"/>
                                        </p:tgtEl>
                                        <p:attrNameLst>
                                          <p:attrName>ppt_h</p:attrName>
                                        </p:attrNameLst>
                                      </p:cBhvr>
                                      <p:tavLst>
                                        <p:tav tm="0">
                                          <p:val>
                                            <p:strVal val="ppt_h"/>
                                          </p:val>
                                        </p:tav>
                                        <p:tav tm="100000">
                                          <p:val>
                                            <p:strVal val="#ppt_h*0.5044365"/>
                                          </p:val>
                                        </p:tav>
                                      </p:tavLst>
                                    </p:anim>
                                    <p:anim to="" calcmode="lin" valueType="num">
                                      <p:cBhvr>
                                        <p:cTn id="622" dur="500" fill="hold">
                                          <p:stCondLst>
                                            <p:cond delay="0"/>
                                          </p:stCondLst>
                                        </p:cTn>
                                        <p:tgtEl>
                                          <p:spTgt spid="20"/>
                                        </p:tgtEl>
                                        <p:attrNameLst>
                                          <p:attrName>ppt_x</p:attrName>
                                        </p:attrNameLst>
                                      </p:cBhvr>
                                      <p:tavLst>
                                        <p:tav tm="0">
                                          <p:val>
                                            <p:strVal val="ppt_x"/>
                                          </p:val>
                                        </p:tav>
                                        <p:tav tm="100000">
                                          <p:val>
                                            <p:fltVal val="0.30093"/>
                                          </p:val>
                                        </p:tav>
                                      </p:tavLst>
                                    </p:anim>
                                    <p:anim to="" calcmode="lin" valueType="num">
                                      <p:cBhvr>
                                        <p:cTn id="623" dur="500" fill="hold">
                                          <p:stCondLst>
                                            <p:cond delay="0"/>
                                          </p:stCondLst>
                                        </p:cTn>
                                        <p:tgtEl>
                                          <p:spTgt spid="20"/>
                                        </p:tgtEl>
                                        <p:attrNameLst>
                                          <p:attrName>ppt_y</p:attrName>
                                        </p:attrNameLst>
                                      </p:cBhvr>
                                      <p:tavLst>
                                        <p:tav tm="0">
                                          <p:val>
                                            <p:strVal val="ppt_y"/>
                                          </p:val>
                                        </p:tav>
                                        <p:tav tm="100000">
                                          <p:val>
                                            <p:fltVal val="0.48602"/>
                                          </p:val>
                                        </p:tav>
                                      </p:tavLst>
                                    </p:anim>
                                    <p:anim to="" calcmode="lin" valueType="num">
                                      <p:cBhvr>
                                        <p:cTn id="624"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625" presetID="0" presetClass="entr" presetSubtype="0" fill="hold" grpId="2" nodeType="withEffect">
                                  <p:stCondLst>
                                    <p:cond delay="0"/>
                                  </p:stCondLst>
                                  <p:childTnLst>
                                    <p:anim to="" calcmode="lin" valueType="num">
                                      <p:cBhvr>
                                        <p:cTn id="626" dur="500" fill="hold">
                                          <p:stCondLst>
                                            <p:cond delay="0"/>
                                          </p:stCondLst>
                                        </p:cTn>
                                        <p:tgtEl>
                                          <p:spTgt spid="19"/>
                                        </p:tgtEl>
                                        <p:attrNameLst>
                                          <p:attrName>ppt_w</p:attrName>
                                        </p:attrNameLst>
                                      </p:cBhvr>
                                      <p:tavLst>
                                        <p:tav tm="0">
                                          <p:val>
                                            <p:strVal val="ppt_w"/>
                                          </p:val>
                                        </p:tav>
                                        <p:tav tm="100000">
                                          <p:val>
                                            <p:strVal val="#ppt_w*0.4676554"/>
                                          </p:val>
                                        </p:tav>
                                      </p:tavLst>
                                    </p:anim>
                                    <p:anim to="" calcmode="lin" valueType="num">
                                      <p:cBhvr>
                                        <p:cTn id="627" dur="500" fill="hold">
                                          <p:stCondLst>
                                            <p:cond delay="0"/>
                                          </p:stCondLst>
                                        </p:cTn>
                                        <p:tgtEl>
                                          <p:spTgt spid="19"/>
                                        </p:tgtEl>
                                        <p:attrNameLst>
                                          <p:attrName>ppt_h</p:attrName>
                                        </p:attrNameLst>
                                      </p:cBhvr>
                                      <p:tavLst>
                                        <p:tav tm="0">
                                          <p:val>
                                            <p:strVal val="ppt_h"/>
                                          </p:val>
                                        </p:tav>
                                        <p:tav tm="100000">
                                          <p:val>
                                            <p:strVal val="#ppt_h*0.4676554"/>
                                          </p:val>
                                        </p:tav>
                                      </p:tavLst>
                                    </p:anim>
                                    <p:anim to="" calcmode="lin" valueType="num">
                                      <p:cBhvr>
                                        <p:cTn id="628" dur="500" fill="hold">
                                          <p:stCondLst>
                                            <p:cond delay="0"/>
                                          </p:stCondLst>
                                        </p:cTn>
                                        <p:tgtEl>
                                          <p:spTgt spid="19"/>
                                        </p:tgtEl>
                                        <p:attrNameLst>
                                          <p:attrName>ppt_x</p:attrName>
                                        </p:attrNameLst>
                                      </p:cBhvr>
                                      <p:tavLst>
                                        <p:tav tm="0">
                                          <p:val>
                                            <p:strVal val="ppt_x"/>
                                          </p:val>
                                        </p:tav>
                                        <p:tav tm="100000">
                                          <p:val>
                                            <p:fltVal val="0.35073"/>
                                          </p:val>
                                        </p:tav>
                                      </p:tavLst>
                                    </p:anim>
                                    <p:anim to="" calcmode="lin" valueType="num">
                                      <p:cBhvr>
                                        <p:cTn id="629" dur="500" fill="hold">
                                          <p:stCondLst>
                                            <p:cond delay="0"/>
                                          </p:stCondLst>
                                        </p:cTn>
                                        <p:tgtEl>
                                          <p:spTgt spid="19"/>
                                        </p:tgtEl>
                                        <p:attrNameLst>
                                          <p:attrName>ppt_y</p:attrName>
                                        </p:attrNameLst>
                                      </p:cBhvr>
                                      <p:tavLst>
                                        <p:tav tm="0">
                                          <p:val>
                                            <p:strVal val="ppt_y"/>
                                          </p:val>
                                        </p:tav>
                                        <p:tav tm="100000">
                                          <p:val>
                                            <p:fltVal val="0.3932"/>
                                          </p:val>
                                        </p:tav>
                                      </p:tavLst>
                                    </p:anim>
                                    <p:anim to="" calcmode="lin" valueType="num">
                                      <p:cBhvr>
                                        <p:cTn id="630"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631" presetID="0" presetClass="entr" presetSubtype="0" fill="hold" grpId="3" nodeType="withEffect">
                                  <p:stCondLst>
                                    <p:cond delay="0"/>
                                  </p:stCondLst>
                                  <p:childTnLst>
                                    <p:anim to="" calcmode="lin" valueType="num">
                                      <p:cBhvr>
                                        <p:cTn id="632" dur="500" fill="hold">
                                          <p:stCondLst>
                                            <p:cond delay="0"/>
                                          </p:stCondLst>
                                        </p:cTn>
                                        <p:tgtEl>
                                          <p:spTgt spid="18"/>
                                        </p:tgtEl>
                                        <p:attrNameLst>
                                          <p:attrName>ppt_w</p:attrName>
                                        </p:attrNameLst>
                                      </p:cBhvr>
                                      <p:tavLst>
                                        <p:tav tm="0">
                                          <p:val>
                                            <p:strVal val="ppt_w"/>
                                          </p:val>
                                        </p:tav>
                                        <p:tav tm="100000">
                                          <p:val>
                                            <p:strVal val="#ppt_w*0.4676554"/>
                                          </p:val>
                                        </p:tav>
                                      </p:tavLst>
                                    </p:anim>
                                    <p:anim to="" calcmode="lin" valueType="num">
                                      <p:cBhvr>
                                        <p:cTn id="633" dur="500" fill="hold">
                                          <p:stCondLst>
                                            <p:cond delay="0"/>
                                          </p:stCondLst>
                                        </p:cTn>
                                        <p:tgtEl>
                                          <p:spTgt spid="18"/>
                                        </p:tgtEl>
                                        <p:attrNameLst>
                                          <p:attrName>ppt_h</p:attrName>
                                        </p:attrNameLst>
                                      </p:cBhvr>
                                      <p:tavLst>
                                        <p:tav tm="0">
                                          <p:val>
                                            <p:strVal val="ppt_h"/>
                                          </p:val>
                                        </p:tav>
                                        <p:tav tm="100000">
                                          <p:val>
                                            <p:strVal val="#ppt_h*0.4676554"/>
                                          </p:val>
                                        </p:tav>
                                      </p:tavLst>
                                    </p:anim>
                                    <p:anim to="" calcmode="lin" valueType="num">
                                      <p:cBhvr>
                                        <p:cTn id="634" dur="500" fill="hold">
                                          <p:stCondLst>
                                            <p:cond delay="0"/>
                                          </p:stCondLst>
                                        </p:cTn>
                                        <p:tgtEl>
                                          <p:spTgt spid="18"/>
                                        </p:tgtEl>
                                        <p:attrNameLst>
                                          <p:attrName>ppt_x</p:attrName>
                                        </p:attrNameLst>
                                      </p:cBhvr>
                                      <p:tavLst>
                                        <p:tav tm="0">
                                          <p:val>
                                            <p:strVal val="ppt_x"/>
                                          </p:val>
                                        </p:tav>
                                        <p:tav tm="100000">
                                          <p:val>
                                            <p:fltVal val="0.39753"/>
                                          </p:val>
                                        </p:tav>
                                      </p:tavLst>
                                    </p:anim>
                                    <p:anim to="" calcmode="lin" valueType="num">
                                      <p:cBhvr>
                                        <p:cTn id="635" dur="500" fill="hold">
                                          <p:stCondLst>
                                            <p:cond delay="0"/>
                                          </p:stCondLst>
                                        </p:cTn>
                                        <p:tgtEl>
                                          <p:spTgt spid="18"/>
                                        </p:tgtEl>
                                        <p:attrNameLst>
                                          <p:attrName>ppt_y</p:attrName>
                                        </p:attrNameLst>
                                      </p:cBhvr>
                                      <p:tavLst>
                                        <p:tav tm="0">
                                          <p:val>
                                            <p:strVal val="ppt_y"/>
                                          </p:val>
                                        </p:tav>
                                        <p:tav tm="100000">
                                          <p:val>
                                            <p:fltVal val="0.21355"/>
                                          </p:val>
                                        </p:tav>
                                      </p:tavLst>
                                    </p:anim>
                                    <p:anim to="" calcmode="lin" valueType="num">
                                      <p:cBhvr>
                                        <p:cTn id="636"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637" presetID="0" presetClass="entr" presetSubtype="0" fill="hold" grpId="4" nodeType="withEffect">
                                  <p:stCondLst>
                                    <p:cond delay="0"/>
                                  </p:stCondLst>
                                  <p:childTnLst>
                                    <p:anim to="" calcmode="lin" valueType="num">
                                      <p:cBhvr>
                                        <p:cTn id="638" dur="500" fill="hold">
                                          <p:stCondLst>
                                            <p:cond delay="0"/>
                                          </p:stCondLst>
                                        </p:cTn>
                                        <p:tgtEl>
                                          <p:spTgt spid="17"/>
                                        </p:tgtEl>
                                        <p:attrNameLst>
                                          <p:attrName>ppt_w</p:attrName>
                                        </p:attrNameLst>
                                      </p:cBhvr>
                                      <p:tavLst>
                                        <p:tav tm="0">
                                          <p:val>
                                            <p:strVal val="ppt_w"/>
                                          </p:val>
                                        </p:tav>
                                        <p:tav tm="100000">
                                          <p:val>
                                            <p:strVal val="#ppt_w*0.3538931"/>
                                          </p:val>
                                        </p:tav>
                                      </p:tavLst>
                                    </p:anim>
                                    <p:anim to="" calcmode="lin" valueType="num">
                                      <p:cBhvr>
                                        <p:cTn id="639" dur="500" fill="hold">
                                          <p:stCondLst>
                                            <p:cond delay="0"/>
                                          </p:stCondLst>
                                        </p:cTn>
                                        <p:tgtEl>
                                          <p:spTgt spid="17"/>
                                        </p:tgtEl>
                                        <p:attrNameLst>
                                          <p:attrName>ppt_h</p:attrName>
                                        </p:attrNameLst>
                                      </p:cBhvr>
                                      <p:tavLst>
                                        <p:tav tm="0">
                                          <p:val>
                                            <p:strVal val="ppt_h"/>
                                          </p:val>
                                        </p:tav>
                                        <p:tav tm="100000">
                                          <p:val>
                                            <p:strVal val="#ppt_h*0.3538931"/>
                                          </p:val>
                                        </p:tav>
                                      </p:tavLst>
                                    </p:anim>
                                    <p:anim to="" calcmode="lin" valueType="num">
                                      <p:cBhvr>
                                        <p:cTn id="640" dur="500" fill="hold">
                                          <p:stCondLst>
                                            <p:cond delay="0"/>
                                          </p:stCondLst>
                                        </p:cTn>
                                        <p:tgtEl>
                                          <p:spTgt spid="17"/>
                                        </p:tgtEl>
                                        <p:attrNameLst>
                                          <p:attrName>ppt_x</p:attrName>
                                        </p:attrNameLst>
                                      </p:cBhvr>
                                      <p:tavLst>
                                        <p:tav tm="0">
                                          <p:val>
                                            <p:strVal val="ppt_x"/>
                                          </p:val>
                                        </p:tav>
                                        <p:tav tm="100000">
                                          <p:val>
                                            <p:fltVal val="0.42226"/>
                                          </p:val>
                                        </p:tav>
                                      </p:tavLst>
                                    </p:anim>
                                    <p:anim to="" calcmode="lin" valueType="num">
                                      <p:cBhvr>
                                        <p:cTn id="641" dur="500" fill="hold">
                                          <p:stCondLst>
                                            <p:cond delay="0"/>
                                          </p:stCondLst>
                                        </p:cTn>
                                        <p:tgtEl>
                                          <p:spTgt spid="17"/>
                                        </p:tgtEl>
                                        <p:attrNameLst>
                                          <p:attrName>ppt_y</p:attrName>
                                        </p:attrNameLst>
                                      </p:cBhvr>
                                      <p:tavLst>
                                        <p:tav tm="0">
                                          <p:val>
                                            <p:strVal val="ppt_y"/>
                                          </p:val>
                                        </p:tav>
                                        <p:tav tm="100000">
                                          <p:val>
                                            <p:fltVal val="0.16093"/>
                                          </p:val>
                                        </p:tav>
                                      </p:tavLst>
                                    </p:anim>
                                    <p:anim to="" calcmode="lin" valueType="num">
                                      <p:cBhvr>
                                        <p:cTn id="642"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643" presetID="0" presetClass="entr" presetSubtype="0" fill="hold" grpId="5" nodeType="withEffect">
                                  <p:stCondLst>
                                    <p:cond delay="0"/>
                                  </p:stCondLst>
                                  <p:childTnLst>
                                    <p:anim to="" calcmode="lin" valueType="num">
                                      <p:cBhvr>
                                        <p:cTn id="644" dur="500" fill="hold">
                                          <p:stCondLst>
                                            <p:cond delay="0"/>
                                          </p:stCondLst>
                                        </p:cTn>
                                        <p:tgtEl>
                                          <p:spTgt spid="16"/>
                                        </p:tgtEl>
                                        <p:attrNameLst>
                                          <p:attrName>ppt_w</p:attrName>
                                        </p:attrNameLst>
                                      </p:cBhvr>
                                      <p:tavLst>
                                        <p:tav tm="0">
                                          <p:val>
                                            <p:strVal val="ppt_w"/>
                                          </p:val>
                                        </p:tav>
                                        <p:tav tm="100000">
                                          <p:val>
                                            <p:strVal val="#ppt_w*0.1991398"/>
                                          </p:val>
                                        </p:tav>
                                      </p:tavLst>
                                    </p:anim>
                                    <p:anim to="" calcmode="lin" valueType="num">
                                      <p:cBhvr>
                                        <p:cTn id="645" dur="500" fill="hold">
                                          <p:stCondLst>
                                            <p:cond delay="0"/>
                                          </p:stCondLst>
                                        </p:cTn>
                                        <p:tgtEl>
                                          <p:spTgt spid="16"/>
                                        </p:tgtEl>
                                        <p:attrNameLst>
                                          <p:attrName>ppt_h</p:attrName>
                                        </p:attrNameLst>
                                      </p:cBhvr>
                                      <p:tavLst>
                                        <p:tav tm="0">
                                          <p:val>
                                            <p:strVal val="ppt_h"/>
                                          </p:val>
                                        </p:tav>
                                        <p:tav tm="100000">
                                          <p:val>
                                            <p:strVal val="#ppt_h*0.1991398"/>
                                          </p:val>
                                        </p:tav>
                                      </p:tavLst>
                                    </p:anim>
                                    <p:anim to="" calcmode="lin" valueType="num">
                                      <p:cBhvr>
                                        <p:cTn id="646" dur="500" fill="hold">
                                          <p:stCondLst>
                                            <p:cond delay="0"/>
                                          </p:stCondLst>
                                        </p:cTn>
                                        <p:tgtEl>
                                          <p:spTgt spid="16"/>
                                        </p:tgtEl>
                                        <p:attrNameLst>
                                          <p:attrName>ppt_x</p:attrName>
                                        </p:attrNameLst>
                                      </p:cBhvr>
                                      <p:tavLst>
                                        <p:tav tm="0">
                                          <p:val>
                                            <p:strVal val="ppt_x"/>
                                          </p:val>
                                        </p:tav>
                                        <p:tav tm="100000">
                                          <p:val>
                                            <p:fltVal val="0.4784"/>
                                          </p:val>
                                        </p:tav>
                                      </p:tavLst>
                                    </p:anim>
                                    <p:anim to="" calcmode="lin" valueType="num">
                                      <p:cBhvr>
                                        <p:cTn id="647" dur="500" fill="hold">
                                          <p:stCondLst>
                                            <p:cond delay="0"/>
                                          </p:stCondLst>
                                        </p:cTn>
                                        <p:tgtEl>
                                          <p:spTgt spid="16"/>
                                        </p:tgtEl>
                                        <p:attrNameLst>
                                          <p:attrName>ppt_y</p:attrName>
                                        </p:attrNameLst>
                                      </p:cBhvr>
                                      <p:tavLst>
                                        <p:tav tm="0">
                                          <p:val>
                                            <p:strVal val="ppt_y"/>
                                          </p:val>
                                        </p:tav>
                                        <p:tav tm="100000">
                                          <p:val>
                                            <p:fltVal val="0.07619"/>
                                          </p:val>
                                        </p:tav>
                                      </p:tavLst>
                                    </p:anim>
                                    <p:anim to="" calcmode="lin" valueType="num">
                                      <p:cBhvr>
                                        <p:cTn id="648"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649" presetID="0" presetClass="entr" presetSubtype="0" fill="hold" grpId="6" nodeType="withEffect">
                                  <p:stCondLst>
                                    <p:cond delay="0"/>
                                  </p:stCondLst>
                                  <p:childTnLst>
                                    <p:anim to="" calcmode="lin" valueType="num">
                                      <p:cBhvr>
                                        <p:cTn id="650" dur="500" fill="hold">
                                          <p:stCondLst>
                                            <p:cond delay="0"/>
                                          </p:stCondLst>
                                        </p:cTn>
                                        <p:tgtEl>
                                          <p:spTgt spid="15"/>
                                        </p:tgtEl>
                                        <p:attrNameLst>
                                          <p:attrName>ppt_w</p:attrName>
                                        </p:attrNameLst>
                                      </p:cBhvr>
                                      <p:tavLst>
                                        <p:tav tm="0">
                                          <p:val>
                                            <p:strVal val="ppt_w"/>
                                          </p:val>
                                        </p:tav>
                                        <p:tav tm="100000">
                                          <p:val>
                                            <p:strVal val="#ppt_w*0.1234321"/>
                                          </p:val>
                                        </p:tav>
                                      </p:tavLst>
                                    </p:anim>
                                    <p:anim to="" calcmode="lin" valueType="num">
                                      <p:cBhvr>
                                        <p:cTn id="651" dur="500" fill="hold">
                                          <p:stCondLst>
                                            <p:cond delay="0"/>
                                          </p:stCondLst>
                                        </p:cTn>
                                        <p:tgtEl>
                                          <p:spTgt spid="15"/>
                                        </p:tgtEl>
                                        <p:attrNameLst>
                                          <p:attrName>ppt_h</p:attrName>
                                        </p:attrNameLst>
                                      </p:cBhvr>
                                      <p:tavLst>
                                        <p:tav tm="0">
                                          <p:val>
                                            <p:strVal val="ppt_h"/>
                                          </p:val>
                                        </p:tav>
                                        <p:tav tm="100000">
                                          <p:val>
                                            <p:strVal val="#ppt_h*0.1234321"/>
                                          </p:val>
                                        </p:tav>
                                      </p:tavLst>
                                    </p:anim>
                                    <p:anim to="" calcmode="lin" valueType="num">
                                      <p:cBhvr>
                                        <p:cTn id="652" dur="500" fill="hold">
                                          <p:stCondLst>
                                            <p:cond delay="0"/>
                                          </p:stCondLst>
                                        </p:cTn>
                                        <p:tgtEl>
                                          <p:spTgt spid="15"/>
                                        </p:tgtEl>
                                        <p:attrNameLst>
                                          <p:attrName>ppt_x</p:attrName>
                                        </p:attrNameLst>
                                      </p:cBhvr>
                                      <p:tavLst>
                                        <p:tav tm="0">
                                          <p:val>
                                            <p:strVal val="ppt_x"/>
                                          </p:val>
                                        </p:tav>
                                        <p:tav tm="100000">
                                          <p:val>
                                            <p:fltVal val="0.49264"/>
                                          </p:val>
                                        </p:tav>
                                      </p:tavLst>
                                    </p:anim>
                                    <p:anim to="" calcmode="lin" valueType="num">
                                      <p:cBhvr>
                                        <p:cTn id="653" dur="500" fill="hold">
                                          <p:stCondLst>
                                            <p:cond delay="0"/>
                                          </p:stCondLst>
                                        </p:cTn>
                                        <p:tgtEl>
                                          <p:spTgt spid="15"/>
                                        </p:tgtEl>
                                        <p:attrNameLst>
                                          <p:attrName>ppt_y</p:attrName>
                                        </p:attrNameLst>
                                      </p:cBhvr>
                                      <p:tavLst>
                                        <p:tav tm="0">
                                          <p:val>
                                            <p:strVal val="ppt_y"/>
                                          </p:val>
                                        </p:tav>
                                        <p:tav tm="100000">
                                          <p:val>
                                            <p:fltVal val="0.16783"/>
                                          </p:val>
                                        </p:tav>
                                      </p:tavLst>
                                    </p:anim>
                                    <p:anim to="" calcmode="lin" valueType="num">
                                      <p:cBhvr>
                                        <p:cTn id="654"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655" presetID="0" presetClass="entr" presetSubtype="0" fill="hold" grpId="7" nodeType="withEffect">
                                  <p:stCondLst>
                                    <p:cond delay="0"/>
                                  </p:stCondLst>
                                  <p:childTnLst>
                                    <p:anim to="" calcmode="lin" valueType="num">
                                      <p:cBhvr>
                                        <p:cTn id="656" dur="500" fill="hold">
                                          <p:stCondLst>
                                            <p:cond delay="0"/>
                                          </p:stCondLst>
                                        </p:cTn>
                                        <p:tgtEl>
                                          <p:spTgt spid="14"/>
                                        </p:tgtEl>
                                        <p:attrNameLst>
                                          <p:attrName>ppt_w</p:attrName>
                                        </p:attrNameLst>
                                      </p:cBhvr>
                                      <p:tavLst>
                                        <p:tav tm="0">
                                          <p:val>
                                            <p:strVal val="ppt_w"/>
                                          </p:val>
                                        </p:tav>
                                        <p:tav tm="100000">
                                          <p:val>
                                            <p:strVal val="#ppt_w*0.1111829"/>
                                          </p:val>
                                        </p:tav>
                                      </p:tavLst>
                                    </p:anim>
                                    <p:anim to="" calcmode="lin" valueType="num">
                                      <p:cBhvr>
                                        <p:cTn id="657" dur="500" fill="hold">
                                          <p:stCondLst>
                                            <p:cond delay="0"/>
                                          </p:stCondLst>
                                        </p:cTn>
                                        <p:tgtEl>
                                          <p:spTgt spid="14"/>
                                        </p:tgtEl>
                                        <p:attrNameLst>
                                          <p:attrName>ppt_h</p:attrName>
                                        </p:attrNameLst>
                                      </p:cBhvr>
                                      <p:tavLst>
                                        <p:tav tm="0">
                                          <p:val>
                                            <p:strVal val="ppt_h"/>
                                          </p:val>
                                        </p:tav>
                                        <p:tav tm="100000">
                                          <p:val>
                                            <p:strVal val="#ppt_h*0.1111829"/>
                                          </p:val>
                                        </p:tav>
                                      </p:tavLst>
                                    </p:anim>
                                    <p:anim to="" calcmode="lin" valueType="num">
                                      <p:cBhvr>
                                        <p:cTn id="658" dur="500" fill="hold">
                                          <p:stCondLst>
                                            <p:cond delay="0"/>
                                          </p:stCondLst>
                                        </p:cTn>
                                        <p:tgtEl>
                                          <p:spTgt spid="14"/>
                                        </p:tgtEl>
                                        <p:attrNameLst>
                                          <p:attrName>ppt_x</p:attrName>
                                        </p:attrNameLst>
                                      </p:cBhvr>
                                      <p:tavLst>
                                        <p:tav tm="0">
                                          <p:val>
                                            <p:strVal val="ppt_x"/>
                                          </p:val>
                                        </p:tav>
                                        <p:tav tm="100000">
                                          <p:val>
                                            <p:fltVal val="0.50265"/>
                                          </p:val>
                                        </p:tav>
                                      </p:tavLst>
                                    </p:anim>
                                    <p:anim to="" calcmode="lin" valueType="num">
                                      <p:cBhvr>
                                        <p:cTn id="659" dur="500" fill="hold">
                                          <p:stCondLst>
                                            <p:cond delay="0"/>
                                          </p:stCondLst>
                                        </p:cTn>
                                        <p:tgtEl>
                                          <p:spTgt spid="14"/>
                                        </p:tgtEl>
                                        <p:attrNameLst>
                                          <p:attrName>ppt_y</p:attrName>
                                        </p:attrNameLst>
                                      </p:cBhvr>
                                      <p:tavLst>
                                        <p:tav tm="0">
                                          <p:val>
                                            <p:strVal val="ppt_y"/>
                                          </p:val>
                                        </p:tav>
                                        <p:tav tm="100000">
                                          <p:val>
                                            <p:fltVal val="0.12082"/>
                                          </p:val>
                                        </p:tav>
                                      </p:tavLst>
                                    </p:anim>
                                    <p:anim to="" calcmode="lin" valueType="num">
                                      <p:cBhvr>
                                        <p:cTn id="660"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661" presetID="0" presetClass="entr" presetSubtype="0" fill="hold" grpId="8" nodeType="withEffect">
                                  <p:stCondLst>
                                    <p:cond delay="0"/>
                                  </p:stCondLst>
                                  <p:childTnLst>
                                    <p:anim to="" calcmode="lin" valueType="num">
                                      <p:cBhvr>
                                        <p:cTn id="662" dur="500" fill="hold">
                                          <p:stCondLst>
                                            <p:cond delay="0"/>
                                          </p:stCondLst>
                                        </p:cTn>
                                        <p:tgtEl>
                                          <p:spTgt spid="13"/>
                                        </p:tgtEl>
                                        <p:attrNameLst>
                                          <p:attrName>ppt_w</p:attrName>
                                        </p:attrNameLst>
                                      </p:cBhvr>
                                      <p:tavLst>
                                        <p:tav tm="0">
                                          <p:val>
                                            <p:strVal val="ppt_w"/>
                                          </p:val>
                                        </p:tav>
                                        <p:tav tm="100000">
                                          <p:val>
                                            <p:strVal val="#ppt_w*0.06667456"/>
                                          </p:val>
                                        </p:tav>
                                      </p:tavLst>
                                    </p:anim>
                                    <p:anim to="" calcmode="lin" valueType="num">
                                      <p:cBhvr>
                                        <p:cTn id="663" dur="500" fill="hold">
                                          <p:stCondLst>
                                            <p:cond delay="0"/>
                                          </p:stCondLst>
                                        </p:cTn>
                                        <p:tgtEl>
                                          <p:spTgt spid="13"/>
                                        </p:tgtEl>
                                        <p:attrNameLst>
                                          <p:attrName>ppt_h</p:attrName>
                                        </p:attrNameLst>
                                      </p:cBhvr>
                                      <p:tavLst>
                                        <p:tav tm="0">
                                          <p:val>
                                            <p:strVal val="ppt_h"/>
                                          </p:val>
                                        </p:tav>
                                        <p:tav tm="100000">
                                          <p:val>
                                            <p:strVal val="#ppt_h*0.06667455"/>
                                          </p:val>
                                        </p:tav>
                                      </p:tavLst>
                                    </p:anim>
                                    <p:anim to="" calcmode="lin" valueType="num">
                                      <p:cBhvr>
                                        <p:cTn id="664" dur="500" fill="hold">
                                          <p:stCondLst>
                                            <p:cond delay="0"/>
                                          </p:stCondLst>
                                        </p:cTn>
                                        <p:tgtEl>
                                          <p:spTgt spid="13"/>
                                        </p:tgtEl>
                                        <p:attrNameLst>
                                          <p:attrName>ppt_x</p:attrName>
                                        </p:attrNameLst>
                                      </p:cBhvr>
                                      <p:tavLst>
                                        <p:tav tm="0">
                                          <p:val>
                                            <p:strVal val="ppt_x"/>
                                          </p:val>
                                        </p:tav>
                                        <p:tav tm="100000">
                                          <p:val>
                                            <p:fltVal val="0.51085"/>
                                          </p:val>
                                        </p:tav>
                                      </p:tavLst>
                                    </p:anim>
                                    <p:anim to="" calcmode="lin" valueType="num">
                                      <p:cBhvr>
                                        <p:cTn id="665" dur="500" fill="hold">
                                          <p:stCondLst>
                                            <p:cond delay="0"/>
                                          </p:stCondLst>
                                        </p:cTn>
                                        <p:tgtEl>
                                          <p:spTgt spid="13"/>
                                        </p:tgtEl>
                                        <p:attrNameLst>
                                          <p:attrName>ppt_y</p:attrName>
                                        </p:attrNameLst>
                                      </p:cBhvr>
                                      <p:tavLst>
                                        <p:tav tm="0">
                                          <p:val>
                                            <p:strVal val="ppt_y"/>
                                          </p:val>
                                        </p:tav>
                                        <p:tav tm="100000">
                                          <p:val>
                                            <p:fltVal val="0.15854"/>
                                          </p:val>
                                        </p:tav>
                                      </p:tavLst>
                                    </p:anim>
                                    <p:anim to="" calcmode="lin" valueType="num">
                                      <p:cBhvr>
                                        <p:cTn id="666"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667" presetID="0" presetClass="entr" presetSubtype="0" fill="hold" grpId="9" nodeType="withEffect">
                                  <p:stCondLst>
                                    <p:cond delay="0"/>
                                  </p:stCondLst>
                                  <p:childTnLst>
                                    <p:anim to="" calcmode="lin" valueType="num">
                                      <p:cBhvr>
                                        <p:cTn id="668" dur="500" fill="hold">
                                          <p:stCondLst>
                                            <p:cond delay="0"/>
                                          </p:stCondLst>
                                        </p:cTn>
                                        <p:tgtEl>
                                          <p:spTgt spid="12"/>
                                        </p:tgtEl>
                                        <p:attrNameLst>
                                          <p:attrName>ppt_w</p:attrName>
                                        </p:attrNameLst>
                                      </p:cBhvr>
                                      <p:tavLst>
                                        <p:tav tm="0">
                                          <p:val>
                                            <p:strVal val="ppt_w"/>
                                          </p:val>
                                        </p:tav>
                                        <p:tav tm="100000">
                                          <p:val>
                                            <p:strVal val="#ppt_w*0.06667455"/>
                                          </p:val>
                                        </p:tav>
                                      </p:tavLst>
                                    </p:anim>
                                    <p:anim to="" calcmode="lin" valueType="num">
                                      <p:cBhvr>
                                        <p:cTn id="669" dur="500" fill="hold">
                                          <p:stCondLst>
                                            <p:cond delay="0"/>
                                          </p:stCondLst>
                                        </p:cTn>
                                        <p:tgtEl>
                                          <p:spTgt spid="12"/>
                                        </p:tgtEl>
                                        <p:attrNameLst>
                                          <p:attrName>ppt_h</p:attrName>
                                        </p:attrNameLst>
                                      </p:cBhvr>
                                      <p:tavLst>
                                        <p:tav tm="0">
                                          <p:val>
                                            <p:strVal val="ppt_h"/>
                                          </p:val>
                                        </p:tav>
                                        <p:tav tm="100000">
                                          <p:val>
                                            <p:strVal val="#ppt_h*0.06667456"/>
                                          </p:val>
                                        </p:tav>
                                      </p:tavLst>
                                    </p:anim>
                                    <p:anim to="" calcmode="lin" valueType="num">
                                      <p:cBhvr>
                                        <p:cTn id="670" dur="500" fill="hold">
                                          <p:stCondLst>
                                            <p:cond delay="0"/>
                                          </p:stCondLst>
                                        </p:cTn>
                                        <p:tgtEl>
                                          <p:spTgt spid="12"/>
                                        </p:tgtEl>
                                        <p:attrNameLst>
                                          <p:attrName>ppt_x</p:attrName>
                                        </p:attrNameLst>
                                      </p:cBhvr>
                                      <p:tavLst>
                                        <p:tav tm="0">
                                          <p:val>
                                            <p:strVal val="ppt_x"/>
                                          </p:val>
                                        </p:tav>
                                        <p:tav tm="100000">
                                          <p:val>
                                            <p:fltVal val="0.53929"/>
                                          </p:val>
                                        </p:tav>
                                      </p:tavLst>
                                    </p:anim>
                                    <p:anim to="" calcmode="lin" valueType="num">
                                      <p:cBhvr>
                                        <p:cTn id="671" dur="500" fill="hold">
                                          <p:stCondLst>
                                            <p:cond delay="0"/>
                                          </p:stCondLst>
                                        </p:cTn>
                                        <p:tgtEl>
                                          <p:spTgt spid="12"/>
                                        </p:tgtEl>
                                        <p:attrNameLst>
                                          <p:attrName>ppt_y</p:attrName>
                                        </p:attrNameLst>
                                      </p:cBhvr>
                                      <p:tavLst>
                                        <p:tav tm="0">
                                          <p:val>
                                            <p:strVal val="ppt_y"/>
                                          </p:val>
                                        </p:tav>
                                        <p:tav tm="100000">
                                          <p:val>
                                            <p:fltVal val="0.10649"/>
                                          </p:val>
                                        </p:tav>
                                      </p:tavLst>
                                    </p:anim>
                                    <p:anim to="" calcmode="lin" valueType="num">
                                      <p:cBhvr>
                                        <p:cTn id="672"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673" presetID="0" presetClass="entr" presetSubtype="0" fill="hold" grpId="10" nodeType="withEffect">
                                  <p:stCondLst>
                                    <p:cond delay="0"/>
                                  </p:stCondLst>
                                  <p:childTnLst>
                                    <p:anim to="" calcmode="lin" valueType="num">
                                      <p:cBhvr>
                                        <p:cTn id="674" dur="500" fill="hold">
                                          <p:stCondLst>
                                            <p:cond delay="0"/>
                                          </p:stCondLst>
                                        </p:cTn>
                                        <p:tgtEl>
                                          <p:spTgt spid="11"/>
                                        </p:tgtEl>
                                        <p:attrNameLst>
                                          <p:attrName>ppt_w</p:attrName>
                                        </p:attrNameLst>
                                      </p:cBhvr>
                                      <p:tavLst>
                                        <p:tav tm="0">
                                          <p:val>
                                            <p:strVal val="ppt_w"/>
                                          </p:val>
                                        </p:tav>
                                        <p:tav tm="100000">
                                          <p:val>
                                            <p:strVal val="#ppt_w*0.06910064"/>
                                          </p:val>
                                        </p:tav>
                                      </p:tavLst>
                                    </p:anim>
                                    <p:anim to="" calcmode="lin" valueType="num">
                                      <p:cBhvr>
                                        <p:cTn id="675" dur="500" fill="hold">
                                          <p:stCondLst>
                                            <p:cond delay="0"/>
                                          </p:stCondLst>
                                        </p:cTn>
                                        <p:tgtEl>
                                          <p:spTgt spid="11"/>
                                        </p:tgtEl>
                                        <p:attrNameLst>
                                          <p:attrName>ppt_h</p:attrName>
                                        </p:attrNameLst>
                                      </p:cBhvr>
                                      <p:tavLst>
                                        <p:tav tm="0">
                                          <p:val>
                                            <p:strVal val="ppt_h"/>
                                          </p:val>
                                        </p:tav>
                                        <p:tav tm="100000">
                                          <p:val>
                                            <p:strVal val="#ppt_h*0.06910065"/>
                                          </p:val>
                                        </p:tav>
                                      </p:tavLst>
                                    </p:anim>
                                    <p:anim to="" calcmode="lin" valueType="num">
                                      <p:cBhvr>
                                        <p:cTn id="676" dur="500" fill="hold">
                                          <p:stCondLst>
                                            <p:cond delay="0"/>
                                          </p:stCondLst>
                                        </p:cTn>
                                        <p:tgtEl>
                                          <p:spTgt spid="11"/>
                                        </p:tgtEl>
                                        <p:attrNameLst>
                                          <p:attrName>ppt_x</p:attrName>
                                        </p:attrNameLst>
                                      </p:cBhvr>
                                      <p:tavLst>
                                        <p:tav tm="0">
                                          <p:val>
                                            <p:strVal val="ppt_x"/>
                                          </p:val>
                                        </p:tav>
                                        <p:tav tm="100000">
                                          <p:val>
                                            <p:fltVal val="0.53566"/>
                                          </p:val>
                                        </p:tav>
                                      </p:tavLst>
                                    </p:anim>
                                    <p:anim to="" calcmode="lin" valueType="num">
                                      <p:cBhvr>
                                        <p:cTn id="677" dur="500" fill="hold">
                                          <p:stCondLst>
                                            <p:cond delay="0"/>
                                          </p:stCondLst>
                                        </p:cTn>
                                        <p:tgtEl>
                                          <p:spTgt spid="11"/>
                                        </p:tgtEl>
                                        <p:attrNameLst>
                                          <p:attrName>ppt_y</p:attrName>
                                        </p:attrNameLst>
                                      </p:cBhvr>
                                      <p:tavLst>
                                        <p:tav tm="0">
                                          <p:val>
                                            <p:strVal val="ppt_y"/>
                                          </p:val>
                                        </p:tav>
                                        <p:tav tm="100000">
                                          <p:val>
                                            <p:fltVal val="0.09973"/>
                                          </p:val>
                                        </p:tav>
                                      </p:tavLst>
                                    </p:anim>
                                    <p:anim to="" calcmode="lin" valueType="num">
                                      <p:cBhvr>
                                        <p:cTn id="678"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679" presetID="0" presetClass="entr" presetSubtype="0" fill="hold" grpId="11" nodeType="withEffect">
                                  <p:stCondLst>
                                    <p:cond delay="0"/>
                                  </p:stCondLst>
                                  <p:childTnLst>
                                    <p:anim to="" calcmode="lin" valueType="num">
                                      <p:cBhvr>
                                        <p:cTn id="680" dur="500" fill="hold">
                                          <p:stCondLst>
                                            <p:cond delay="0"/>
                                          </p:stCondLst>
                                        </p:cTn>
                                        <p:tgtEl>
                                          <p:spTgt spid="10"/>
                                        </p:tgtEl>
                                        <p:attrNameLst>
                                          <p:attrName>ppt_w</p:attrName>
                                        </p:attrNameLst>
                                      </p:cBhvr>
                                      <p:tavLst>
                                        <p:tav tm="0">
                                          <p:val>
                                            <p:strVal val="ppt_w"/>
                                          </p:val>
                                        </p:tav>
                                        <p:tav tm="100000">
                                          <p:val>
                                            <p:strVal val="#ppt_w*0.03660373"/>
                                          </p:val>
                                        </p:tav>
                                      </p:tavLst>
                                    </p:anim>
                                    <p:anim to="" calcmode="lin" valueType="num">
                                      <p:cBhvr>
                                        <p:cTn id="681" dur="500" fill="hold">
                                          <p:stCondLst>
                                            <p:cond delay="0"/>
                                          </p:stCondLst>
                                        </p:cTn>
                                        <p:tgtEl>
                                          <p:spTgt spid="10"/>
                                        </p:tgtEl>
                                        <p:attrNameLst>
                                          <p:attrName>ppt_h</p:attrName>
                                        </p:attrNameLst>
                                      </p:cBhvr>
                                      <p:tavLst>
                                        <p:tav tm="0">
                                          <p:val>
                                            <p:strVal val="ppt_h"/>
                                          </p:val>
                                        </p:tav>
                                        <p:tav tm="100000">
                                          <p:val>
                                            <p:strVal val="#ppt_h*0.03660372"/>
                                          </p:val>
                                        </p:tav>
                                      </p:tavLst>
                                    </p:anim>
                                    <p:anim to="" calcmode="lin" valueType="num">
                                      <p:cBhvr>
                                        <p:cTn id="682" dur="500" fill="hold">
                                          <p:stCondLst>
                                            <p:cond delay="0"/>
                                          </p:stCondLst>
                                        </p:cTn>
                                        <p:tgtEl>
                                          <p:spTgt spid="10"/>
                                        </p:tgtEl>
                                        <p:attrNameLst>
                                          <p:attrName>ppt_x</p:attrName>
                                        </p:attrNameLst>
                                      </p:cBhvr>
                                      <p:tavLst>
                                        <p:tav tm="0">
                                          <p:val>
                                            <p:strVal val="ppt_x"/>
                                          </p:val>
                                        </p:tav>
                                        <p:tav tm="100000">
                                          <p:val>
                                            <p:fltVal val="0.54287"/>
                                          </p:val>
                                        </p:tav>
                                      </p:tavLst>
                                    </p:anim>
                                    <p:anim to="" calcmode="lin" valueType="num">
                                      <p:cBhvr>
                                        <p:cTn id="683" dur="500" fill="hold">
                                          <p:stCondLst>
                                            <p:cond delay="0"/>
                                          </p:stCondLst>
                                        </p:cTn>
                                        <p:tgtEl>
                                          <p:spTgt spid="10"/>
                                        </p:tgtEl>
                                        <p:attrNameLst>
                                          <p:attrName>ppt_y</p:attrName>
                                        </p:attrNameLst>
                                      </p:cBhvr>
                                      <p:tavLst>
                                        <p:tav tm="0">
                                          <p:val>
                                            <p:strVal val="ppt_y"/>
                                          </p:val>
                                        </p:tav>
                                        <p:tav tm="100000">
                                          <p:val>
                                            <p:fltVal val="0.0897"/>
                                          </p:val>
                                        </p:tav>
                                      </p:tavLst>
                                    </p:anim>
                                    <p:anim to="" calcmode="lin" valueType="num">
                                      <p:cBhvr>
                                        <p:cTn id="684"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685" presetID="0" presetClass="entr" presetSubtype="0" fill="hold" grpId="12" nodeType="withEffect">
                                  <p:stCondLst>
                                    <p:cond delay="0"/>
                                  </p:stCondLst>
                                  <p:childTnLst>
                                    <p:anim to="" calcmode="lin" valueType="num">
                                      <p:cBhvr>
                                        <p:cTn id="686" dur="500" fill="hold">
                                          <p:stCondLst>
                                            <p:cond delay="0"/>
                                          </p:stCondLst>
                                        </p:cTn>
                                        <p:tgtEl>
                                          <p:spTgt spid="9"/>
                                        </p:tgtEl>
                                        <p:attrNameLst>
                                          <p:attrName>ppt_w</p:attrName>
                                        </p:attrNameLst>
                                      </p:cBhvr>
                                      <p:tavLst>
                                        <p:tav tm="0">
                                          <p:val>
                                            <p:strVal val="ppt_w"/>
                                          </p:val>
                                        </p:tav>
                                        <p:tav tm="100000">
                                          <p:val>
                                            <p:strVal val="#ppt_w*0.02209168"/>
                                          </p:val>
                                        </p:tav>
                                      </p:tavLst>
                                    </p:anim>
                                    <p:anim to="" calcmode="lin" valueType="num">
                                      <p:cBhvr>
                                        <p:cTn id="687" dur="500" fill="hold">
                                          <p:stCondLst>
                                            <p:cond delay="0"/>
                                          </p:stCondLst>
                                        </p:cTn>
                                        <p:tgtEl>
                                          <p:spTgt spid="9"/>
                                        </p:tgtEl>
                                        <p:attrNameLst>
                                          <p:attrName>ppt_h</p:attrName>
                                        </p:attrNameLst>
                                      </p:cBhvr>
                                      <p:tavLst>
                                        <p:tav tm="0">
                                          <p:val>
                                            <p:strVal val="ppt_h"/>
                                          </p:val>
                                        </p:tav>
                                        <p:tav tm="100000">
                                          <p:val>
                                            <p:strVal val="#ppt_h*0.02209168"/>
                                          </p:val>
                                        </p:tav>
                                      </p:tavLst>
                                    </p:anim>
                                    <p:anim to="" calcmode="lin" valueType="num">
                                      <p:cBhvr>
                                        <p:cTn id="688" dur="500" fill="hold">
                                          <p:stCondLst>
                                            <p:cond delay="0"/>
                                          </p:stCondLst>
                                        </p:cTn>
                                        <p:tgtEl>
                                          <p:spTgt spid="9"/>
                                        </p:tgtEl>
                                        <p:attrNameLst>
                                          <p:attrName>ppt_x</p:attrName>
                                        </p:attrNameLst>
                                      </p:cBhvr>
                                      <p:tavLst>
                                        <p:tav tm="0">
                                          <p:val>
                                            <p:strVal val="ppt_x"/>
                                          </p:val>
                                        </p:tav>
                                        <p:tav tm="100000">
                                          <p:val>
                                            <p:fltVal val="0.52987"/>
                                          </p:val>
                                        </p:tav>
                                      </p:tavLst>
                                    </p:anim>
                                    <p:anim to="" calcmode="lin" valueType="num">
                                      <p:cBhvr>
                                        <p:cTn id="689" dur="500" fill="hold">
                                          <p:stCondLst>
                                            <p:cond delay="0"/>
                                          </p:stCondLst>
                                        </p:cTn>
                                        <p:tgtEl>
                                          <p:spTgt spid="9"/>
                                        </p:tgtEl>
                                        <p:attrNameLst>
                                          <p:attrName>ppt_y</p:attrName>
                                        </p:attrNameLst>
                                      </p:cBhvr>
                                      <p:tavLst>
                                        <p:tav tm="0">
                                          <p:val>
                                            <p:strVal val="ppt_y"/>
                                          </p:val>
                                        </p:tav>
                                        <p:tav tm="100000">
                                          <p:val>
                                            <p:fltVal val="0.08387"/>
                                          </p:val>
                                        </p:tav>
                                      </p:tavLst>
                                    </p:anim>
                                    <p:anim to="" calcmode="lin" valueType="num">
                                      <p:cBhvr>
                                        <p:cTn id="690"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691" presetID="0" presetClass="entr" presetSubtype="0" fill="hold" grpId="13" nodeType="withEffect">
                                  <p:stCondLst>
                                    <p:cond delay="0"/>
                                  </p:stCondLst>
                                  <p:childTnLst>
                                    <p:anim to="" calcmode="lin" valueType="num">
                                      <p:cBhvr>
                                        <p:cTn id="692" dur="500" fill="hold">
                                          <p:stCondLst>
                                            <p:cond delay="0"/>
                                          </p:stCondLst>
                                        </p:cTn>
                                        <p:tgtEl>
                                          <p:spTgt spid="6"/>
                                        </p:tgtEl>
                                        <p:attrNameLst>
                                          <p:attrName>ppt_w</p:attrName>
                                        </p:attrNameLst>
                                      </p:cBhvr>
                                      <p:tavLst>
                                        <p:tav tm="0">
                                          <p:val>
                                            <p:strVal val="ppt_w"/>
                                          </p:val>
                                        </p:tav>
                                        <p:tav tm="100000">
                                          <p:val>
                                            <p:strVal val="#ppt_w*0.02896939"/>
                                          </p:val>
                                        </p:tav>
                                      </p:tavLst>
                                    </p:anim>
                                    <p:anim to="" calcmode="lin" valueType="num">
                                      <p:cBhvr>
                                        <p:cTn id="693" dur="500" fill="hold">
                                          <p:stCondLst>
                                            <p:cond delay="0"/>
                                          </p:stCondLst>
                                        </p:cTn>
                                        <p:tgtEl>
                                          <p:spTgt spid="6"/>
                                        </p:tgtEl>
                                        <p:attrNameLst>
                                          <p:attrName>ppt_h</p:attrName>
                                        </p:attrNameLst>
                                      </p:cBhvr>
                                      <p:tavLst>
                                        <p:tav tm="0">
                                          <p:val>
                                            <p:strVal val="ppt_h"/>
                                          </p:val>
                                        </p:tav>
                                        <p:tav tm="100000">
                                          <p:val>
                                            <p:strVal val="#ppt_h*0.0289694"/>
                                          </p:val>
                                        </p:tav>
                                      </p:tavLst>
                                    </p:anim>
                                    <p:anim to="" calcmode="lin" valueType="num">
                                      <p:cBhvr>
                                        <p:cTn id="694" dur="500" fill="hold">
                                          <p:stCondLst>
                                            <p:cond delay="0"/>
                                          </p:stCondLst>
                                        </p:cTn>
                                        <p:tgtEl>
                                          <p:spTgt spid="6"/>
                                        </p:tgtEl>
                                        <p:attrNameLst>
                                          <p:attrName>ppt_x</p:attrName>
                                        </p:attrNameLst>
                                      </p:cBhvr>
                                      <p:tavLst>
                                        <p:tav tm="0">
                                          <p:val>
                                            <p:strVal val="ppt_x"/>
                                          </p:val>
                                        </p:tav>
                                        <p:tav tm="100000">
                                          <p:val>
                                            <p:fltVal val="0.52407"/>
                                          </p:val>
                                        </p:tav>
                                      </p:tavLst>
                                    </p:anim>
                                    <p:anim to="" calcmode="lin" valueType="num">
                                      <p:cBhvr>
                                        <p:cTn id="695" dur="500" fill="hold">
                                          <p:stCondLst>
                                            <p:cond delay="0"/>
                                          </p:stCondLst>
                                        </p:cTn>
                                        <p:tgtEl>
                                          <p:spTgt spid="6"/>
                                        </p:tgtEl>
                                        <p:attrNameLst>
                                          <p:attrName>ppt_y</p:attrName>
                                        </p:attrNameLst>
                                      </p:cBhvr>
                                      <p:tavLst>
                                        <p:tav tm="0">
                                          <p:val>
                                            <p:strVal val="ppt_y"/>
                                          </p:val>
                                        </p:tav>
                                        <p:tav tm="100000">
                                          <p:val>
                                            <p:fltVal val="0.08152"/>
                                          </p:val>
                                        </p:tav>
                                      </p:tavLst>
                                    </p:anim>
                                    <p:anim to="" calcmode="lin" valueType="num">
                                      <p:cBhvr>
                                        <p:cTn id="696"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697" presetID="0" presetClass="entr" presetSubtype="0" fill="hold" grpId="14" nodeType="withEffect">
                                  <p:stCondLst>
                                    <p:cond delay="0"/>
                                  </p:stCondLst>
                                  <p:childTnLst>
                                    <p:anim to="" calcmode="lin" valueType="num">
                                      <p:cBhvr>
                                        <p:cTn id="698" dur="500" fill="hold">
                                          <p:stCondLst>
                                            <p:cond delay="0"/>
                                          </p:stCondLst>
                                        </p:cTn>
                                        <p:tgtEl>
                                          <p:spTgt spid="4"/>
                                        </p:tgtEl>
                                        <p:attrNameLst>
                                          <p:attrName>ppt_w</p:attrName>
                                        </p:attrNameLst>
                                      </p:cBhvr>
                                      <p:tavLst>
                                        <p:tav tm="0">
                                          <p:val>
                                            <p:strVal val="ppt_w"/>
                                          </p:val>
                                        </p:tav>
                                        <p:tav tm="100000">
                                          <p:val>
                                            <p:strVal val="#ppt_w*0.02369802"/>
                                          </p:val>
                                        </p:tav>
                                      </p:tavLst>
                                    </p:anim>
                                    <p:anim to="" calcmode="lin" valueType="num">
                                      <p:cBhvr>
                                        <p:cTn id="699" dur="500" fill="hold">
                                          <p:stCondLst>
                                            <p:cond delay="0"/>
                                          </p:stCondLst>
                                        </p:cTn>
                                        <p:tgtEl>
                                          <p:spTgt spid="4"/>
                                        </p:tgtEl>
                                        <p:attrNameLst>
                                          <p:attrName>ppt_h</p:attrName>
                                        </p:attrNameLst>
                                      </p:cBhvr>
                                      <p:tavLst>
                                        <p:tav tm="0">
                                          <p:val>
                                            <p:strVal val="ppt_h"/>
                                          </p:val>
                                        </p:tav>
                                        <p:tav tm="100000">
                                          <p:val>
                                            <p:strVal val="#ppt_h*0.02369802"/>
                                          </p:val>
                                        </p:tav>
                                      </p:tavLst>
                                    </p:anim>
                                    <p:anim to="" calcmode="lin" valueType="num">
                                      <p:cBhvr>
                                        <p:cTn id="700" dur="500" fill="hold">
                                          <p:stCondLst>
                                            <p:cond delay="0"/>
                                          </p:stCondLst>
                                        </p:cTn>
                                        <p:tgtEl>
                                          <p:spTgt spid="4"/>
                                        </p:tgtEl>
                                        <p:attrNameLst>
                                          <p:attrName>ppt_x</p:attrName>
                                        </p:attrNameLst>
                                      </p:cBhvr>
                                      <p:tavLst>
                                        <p:tav tm="0">
                                          <p:val>
                                            <p:strVal val="ppt_x"/>
                                          </p:val>
                                        </p:tav>
                                        <p:tav tm="100000">
                                          <p:val>
                                            <p:fltVal val="0.52682"/>
                                          </p:val>
                                        </p:tav>
                                      </p:tavLst>
                                    </p:anim>
                                    <p:anim to="" calcmode="lin" valueType="num">
                                      <p:cBhvr>
                                        <p:cTn id="701" dur="500" fill="hold">
                                          <p:stCondLst>
                                            <p:cond delay="0"/>
                                          </p:stCondLst>
                                        </p:cTn>
                                        <p:tgtEl>
                                          <p:spTgt spid="4"/>
                                        </p:tgtEl>
                                        <p:attrNameLst>
                                          <p:attrName>ppt_y</p:attrName>
                                        </p:attrNameLst>
                                      </p:cBhvr>
                                      <p:tavLst>
                                        <p:tav tm="0">
                                          <p:val>
                                            <p:strVal val="ppt_y"/>
                                          </p:val>
                                        </p:tav>
                                        <p:tav tm="100000">
                                          <p:val>
                                            <p:fltVal val="0.0796"/>
                                          </p:val>
                                        </p:tav>
                                      </p:tavLst>
                                    </p:anim>
                                    <p:anim to="" calcmode="lin" valueType="num">
                                      <p:cBhvr>
                                        <p:cTn id="702"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703" fill="hold">
                      <p:stCondLst>
                        <p:cond delay="indefinite"/>
                      </p:stCondLst>
                      <p:childTnLst>
                        <p:par>
                          <p:cTn id="704" fill="hold">
                            <p:stCondLst>
                              <p:cond delay="0"/>
                            </p:stCondLst>
                            <p:childTnLst>
                              <p:par>
                                <p:cTn id="705" presetID="2" presetClass="entr" presetSubtype="4" fill="hold" grpId="0" nodeType="clickEffect">
                                  <p:stCondLst>
                                    <p:cond delay="0"/>
                                  </p:stCondLst>
                                  <p:childTnLst>
                                    <p:set>
                                      <p:cBhvr>
                                        <p:cTn id="706" dur="1" fill="hold">
                                          <p:stCondLst>
                                            <p:cond delay="0"/>
                                          </p:stCondLst>
                                        </p:cTn>
                                        <p:tgtEl>
                                          <p:spTgt spid="22"/>
                                        </p:tgtEl>
                                        <p:attrNameLst>
                                          <p:attrName>style.visibility</p:attrName>
                                        </p:attrNameLst>
                                      </p:cBhvr>
                                      <p:to>
                                        <p:strVal val="visible"/>
                                      </p:to>
                                    </p:set>
                                    <p:anim calcmode="lin" valueType="num">
                                      <p:cBhvr additive="base">
                                        <p:cTn id="707" dur="500" fill="hold">
                                          <p:stCondLst>
                                            <p:cond delay="0"/>
                                          </p:stCondLst>
                                        </p:cTn>
                                        <p:tgtEl>
                                          <p:spTgt spid="22"/>
                                        </p:tgtEl>
                                        <p:attrNameLst>
                                          <p:attrName>ppt_x</p:attrName>
                                        </p:attrNameLst>
                                      </p:cBhvr>
                                      <p:tavLst>
                                        <p:tav tm="0">
                                          <p:val>
                                            <p:fltVal val="0.17356"/>
                                          </p:val>
                                        </p:tav>
                                        <p:tav tm="100000">
                                          <p:val>
                                            <p:fltVal val="0.17356"/>
                                          </p:val>
                                        </p:tav>
                                      </p:tavLst>
                                    </p:anim>
                                    <p:anim calcmode="lin" valueType="num">
                                      <p:cBhvr additive="base">
                                        <p:cTn id="708" dur="500" fill="hold">
                                          <p:stCondLst>
                                            <p:cond delay="0"/>
                                          </p:stCondLst>
                                        </p:cTn>
                                        <p:tgtEl>
                                          <p:spTgt spid="22"/>
                                        </p:tgtEl>
                                        <p:attrNameLst>
                                          <p:attrName>ppt_y</p:attrName>
                                        </p:attrNameLst>
                                      </p:cBhvr>
                                      <p:tavLst>
                                        <p:tav tm="0">
                                          <p:val>
                                            <p:fltVal val="0.5"/>
                                          </p:val>
                                        </p:tav>
                                        <p:tav tm="100000">
                                          <p:val>
                                            <p:fltVal val="0.5"/>
                                          </p:val>
                                        </p:tav>
                                      </p:tavLst>
                                    </p:anim>
                                    <p:anim to="" calcmode="lin" valueType="num">
                                      <p:cBhvr>
                                        <p:cTn id="709" dur="500" fill="hold">
                                          <p:stCondLst>
                                            <p:cond delay="0"/>
                                          </p:stCondLst>
                                        </p:cTn>
                                        <p:tgtEl>
                                          <p:spTgt spid="22"/>
                                        </p:tgtEl>
                                        <p:attrNameLst>
                                          <p:attrName>ppt_w</p:attrName>
                                        </p:attrNameLst>
                                      </p:cBhvr>
                                      <p:tavLst>
                                        <p:tav tm="0">
                                          <p:val>
                                            <p:intVal val="0"/>
                                          </p:val>
                                        </p:tav>
                                        <p:tav tm="20000">
                                          <p:val>
                                            <p:strVal val="#ppt_w*2*1.070351"/>
                                          </p:val>
                                        </p:tav>
                                        <p:tav tm="40000">
                                          <p:val>
                                            <p:strVal val="#ppt_w*0.6*1.070351"/>
                                          </p:val>
                                        </p:tav>
                                        <p:tav tm="60000">
                                          <p:val>
                                            <p:strVal val="#ppt_w*1.2 *1.070351"/>
                                          </p:val>
                                        </p:tav>
                                        <p:tav tm="100000">
                                          <p:val>
                                            <p:strVal val="#ppt_w*1.070351"/>
                                          </p:val>
                                        </p:tav>
                                      </p:tavLst>
                                    </p:anim>
                                    <p:anim to="" calcmode="lin" valueType="num">
                                      <p:cBhvr>
                                        <p:cTn id="710" dur="500" fill="hold">
                                          <p:stCondLst>
                                            <p:cond delay="0"/>
                                          </p:stCondLst>
                                        </p:cTn>
                                        <p:tgtEl>
                                          <p:spTgt spid="22"/>
                                        </p:tgtEl>
                                        <p:attrNameLst>
                                          <p:attrName>ppt_h</p:attrName>
                                        </p:attrNameLst>
                                      </p:cBhvr>
                                      <p:tavLst>
                                        <p:tav tm="0">
                                          <p:val>
                                            <p:intVal val="0"/>
                                          </p:val>
                                        </p:tav>
                                        <p:tav tm="20000">
                                          <p:val>
                                            <p:strVal val="#ppt_h*2*1.070351"/>
                                          </p:val>
                                        </p:tav>
                                        <p:tav tm="40000">
                                          <p:val>
                                            <p:strVal val="#ppt_h*0.6*1.070351"/>
                                          </p:val>
                                        </p:tav>
                                        <p:tav tm="60000">
                                          <p:val>
                                            <p:strVal val="#ppt_h*1.2*1.070351"/>
                                          </p:val>
                                        </p:tav>
                                        <p:tav tm="100000">
                                          <p:val>
                                            <p:strVal val="#ppt_h*1.070351"/>
                                          </p:val>
                                        </p:tav>
                                      </p:tavLst>
                                    </p:anim>
                                  </p:childTnLst>
                                </p:cTn>
                              </p:par>
                              <p:par>
                                <p:cTn id="711" presetID="0" presetClass="entr" presetSubtype="0" fill="hold" grpId="1" nodeType="withEffect">
                                  <p:stCondLst>
                                    <p:cond delay="0"/>
                                  </p:stCondLst>
                                  <p:childTnLst>
                                    <p:anim to="" calcmode="lin" valueType="num">
                                      <p:cBhvr>
                                        <p:cTn id="712" dur="500" fill="hold">
                                          <p:stCondLst>
                                            <p:cond delay="0"/>
                                          </p:stCondLst>
                                        </p:cTn>
                                        <p:tgtEl>
                                          <p:spTgt spid="21"/>
                                        </p:tgtEl>
                                        <p:attrNameLst>
                                          <p:attrName>ppt_w</p:attrName>
                                        </p:attrNameLst>
                                      </p:cBhvr>
                                      <p:tavLst>
                                        <p:tav tm="0">
                                          <p:val>
                                            <p:strVal val="ppt_w"/>
                                          </p:val>
                                        </p:tav>
                                        <p:tav tm="100000">
                                          <p:val>
                                            <p:strVal val="#ppt_w*0.5399241"/>
                                          </p:val>
                                        </p:tav>
                                      </p:tavLst>
                                    </p:anim>
                                    <p:anim to="" calcmode="lin" valueType="num">
                                      <p:cBhvr>
                                        <p:cTn id="713" dur="500" fill="hold">
                                          <p:stCondLst>
                                            <p:cond delay="0"/>
                                          </p:stCondLst>
                                        </p:cTn>
                                        <p:tgtEl>
                                          <p:spTgt spid="21"/>
                                        </p:tgtEl>
                                        <p:attrNameLst>
                                          <p:attrName>ppt_h</p:attrName>
                                        </p:attrNameLst>
                                      </p:cBhvr>
                                      <p:tavLst>
                                        <p:tav tm="0">
                                          <p:val>
                                            <p:strVal val="ppt_h"/>
                                          </p:val>
                                        </p:tav>
                                        <p:tav tm="100000">
                                          <p:val>
                                            <p:strVal val="#ppt_h*0.5399241"/>
                                          </p:val>
                                        </p:tav>
                                      </p:tavLst>
                                    </p:anim>
                                    <p:anim to="" calcmode="lin" valueType="num">
                                      <p:cBhvr>
                                        <p:cTn id="714" dur="500" fill="hold">
                                          <p:stCondLst>
                                            <p:cond delay="0"/>
                                          </p:stCondLst>
                                        </p:cTn>
                                        <p:tgtEl>
                                          <p:spTgt spid="21"/>
                                        </p:tgtEl>
                                        <p:attrNameLst>
                                          <p:attrName>ppt_x</p:attrName>
                                        </p:attrNameLst>
                                      </p:cBhvr>
                                      <p:tavLst>
                                        <p:tav tm="0">
                                          <p:val>
                                            <p:strVal val="ppt_x"/>
                                          </p:val>
                                        </p:tav>
                                        <p:tav tm="100000">
                                          <p:val>
                                            <p:fltVal val="0.19341"/>
                                          </p:val>
                                        </p:tav>
                                      </p:tavLst>
                                    </p:anim>
                                    <p:anim to="" calcmode="lin" valueType="num">
                                      <p:cBhvr>
                                        <p:cTn id="715" dur="500" fill="hold">
                                          <p:stCondLst>
                                            <p:cond delay="0"/>
                                          </p:stCondLst>
                                        </p:cTn>
                                        <p:tgtEl>
                                          <p:spTgt spid="21"/>
                                        </p:tgtEl>
                                        <p:attrNameLst>
                                          <p:attrName>ppt_y</p:attrName>
                                        </p:attrNameLst>
                                      </p:cBhvr>
                                      <p:tavLst>
                                        <p:tav tm="0">
                                          <p:val>
                                            <p:strVal val="ppt_y"/>
                                          </p:val>
                                        </p:tav>
                                        <p:tav tm="100000">
                                          <p:val>
                                            <p:fltVal val="0.3729"/>
                                          </p:val>
                                        </p:tav>
                                      </p:tavLst>
                                    </p:anim>
                                    <p:anim to="" calcmode="lin" valueType="num">
                                      <p:cBhvr>
                                        <p:cTn id="716"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717" presetID="0" presetClass="entr" presetSubtype="0" fill="hold" grpId="2" nodeType="withEffect">
                                  <p:stCondLst>
                                    <p:cond delay="0"/>
                                  </p:stCondLst>
                                  <p:childTnLst>
                                    <p:anim to="" calcmode="lin" valueType="num">
                                      <p:cBhvr>
                                        <p:cTn id="718" dur="500" fill="hold">
                                          <p:stCondLst>
                                            <p:cond delay="0"/>
                                          </p:stCondLst>
                                        </p:cTn>
                                        <p:tgtEl>
                                          <p:spTgt spid="20"/>
                                        </p:tgtEl>
                                        <p:attrNameLst>
                                          <p:attrName>ppt_w</p:attrName>
                                        </p:attrNameLst>
                                      </p:cBhvr>
                                      <p:tavLst>
                                        <p:tav tm="0">
                                          <p:val>
                                            <p:strVal val="ppt_w"/>
                                          </p:val>
                                        </p:tav>
                                        <p:tav tm="100000">
                                          <p:val>
                                            <p:strVal val="#ppt_w*0.5399241"/>
                                          </p:val>
                                        </p:tav>
                                      </p:tavLst>
                                    </p:anim>
                                    <p:anim to="" calcmode="lin" valueType="num">
                                      <p:cBhvr>
                                        <p:cTn id="719" dur="500" fill="hold">
                                          <p:stCondLst>
                                            <p:cond delay="0"/>
                                          </p:stCondLst>
                                        </p:cTn>
                                        <p:tgtEl>
                                          <p:spTgt spid="20"/>
                                        </p:tgtEl>
                                        <p:attrNameLst>
                                          <p:attrName>ppt_h</p:attrName>
                                        </p:attrNameLst>
                                      </p:cBhvr>
                                      <p:tavLst>
                                        <p:tav tm="0">
                                          <p:val>
                                            <p:strVal val="ppt_h"/>
                                          </p:val>
                                        </p:tav>
                                        <p:tav tm="100000">
                                          <p:val>
                                            <p:strVal val="#ppt_h*0.5399241"/>
                                          </p:val>
                                        </p:tav>
                                      </p:tavLst>
                                    </p:anim>
                                    <p:anim to="" calcmode="lin" valueType="num">
                                      <p:cBhvr>
                                        <p:cTn id="720" dur="500" fill="hold">
                                          <p:stCondLst>
                                            <p:cond delay="0"/>
                                          </p:stCondLst>
                                        </p:cTn>
                                        <p:tgtEl>
                                          <p:spTgt spid="20"/>
                                        </p:tgtEl>
                                        <p:attrNameLst>
                                          <p:attrName>ppt_x</p:attrName>
                                        </p:attrNameLst>
                                      </p:cBhvr>
                                      <p:tavLst>
                                        <p:tav tm="0">
                                          <p:val>
                                            <p:strVal val="ppt_x"/>
                                          </p:val>
                                        </p:tav>
                                        <p:tav tm="100000">
                                          <p:val>
                                            <p:fltVal val="0.31506"/>
                                          </p:val>
                                        </p:tav>
                                      </p:tavLst>
                                    </p:anim>
                                    <p:anim to="" calcmode="lin" valueType="num">
                                      <p:cBhvr>
                                        <p:cTn id="721" dur="500" fill="hold">
                                          <p:stCondLst>
                                            <p:cond delay="0"/>
                                          </p:stCondLst>
                                        </p:cTn>
                                        <p:tgtEl>
                                          <p:spTgt spid="20"/>
                                        </p:tgtEl>
                                        <p:attrNameLst>
                                          <p:attrName>ppt_y</p:attrName>
                                        </p:attrNameLst>
                                      </p:cBhvr>
                                      <p:tavLst>
                                        <p:tav tm="0">
                                          <p:val>
                                            <p:strVal val="ppt_y"/>
                                          </p:val>
                                        </p:tav>
                                        <p:tav tm="100000">
                                          <p:val>
                                            <p:fltVal val="0.35793"/>
                                          </p:val>
                                        </p:tav>
                                      </p:tavLst>
                                    </p:anim>
                                    <p:anim to="" calcmode="lin" valueType="num">
                                      <p:cBhvr>
                                        <p:cTn id="722"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723" presetID="0" presetClass="entr" presetSubtype="0" fill="hold" grpId="3" nodeType="withEffect">
                                  <p:stCondLst>
                                    <p:cond delay="0"/>
                                  </p:stCondLst>
                                  <p:childTnLst>
                                    <p:anim to="" calcmode="lin" valueType="num">
                                      <p:cBhvr>
                                        <p:cTn id="724" dur="500" fill="hold">
                                          <p:stCondLst>
                                            <p:cond delay="0"/>
                                          </p:stCondLst>
                                        </p:cTn>
                                        <p:tgtEl>
                                          <p:spTgt spid="19"/>
                                        </p:tgtEl>
                                        <p:attrNameLst>
                                          <p:attrName>ppt_w</p:attrName>
                                        </p:attrNameLst>
                                      </p:cBhvr>
                                      <p:tavLst>
                                        <p:tav tm="0">
                                          <p:val>
                                            <p:strVal val="ppt_w"/>
                                          </p:val>
                                        </p:tav>
                                        <p:tav tm="100000">
                                          <p:val>
                                            <p:strVal val="#ppt_w*0.5005554"/>
                                          </p:val>
                                        </p:tav>
                                      </p:tavLst>
                                    </p:anim>
                                    <p:anim to="" calcmode="lin" valueType="num">
                                      <p:cBhvr>
                                        <p:cTn id="725" dur="500" fill="hold">
                                          <p:stCondLst>
                                            <p:cond delay="0"/>
                                          </p:stCondLst>
                                        </p:cTn>
                                        <p:tgtEl>
                                          <p:spTgt spid="19"/>
                                        </p:tgtEl>
                                        <p:attrNameLst>
                                          <p:attrName>ppt_h</p:attrName>
                                        </p:attrNameLst>
                                      </p:cBhvr>
                                      <p:tavLst>
                                        <p:tav tm="0">
                                          <p:val>
                                            <p:strVal val="ppt_h"/>
                                          </p:val>
                                        </p:tav>
                                        <p:tav tm="100000">
                                          <p:val>
                                            <p:strVal val="#ppt_h*0.5005555"/>
                                          </p:val>
                                        </p:tav>
                                      </p:tavLst>
                                    </p:anim>
                                    <p:anim to="" calcmode="lin" valueType="num">
                                      <p:cBhvr>
                                        <p:cTn id="726" dur="500" fill="hold">
                                          <p:stCondLst>
                                            <p:cond delay="0"/>
                                          </p:stCondLst>
                                        </p:cTn>
                                        <p:tgtEl>
                                          <p:spTgt spid="19"/>
                                        </p:tgtEl>
                                        <p:attrNameLst>
                                          <p:attrName>ppt_x</p:attrName>
                                        </p:attrNameLst>
                                      </p:cBhvr>
                                      <p:tavLst>
                                        <p:tav tm="0">
                                          <p:val>
                                            <p:strVal val="ppt_x"/>
                                          </p:val>
                                        </p:tav>
                                        <p:tav tm="100000">
                                          <p:val>
                                            <p:fltVal val="0.36837"/>
                                          </p:val>
                                        </p:tav>
                                      </p:tavLst>
                                    </p:anim>
                                    <p:anim to="" calcmode="lin" valueType="num">
                                      <p:cBhvr>
                                        <p:cTn id="727" dur="500" fill="hold">
                                          <p:stCondLst>
                                            <p:cond delay="0"/>
                                          </p:stCondLst>
                                        </p:cTn>
                                        <p:tgtEl>
                                          <p:spTgt spid="19"/>
                                        </p:tgtEl>
                                        <p:attrNameLst>
                                          <p:attrName>ppt_y</p:attrName>
                                        </p:attrNameLst>
                                      </p:cBhvr>
                                      <p:tavLst>
                                        <p:tav tm="0">
                                          <p:val>
                                            <p:strVal val="ppt_y"/>
                                          </p:val>
                                        </p:tav>
                                        <p:tav tm="100000">
                                          <p:val>
                                            <p:fltVal val="0.25858"/>
                                          </p:val>
                                        </p:tav>
                                      </p:tavLst>
                                    </p:anim>
                                    <p:anim to="" calcmode="lin" valueType="num">
                                      <p:cBhvr>
                                        <p:cTn id="728"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729" presetID="0" presetClass="entr" presetSubtype="0" fill="hold" grpId="4" nodeType="withEffect">
                                  <p:stCondLst>
                                    <p:cond delay="0"/>
                                  </p:stCondLst>
                                  <p:childTnLst>
                                    <p:anim to="" calcmode="lin" valueType="num">
                                      <p:cBhvr>
                                        <p:cTn id="730" dur="500" fill="hold">
                                          <p:stCondLst>
                                            <p:cond delay="0"/>
                                          </p:stCondLst>
                                        </p:cTn>
                                        <p:tgtEl>
                                          <p:spTgt spid="18"/>
                                        </p:tgtEl>
                                        <p:attrNameLst>
                                          <p:attrName>ppt_w</p:attrName>
                                        </p:attrNameLst>
                                      </p:cBhvr>
                                      <p:tavLst>
                                        <p:tav tm="0">
                                          <p:val>
                                            <p:strVal val="ppt_w"/>
                                          </p:val>
                                        </p:tav>
                                        <p:tav tm="100000">
                                          <p:val>
                                            <p:strVal val="#ppt_w*0.5005554"/>
                                          </p:val>
                                        </p:tav>
                                      </p:tavLst>
                                    </p:anim>
                                    <p:anim to="" calcmode="lin" valueType="num">
                                      <p:cBhvr>
                                        <p:cTn id="731" dur="500" fill="hold">
                                          <p:stCondLst>
                                            <p:cond delay="0"/>
                                          </p:stCondLst>
                                        </p:cTn>
                                        <p:tgtEl>
                                          <p:spTgt spid="18"/>
                                        </p:tgtEl>
                                        <p:attrNameLst>
                                          <p:attrName>ppt_h</p:attrName>
                                        </p:attrNameLst>
                                      </p:cBhvr>
                                      <p:tavLst>
                                        <p:tav tm="0">
                                          <p:val>
                                            <p:strVal val="ppt_h"/>
                                          </p:val>
                                        </p:tav>
                                        <p:tav tm="100000">
                                          <p:val>
                                            <p:strVal val="#ppt_h*0.5005554"/>
                                          </p:val>
                                        </p:tav>
                                      </p:tavLst>
                                    </p:anim>
                                    <p:anim to="" calcmode="lin" valueType="num">
                                      <p:cBhvr>
                                        <p:cTn id="732" dur="500" fill="hold">
                                          <p:stCondLst>
                                            <p:cond delay="0"/>
                                          </p:stCondLst>
                                        </p:cTn>
                                        <p:tgtEl>
                                          <p:spTgt spid="18"/>
                                        </p:tgtEl>
                                        <p:attrNameLst>
                                          <p:attrName>ppt_x</p:attrName>
                                        </p:attrNameLst>
                                      </p:cBhvr>
                                      <p:tavLst>
                                        <p:tav tm="0">
                                          <p:val>
                                            <p:strVal val="ppt_x"/>
                                          </p:val>
                                        </p:tav>
                                        <p:tav tm="100000">
                                          <p:val>
                                            <p:fltVal val="0.41847"/>
                                          </p:val>
                                        </p:tav>
                                      </p:tavLst>
                                    </p:anim>
                                    <p:anim to="" calcmode="lin" valueType="num">
                                      <p:cBhvr>
                                        <p:cTn id="733" dur="500" fill="hold">
                                          <p:stCondLst>
                                            <p:cond delay="0"/>
                                          </p:stCondLst>
                                        </p:cTn>
                                        <p:tgtEl>
                                          <p:spTgt spid="18"/>
                                        </p:tgtEl>
                                        <p:attrNameLst>
                                          <p:attrName>ppt_y</p:attrName>
                                        </p:attrNameLst>
                                      </p:cBhvr>
                                      <p:tavLst>
                                        <p:tav tm="0">
                                          <p:val>
                                            <p:strVal val="ppt_y"/>
                                          </p:val>
                                        </p:tav>
                                        <p:tav tm="100000">
                                          <p:val>
                                            <p:fltVal val="0.14131"/>
                                          </p:val>
                                        </p:tav>
                                      </p:tavLst>
                                    </p:anim>
                                    <p:anim to="" calcmode="lin" valueType="num">
                                      <p:cBhvr>
                                        <p:cTn id="734"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735" presetID="0" presetClass="entr" presetSubtype="0" fill="hold" grpId="5" nodeType="withEffect">
                                  <p:stCondLst>
                                    <p:cond delay="0"/>
                                  </p:stCondLst>
                                  <p:childTnLst>
                                    <p:anim to="" calcmode="lin" valueType="num">
                                      <p:cBhvr>
                                        <p:cTn id="736" dur="500" fill="hold">
                                          <p:stCondLst>
                                            <p:cond delay="0"/>
                                          </p:stCondLst>
                                        </p:cTn>
                                        <p:tgtEl>
                                          <p:spTgt spid="17"/>
                                        </p:tgtEl>
                                        <p:attrNameLst>
                                          <p:attrName>ppt_w</p:attrName>
                                        </p:attrNameLst>
                                      </p:cBhvr>
                                      <p:tavLst>
                                        <p:tav tm="0">
                                          <p:val>
                                            <p:strVal val="ppt_w"/>
                                          </p:val>
                                        </p:tav>
                                        <p:tav tm="100000">
                                          <p:val>
                                            <p:strVal val="#ppt_w*0.3787898"/>
                                          </p:val>
                                        </p:tav>
                                      </p:tavLst>
                                    </p:anim>
                                    <p:anim to="" calcmode="lin" valueType="num">
                                      <p:cBhvr>
                                        <p:cTn id="737" dur="500" fill="hold">
                                          <p:stCondLst>
                                            <p:cond delay="0"/>
                                          </p:stCondLst>
                                        </p:cTn>
                                        <p:tgtEl>
                                          <p:spTgt spid="17"/>
                                        </p:tgtEl>
                                        <p:attrNameLst>
                                          <p:attrName>ppt_h</p:attrName>
                                        </p:attrNameLst>
                                      </p:cBhvr>
                                      <p:tavLst>
                                        <p:tav tm="0">
                                          <p:val>
                                            <p:strVal val="ppt_h"/>
                                          </p:val>
                                        </p:tav>
                                        <p:tav tm="100000">
                                          <p:val>
                                            <p:strVal val="#ppt_h*0.3787898"/>
                                          </p:val>
                                        </p:tav>
                                      </p:tavLst>
                                    </p:anim>
                                    <p:anim to="" calcmode="lin" valueType="num">
                                      <p:cBhvr>
                                        <p:cTn id="738" dur="500" fill="hold">
                                          <p:stCondLst>
                                            <p:cond delay="0"/>
                                          </p:stCondLst>
                                        </p:cTn>
                                        <p:tgtEl>
                                          <p:spTgt spid="17"/>
                                        </p:tgtEl>
                                        <p:attrNameLst>
                                          <p:attrName>ppt_x</p:attrName>
                                        </p:attrNameLst>
                                      </p:cBhvr>
                                      <p:tavLst>
                                        <p:tav tm="0">
                                          <p:val>
                                            <p:strVal val="ppt_x"/>
                                          </p:val>
                                        </p:tav>
                                        <p:tav tm="100000">
                                          <p:val>
                                            <p:fltVal val="0.44493"/>
                                          </p:val>
                                        </p:tav>
                                      </p:tavLst>
                                    </p:anim>
                                    <p:anim to="" calcmode="lin" valueType="num">
                                      <p:cBhvr>
                                        <p:cTn id="739" dur="500" fill="hold">
                                          <p:stCondLst>
                                            <p:cond delay="0"/>
                                          </p:stCondLst>
                                        </p:cTn>
                                        <p:tgtEl>
                                          <p:spTgt spid="17"/>
                                        </p:tgtEl>
                                        <p:attrNameLst>
                                          <p:attrName>ppt_y</p:attrName>
                                        </p:attrNameLst>
                                      </p:cBhvr>
                                      <p:tavLst>
                                        <p:tav tm="0">
                                          <p:val>
                                            <p:strVal val="ppt_y"/>
                                          </p:val>
                                        </p:tav>
                                        <p:tav tm="100000">
                                          <p:val>
                                            <p:fltVal val="0.08917"/>
                                          </p:val>
                                        </p:tav>
                                      </p:tavLst>
                                    </p:anim>
                                    <p:anim to="" calcmode="lin" valueType="num">
                                      <p:cBhvr>
                                        <p:cTn id="740"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741" presetID="0" presetClass="entr" presetSubtype="0" fill="hold" grpId="6" nodeType="withEffect">
                                  <p:stCondLst>
                                    <p:cond delay="0"/>
                                  </p:stCondLst>
                                  <p:childTnLst>
                                    <p:anim to="" calcmode="lin" valueType="num">
                                      <p:cBhvr>
                                        <p:cTn id="742" dur="500" fill="hold">
                                          <p:stCondLst>
                                            <p:cond delay="0"/>
                                          </p:stCondLst>
                                        </p:cTn>
                                        <p:tgtEl>
                                          <p:spTgt spid="16"/>
                                        </p:tgtEl>
                                        <p:attrNameLst>
                                          <p:attrName>ppt_w</p:attrName>
                                        </p:attrNameLst>
                                      </p:cBhvr>
                                      <p:tavLst>
                                        <p:tav tm="0">
                                          <p:val>
                                            <p:strVal val="ppt_w"/>
                                          </p:val>
                                        </p:tav>
                                        <p:tav tm="100000">
                                          <p:val>
                                            <p:strVal val="#ppt_w*0.2131495"/>
                                          </p:val>
                                        </p:tav>
                                      </p:tavLst>
                                    </p:anim>
                                    <p:anim to="" calcmode="lin" valueType="num">
                                      <p:cBhvr>
                                        <p:cTn id="743" dur="500" fill="hold">
                                          <p:stCondLst>
                                            <p:cond delay="0"/>
                                          </p:stCondLst>
                                        </p:cTn>
                                        <p:tgtEl>
                                          <p:spTgt spid="16"/>
                                        </p:tgtEl>
                                        <p:attrNameLst>
                                          <p:attrName>ppt_h</p:attrName>
                                        </p:attrNameLst>
                                      </p:cBhvr>
                                      <p:tavLst>
                                        <p:tav tm="0">
                                          <p:val>
                                            <p:strVal val="ppt_h"/>
                                          </p:val>
                                        </p:tav>
                                        <p:tav tm="100000">
                                          <p:val>
                                            <p:strVal val="#ppt_h*0.2131495"/>
                                          </p:val>
                                        </p:tav>
                                      </p:tavLst>
                                    </p:anim>
                                    <p:anim to="" calcmode="lin" valueType="num">
                                      <p:cBhvr>
                                        <p:cTn id="744" dur="500" fill="hold">
                                          <p:stCondLst>
                                            <p:cond delay="0"/>
                                          </p:stCondLst>
                                        </p:cTn>
                                        <p:tgtEl>
                                          <p:spTgt spid="16"/>
                                        </p:tgtEl>
                                        <p:attrNameLst>
                                          <p:attrName>ppt_x</p:attrName>
                                        </p:attrNameLst>
                                      </p:cBhvr>
                                      <p:tavLst>
                                        <p:tav tm="0">
                                          <p:val>
                                            <p:strVal val="ppt_x"/>
                                          </p:val>
                                        </p:tav>
                                        <p:tav tm="100000">
                                          <p:val>
                                            <p:fltVal val="0.50502"/>
                                          </p:val>
                                        </p:tav>
                                      </p:tavLst>
                                    </p:anim>
                                    <p:anim to="" calcmode="lin" valueType="num">
                                      <p:cBhvr>
                                        <p:cTn id="745" dur="500" fill="hold">
                                          <p:stCondLst>
                                            <p:cond delay="0"/>
                                          </p:stCondLst>
                                        </p:cTn>
                                        <p:tgtEl>
                                          <p:spTgt spid="16"/>
                                        </p:tgtEl>
                                        <p:attrNameLst>
                                          <p:attrName>ppt_y</p:attrName>
                                        </p:attrNameLst>
                                      </p:cBhvr>
                                      <p:tavLst>
                                        <p:tav tm="0">
                                          <p:val>
                                            <p:strVal val="ppt_y"/>
                                          </p:val>
                                        </p:tav>
                                        <p:tav tm="100000">
                                          <p:val>
                                            <p:fltVal val="-0.00153"/>
                                          </p:val>
                                        </p:tav>
                                      </p:tavLst>
                                    </p:anim>
                                    <p:anim to="" calcmode="lin" valueType="num">
                                      <p:cBhvr>
                                        <p:cTn id="746"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747" presetID="0" presetClass="entr" presetSubtype="0" fill="hold" grpId="7" nodeType="withEffect">
                                  <p:stCondLst>
                                    <p:cond delay="0"/>
                                  </p:stCondLst>
                                  <p:childTnLst>
                                    <p:anim to="" calcmode="lin" valueType="num">
                                      <p:cBhvr>
                                        <p:cTn id="748" dur="500" fill="hold">
                                          <p:stCondLst>
                                            <p:cond delay="0"/>
                                          </p:stCondLst>
                                        </p:cTn>
                                        <p:tgtEl>
                                          <p:spTgt spid="15"/>
                                        </p:tgtEl>
                                        <p:attrNameLst>
                                          <p:attrName>ppt_w</p:attrName>
                                        </p:attrNameLst>
                                      </p:cBhvr>
                                      <p:tavLst>
                                        <p:tav tm="0">
                                          <p:val>
                                            <p:strVal val="ppt_w"/>
                                          </p:val>
                                        </p:tav>
                                        <p:tav tm="100000">
                                          <p:val>
                                            <p:strVal val="#ppt_w*0.1321157"/>
                                          </p:val>
                                        </p:tav>
                                      </p:tavLst>
                                    </p:anim>
                                    <p:anim to="" calcmode="lin" valueType="num">
                                      <p:cBhvr>
                                        <p:cTn id="749" dur="500" fill="hold">
                                          <p:stCondLst>
                                            <p:cond delay="0"/>
                                          </p:stCondLst>
                                        </p:cTn>
                                        <p:tgtEl>
                                          <p:spTgt spid="15"/>
                                        </p:tgtEl>
                                        <p:attrNameLst>
                                          <p:attrName>ppt_h</p:attrName>
                                        </p:attrNameLst>
                                      </p:cBhvr>
                                      <p:tavLst>
                                        <p:tav tm="0">
                                          <p:val>
                                            <p:strVal val="ppt_h"/>
                                          </p:val>
                                        </p:tav>
                                        <p:tav tm="100000">
                                          <p:val>
                                            <p:strVal val="#ppt_h*0.1321157"/>
                                          </p:val>
                                        </p:tav>
                                      </p:tavLst>
                                    </p:anim>
                                    <p:anim to="" calcmode="lin" valueType="num">
                                      <p:cBhvr>
                                        <p:cTn id="750" dur="500" fill="hold">
                                          <p:stCondLst>
                                            <p:cond delay="0"/>
                                          </p:stCondLst>
                                        </p:cTn>
                                        <p:tgtEl>
                                          <p:spTgt spid="15"/>
                                        </p:tgtEl>
                                        <p:attrNameLst>
                                          <p:attrName>ppt_x</p:attrName>
                                        </p:attrNameLst>
                                      </p:cBhvr>
                                      <p:tavLst>
                                        <p:tav tm="0">
                                          <p:val>
                                            <p:strVal val="ppt_x"/>
                                          </p:val>
                                        </p:tav>
                                        <p:tav tm="100000">
                                          <p:val>
                                            <p:fltVal val="0.52026"/>
                                          </p:val>
                                        </p:tav>
                                      </p:tavLst>
                                    </p:anim>
                                    <p:anim to="" calcmode="lin" valueType="num">
                                      <p:cBhvr>
                                        <p:cTn id="751" dur="500" fill="hold">
                                          <p:stCondLst>
                                            <p:cond delay="0"/>
                                          </p:stCondLst>
                                        </p:cTn>
                                        <p:tgtEl>
                                          <p:spTgt spid="15"/>
                                        </p:tgtEl>
                                        <p:attrNameLst>
                                          <p:attrName>ppt_y</p:attrName>
                                        </p:attrNameLst>
                                      </p:cBhvr>
                                      <p:tavLst>
                                        <p:tav tm="0">
                                          <p:val>
                                            <p:strVal val="ppt_y"/>
                                          </p:val>
                                        </p:tav>
                                        <p:tav tm="100000">
                                          <p:val>
                                            <p:fltVal val="0.09655"/>
                                          </p:val>
                                        </p:tav>
                                      </p:tavLst>
                                    </p:anim>
                                    <p:anim to="" calcmode="lin" valueType="num">
                                      <p:cBhvr>
                                        <p:cTn id="752"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753" presetID="0" presetClass="entr" presetSubtype="0" fill="hold" grpId="8" nodeType="withEffect">
                                  <p:stCondLst>
                                    <p:cond delay="0"/>
                                  </p:stCondLst>
                                  <p:childTnLst>
                                    <p:anim to="" calcmode="lin" valueType="num">
                                      <p:cBhvr>
                                        <p:cTn id="754" dur="500" fill="hold">
                                          <p:stCondLst>
                                            <p:cond delay="0"/>
                                          </p:stCondLst>
                                        </p:cTn>
                                        <p:tgtEl>
                                          <p:spTgt spid="14"/>
                                        </p:tgtEl>
                                        <p:attrNameLst>
                                          <p:attrName>ppt_w</p:attrName>
                                        </p:attrNameLst>
                                      </p:cBhvr>
                                      <p:tavLst>
                                        <p:tav tm="0">
                                          <p:val>
                                            <p:strVal val="ppt_w"/>
                                          </p:val>
                                        </p:tav>
                                        <p:tav tm="100000">
                                          <p:val>
                                            <p:strVal val="#ppt_w*0.1190048"/>
                                          </p:val>
                                        </p:tav>
                                      </p:tavLst>
                                    </p:anim>
                                    <p:anim to="" calcmode="lin" valueType="num">
                                      <p:cBhvr>
                                        <p:cTn id="755" dur="500" fill="hold">
                                          <p:stCondLst>
                                            <p:cond delay="0"/>
                                          </p:stCondLst>
                                        </p:cTn>
                                        <p:tgtEl>
                                          <p:spTgt spid="14"/>
                                        </p:tgtEl>
                                        <p:attrNameLst>
                                          <p:attrName>ppt_h</p:attrName>
                                        </p:attrNameLst>
                                      </p:cBhvr>
                                      <p:tavLst>
                                        <p:tav tm="0">
                                          <p:val>
                                            <p:strVal val="ppt_h"/>
                                          </p:val>
                                        </p:tav>
                                        <p:tav tm="100000">
                                          <p:val>
                                            <p:strVal val="#ppt_h*0.1190048"/>
                                          </p:val>
                                        </p:tav>
                                      </p:tavLst>
                                    </p:anim>
                                    <p:anim to="" calcmode="lin" valueType="num">
                                      <p:cBhvr>
                                        <p:cTn id="756" dur="500" fill="hold">
                                          <p:stCondLst>
                                            <p:cond delay="0"/>
                                          </p:stCondLst>
                                        </p:cTn>
                                        <p:tgtEl>
                                          <p:spTgt spid="14"/>
                                        </p:tgtEl>
                                        <p:attrNameLst>
                                          <p:attrName>ppt_x</p:attrName>
                                        </p:attrNameLst>
                                      </p:cBhvr>
                                      <p:tavLst>
                                        <p:tav tm="0">
                                          <p:val>
                                            <p:strVal val="ppt_x"/>
                                          </p:val>
                                        </p:tav>
                                        <p:tav tm="100000">
                                          <p:val>
                                            <p:fltVal val="0.53098"/>
                                          </p:val>
                                        </p:tav>
                                      </p:tavLst>
                                    </p:anim>
                                    <p:anim to="" calcmode="lin" valueType="num">
                                      <p:cBhvr>
                                        <p:cTn id="757" dur="500" fill="hold">
                                          <p:stCondLst>
                                            <p:cond delay="0"/>
                                          </p:stCondLst>
                                        </p:cTn>
                                        <p:tgtEl>
                                          <p:spTgt spid="14"/>
                                        </p:tgtEl>
                                        <p:attrNameLst>
                                          <p:attrName>ppt_y</p:attrName>
                                        </p:attrNameLst>
                                      </p:cBhvr>
                                      <p:tavLst>
                                        <p:tav tm="0">
                                          <p:val>
                                            <p:strVal val="ppt_y"/>
                                          </p:val>
                                        </p:tav>
                                        <p:tav tm="100000">
                                          <p:val>
                                            <p:fltVal val="0.04623"/>
                                          </p:val>
                                        </p:tav>
                                      </p:tavLst>
                                    </p:anim>
                                    <p:anim to="" calcmode="lin" valueType="num">
                                      <p:cBhvr>
                                        <p:cTn id="758"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759" presetID="0" presetClass="entr" presetSubtype="0" fill="hold" grpId="9" nodeType="withEffect">
                                  <p:stCondLst>
                                    <p:cond delay="0"/>
                                  </p:stCondLst>
                                  <p:childTnLst>
                                    <p:anim to="" calcmode="lin" valueType="num">
                                      <p:cBhvr>
                                        <p:cTn id="760" dur="500" fill="hold">
                                          <p:stCondLst>
                                            <p:cond delay="0"/>
                                          </p:stCondLst>
                                        </p:cTn>
                                        <p:tgtEl>
                                          <p:spTgt spid="13"/>
                                        </p:tgtEl>
                                        <p:attrNameLst>
                                          <p:attrName>ppt_w</p:attrName>
                                        </p:attrNameLst>
                                      </p:cBhvr>
                                      <p:tavLst>
                                        <p:tav tm="0">
                                          <p:val>
                                            <p:strVal val="ppt_w"/>
                                          </p:val>
                                        </p:tav>
                                        <p:tav tm="100000">
                                          <p:val>
                                            <p:strVal val="#ppt_w*0.07136519"/>
                                          </p:val>
                                        </p:tav>
                                      </p:tavLst>
                                    </p:anim>
                                    <p:anim to="" calcmode="lin" valueType="num">
                                      <p:cBhvr>
                                        <p:cTn id="761" dur="500" fill="hold">
                                          <p:stCondLst>
                                            <p:cond delay="0"/>
                                          </p:stCondLst>
                                        </p:cTn>
                                        <p:tgtEl>
                                          <p:spTgt spid="13"/>
                                        </p:tgtEl>
                                        <p:attrNameLst>
                                          <p:attrName>ppt_h</p:attrName>
                                        </p:attrNameLst>
                                      </p:cBhvr>
                                      <p:tavLst>
                                        <p:tav tm="0">
                                          <p:val>
                                            <p:strVal val="ppt_h"/>
                                          </p:val>
                                        </p:tav>
                                        <p:tav tm="100000">
                                          <p:val>
                                            <p:strVal val="#ppt_h*0.07136518"/>
                                          </p:val>
                                        </p:tav>
                                      </p:tavLst>
                                    </p:anim>
                                    <p:anim to="" calcmode="lin" valueType="num">
                                      <p:cBhvr>
                                        <p:cTn id="762" dur="500" fill="hold">
                                          <p:stCondLst>
                                            <p:cond delay="0"/>
                                          </p:stCondLst>
                                        </p:cTn>
                                        <p:tgtEl>
                                          <p:spTgt spid="13"/>
                                        </p:tgtEl>
                                        <p:attrNameLst>
                                          <p:attrName>ppt_x</p:attrName>
                                        </p:attrNameLst>
                                      </p:cBhvr>
                                      <p:tavLst>
                                        <p:tav tm="0">
                                          <p:val>
                                            <p:strVal val="ppt_x"/>
                                          </p:val>
                                        </p:tav>
                                        <p:tav tm="100000">
                                          <p:val>
                                            <p:fltVal val="0.53975"/>
                                          </p:val>
                                        </p:tav>
                                      </p:tavLst>
                                    </p:anim>
                                    <p:anim to="" calcmode="lin" valueType="num">
                                      <p:cBhvr>
                                        <p:cTn id="763" dur="500" fill="hold">
                                          <p:stCondLst>
                                            <p:cond delay="0"/>
                                          </p:stCondLst>
                                        </p:cTn>
                                        <p:tgtEl>
                                          <p:spTgt spid="13"/>
                                        </p:tgtEl>
                                        <p:attrNameLst>
                                          <p:attrName>ppt_y</p:attrName>
                                        </p:attrNameLst>
                                      </p:cBhvr>
                                      <p:tavLst>
                                        <p:tav tm="0">
                                          <p:val>
                                            <p:strVal val="ppt_y"/>
                                          </p:val>
                                        </p:tav>
                                        <p:tav tm="100000">
                                          <p:val>
                                            <p:fltVal val="0.08661"/>
                                          </p:val>
                                        </p:tav>
                                      </p:tavLst>
                                    </p:anim>
                                    <p:anim to="" calcmode="lin" valueType="num">
                                      <p:cBhvr>
                                        <p:cTn id="764"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765" presetID="0" presetClass="entr" presetSubtype="0" fill="hold" grpId="10" nodeType="withEffect">
                                  <p:stCondLst>
                                    <p:cond delay="0"/>
                                  </p:stCondLst>
                                  <p:childTnLst>
                                    <p:anim to="" calcmode="lin" valueType="num">
                                      <p:cBhvr>
                                        <p:cTn id="766" dur="500" fill="hold">
                                          <p:stCondLst>
                                            <p:cond delay="0"/>
                                          </p:stCondLst>
                                        </p:cTn>
                                        <p:tgtEl>
                                          <p:spTgt spid="12"/>
                                        </p:tgtEl>
                                        <p:attrNameLst>
                                          <p:attrName>ppt_w</p:attrName>
                                        </p:attrNameLst>
                                      </p:cBhvr>
                                      <p:tavLst>
                                        <p:tav tm="0">
                                          <p:val>
                                            <p:strVal val="ppt_w"/>
                                          </p:val>
                                        </p:tav>
                                        <p:tav tm="100000">
                                          <p:val>
                                            <p:strVal val="#ppt_w*0.07136517"/>
                                          </p:val>
                                        </p:tav>
                                      </p:tavLst>
                                    </p:anim>
                                    <p:anim to="" calcmode="lin" valueType="num">
                                      <p:cBhvr>
                                        <p:cTn id="767" dur="500" fill="hold">
                                          <p:stCondLst>
                                            <p:cond delay="0"/>
                                          </p:stCondLst>
                                        </p:cTn>
                                        <p:tgtEl>
                                          <p:spTgt spid="12"/>
                                        </p:tgtEl>
                                        <p:attrNameLst>
                                          <p:attrName>ppt_h</p:attrName>
                                        </p:attrNameLst>
                                      </p:cBhvr>
                                      <p:tavLst>
                                        <p:tav tm="0">
                                          <p:val>
                                            <p:strVal val="ppt_h"/>
                                          </p:val>
                                        </p:tav>
                                        <p:tav tm="100000">
                                          <p:val>
                                            <p:strVal val="#ppt_h*0.07136518"/>
                                          </p:val>
                                        </p:tav>
                                      </p:tavLst>
                                    </p:anim>
                                    <p:anim to="" calcmode="lin" valueType="num">
                                      <p:cBhvr>
                                        <p:cTn id="768" dur="500" fill="hold">
                                          <p:stCondLst>
                                            <p:cond delay="0"/>
                                          </p:stCondLst>
                                        </p:cTn>
                                        <p:tgtEl>
                                          <p:spTgt spid="12"/>
                                        </p:tgtEl>
                                        <p:attrNameLst>
                                          <p:attrName>ppt_x</p:attrName>
                                        </p:attrNameLst>
                                      </p:cBhvr>
                                      <p:tavLst>
                                        <p:tav tm="0">
                                          <p:val>
                                            <p:strVal val="ppt_x"/>
                                          </p:val>
                                        </p:tav>
                                        <p:tav tm="100000">
                                          <p:val>
                                            <p:fltVal val="0.57019"/>
                                          </p:val>
                                        </p:tav>
                                      </p:tavLst>
                                    </p:anim>
                                    <p:anim to="" calcmode="lin" valueType="num">
                                      <p:cBhvr>
                                        <p:cTn id="769" dur="500" fill="hold">
                                          <p:stCondLst>
                                            <p:cond delay="0"/>
                                          </p:stCondLst>
                                        </p:cTn>
                                        <p:tgtEl>
                                          <p:spTgt spid="12"/>
                                        </p:tgtEl>
                                        <p:attrNameLst>
                                          <p:attrName>ppt_y</p:attrName>
                                        </p:attrNameLst>
                                      </p:cBhvr>
                                      <p:tavLst>
                                        <p:tav tm="0">
                                          <p:val>
                                            <p:strVal val="ppt_y"/>
                                          </p:val>
                                        </p:tav>
                                        <p:tav tm="100000">
                                          <p:val>
                                            <p:fltVal val="0.07024"/>
                                          </p:val>
                                        </p:tav>
                                      </p:tavLst>
                                    </p:anim>
                                    <p:anim to="" calcmode="lin" valueType="num">
                                      <p:cBhvr>
                                        <p:cTn id="770"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771" presetID="0" presetClass="entr" presetSubtype="0" fill="hold" grpId="11" nodeType="withEffect">
                                  <p:stCondLst>
                                    <p:cond delay="0"/>
                                  </p:stCondLst>
                                  <p:childTnLst>
                                    <p:anim to="" calcmode="lin" valueType="num">
                                      <p:cBhvr>
                                        <p:cTn id="772" dur="500" fill="hold">
                                          <p:stCondLst>
                                            <p:cond delay="0"/>
                                          </p:stCondLst>
                                        </p:cTn>
                                        <p:tgtEl>
                                          <p:spTgt spid="11"/>
                                        </p:tgtEl>
                                        <p:attrNameLst>
                                          <p:attrName>ppt_w</p:attrName>
                                        </p:attrNameLst>
                                      </p:cBhvr>
                                      <p:tavLst>
                                        <p:tav tm="0">
                                          <p:val>
                                            <p:strVal val="ppt_w"/>
                                          </p:val>
                                        </p:tav>
                                        <p:tav tm="100000">
                                          <p:val>
                                            <p:strVal val="#ppt_w*0.07396194"/>
                                          </p:val>
                                        </p:tav>
                                      </p:tavLst>
                                    </p:anim>
                                    <p:anim to="" calcmode="lin" valueType="num">
                                      <p:cBhvr>
                                        <p:cTn id="773" dur="500" fill="hold">
                                          <p:stCondLst>
                                            <p:cond delay="0"/>
                                          </p:stCondLst>
                                        </p:cTn>
                                        <p:tgtEl>
                                          <p:spTgt spid="11"/>
                                        </p:tgtEl>
                                        <p:attrNameLst>
                                          <p:attrName>ppt_h</p:attrName>
                                        </p:attrNameLst>
                                      </p:cBhvr>
                                      <p:tavLst>
                                        <p:tav tm="0">
                                          <p:val>
                                            <p:strVal val="ppt_h"/>
                                          </p:val>
                                        </p:tav>
                                        <p:tav tm="100000">
                                          <p:val>
                                            <p:strVal val="#ppt_h*0.07396195"/>
                                          </p:val>
                                        </p:tav>
                                      </p:tavLst>
                                    </p:anim>
                                    <p:anim to="" calcmode="lin" valueType="num">
                                      <p:cBhvr>
                                        <p:cTn id="774" dur="500" fill="hold">
                                          <p:stCondLst>
                                            <p:cond delay="0"/>
                                          </p:stCondLst>
                                        </p:cTn>
                                        <p:tgtEl>
                                          <p:spTgt spid="11"/>
                                        </p:tgtEl>
                                        <p:attrNameLst>
                                          <p:attrName>ppt_x</p:attrName>
                                        </p:attrNameLst>
                                      </p:cBhvr>
                                      <p:tavLst>
                                        <p:tav tm="0">
                                          <p:val>
                                            <p:strVal val="ppt_x"/>
                                          </p:val>
                                        </p:tav>
                                        <p:tav tm="100000">
                                          <p:val>
                                            <p:fltVal val="0.56631"/>
                                          </p:val>
                                        </p:tav>
                                      </p:tavLst>
                                    </p:anim>
                                    <p:anim to="" calcmode="lin" valueType="num">
                                      <p:cBhvr>
                                        <p:cTn id="775" dur="500" fill="hold">
                                          <p:stCondLst>
                                            <p:cond delay="0"/>
                                          </p:stCondLst>
                                        </p:cTn>
                                        <p:tgtEl>
                                          <p:spTgt spid="11"/>
                                        </p:tgtEl>
                                        <p:attrNameLst>
                                          <p:attrName>ppt_y</p:attrName>
                                        </p:attrNameLst>
                                      </p:cBhvr>
                                      <p:tavLst>
                                        <p:tav tm="0">
                                          <p:val>
                                            <p:strVal val="ppt_y"/>
                                          </p:val>
                                        </p:tav>
                                        <p:tav tm="100000">
                                          <p:val>
                                            <p:fltVal val="0.05918"/>
                                          </p:val>
                                        </p:tav>
                                      </p:tavLst>
                                    </p:anim>
                                    <p:anim to="" calcmode="lin" valueType="num">
                                      <p:cBhvr>
                                        <p:cTn id="776"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777" presetID="0" presetClass="entr" presetSubtype="0" fill="hold" grpId="12" nodeType="withEffect">
                                  <p:stCondLst>
                                    <p:cond delay="0"/>
                                  </p:stCondLst>
                                  <p:childTnLst>
                                    <p:anim to="" calcmode="lin" valueType="num">
                                      <p:cBhvr>
                                        <p:cTn id="778" dur="500" fill="hold">
                                          <p:stCondLst>
                                            <p:cond delay="0"/>
                                          </p:stCondLst>
                                        </p:cTn>
                                        <p:tgtEl>
                                          <p:spTgt spid="10"/>
                                        </p:tgtEl>
                                        <p:attrNameLst>
                                          <p:attrName>ppt_w</p:attrName>
                                        </p:attrNameLst>
                                      </p:cBhvr>
                                      <p:tavLst>
                                        <p:tav tm="0">
                                          <p:val>
                                            <p:strVal val="ppt_w"/>
                                          </p:val>
                                        </p:tav>
                                        <p:tav tm="100000">
                                          <p:val>
                                            <p:strVal val="#ppt_w*0.03917883"/>
                                          </p:val>
                                        </p:tav>
                                      </p:tavLst>
                                    </p:anim>
                                    <p:anim to="" calcmode="lin" valueType="num">
                                      <p:cBhvr>
                                        <p:cTn id="779" dur="500" fill="hold">
                                          <p:stCondLst>
                                            <p:cond delay="0"/>
                                          </p:stCondLst>
                                        </p:cTn>
                                        <p:tgtEl>
                                          <p:spTgt spid="10"/>
                                        </p:tgtEl>
                                        <p:attrNameLst>
                                          <p:attrName>ppt_h</p:attrName>
                                        </p:attrNameLst>
                                      </p:cBhvr>
                                      <p:tavLst>
                                        <p:tav tm="0">
                                          <p:val>
                                            <p:strVal val="ppt_h"/>
                                          </p:val>
                                        </p:tav>
                                        <p:tav tm="100000">
                                          <p:val>
                                            <p:strVal val="#ppt_h*0.03917883"/>
                                          </p:val>
                                        </p:tav>
                                      </p:tavLst>
                                    </p:anim>
                                    <p:anim to="" calcmode="lin" valueType="num">
                                      <p:cBhvr>
                                        <p:cTn id="780" dur="500" fill="hold">
                                          <p:stCondLst>
                                            <p:cond delay="0"/>
                                          </p:stCondLst>
                                        </p:cTn>
                                        <p:tgtEl>
                                          <p:spTgt spid="10"/>
                                        </p:tgtEl>
                                        <p:attrNameLst>
                                          <p:attrName>ppt_x</p:attrName>
                                        </p:attrNameLst>
                                      </p:cBhvr>
                                      <p:tavLst>
                                        <p:tav tm="0">
                                          <p:val>
                                            <p:strVal val="ppt_x"/>
                                          </p:val>
                                        </p:tav>
                                        <p:tav tm="100000">
                                          <p:val>
                                            <p:fltVal val="0.57403"/>
                                          </p:val>
                                        </p:tav>
                                      </p:tavLst>
                                    </p:anim>
                                    <p:anim to="" calcmode="lin" valueType="num">
                                      <p:cBhvr>
                                        <p:cTn id="781" dur="500" fill="hold">
                                          <p:stCondLst>
                                            <p:cond delay="0"/>
                                          </p:stCondLst>
                                        </p:cTn>
                                        <p:tgtEl>
                                          <p:spTgt spid="10"/>
                                        </p:tgtEl>
                                        <p:attrNameLst>
                                          <p:attrName>ppt_y</p:attrName>
                                        </p:attrNameLst>
                                      </p:cBhvr>
                                      <p:tavLst>
                                        <p:tav tm="0">
                                          <p:val>
                                            <p:strVal val="ppt_y"/>
                                          </p:val>
                                        </p:tav>
                                        <p:tav tm="100000">
                                          <p:val>
                                            <p:fltVal val="0.04997"/>
                                          </p:val>
                                        </p:tav>
                                      </p:tavLst>
                                    </p:anim>
                                    <p:anim to="" calcmode="lin" valueType="num">
                                      <p:cBhvr>
                                        <p:cTn id="782"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783" presetID="0" presetClass="entr" presetSubtype="0" fill="hold" grpId="13" nodeType="withEffect">
                                  <p:stCondLst>
                                    <p:cond delay="0"/>
                                  </p:stCondLst>
                                  <p:childTnLst>
                                    <p:anim to="" calcmode="lin" valueType="num">
                                      <p:cBhvr>
                                        <p:cTn id="784" dur="500" fill="hold">
                                          <p:stCondLst>
                                            <p:cond delay="0"/>
                                          </p:stCondLst>
                                        </p:cTn>
                                        <p:tgtEl>
                                          <p:spTgt spid="9"/>
                                        </p:tgtEl>
                                        <p:attrNameLst>
                                          <p:attrName>ppt_w</p:attrName>
                                        </p:attrNameLst>
                                      </p:cBhvr>
                                      <p:tavLst>
                                        <p:tav tm="0">
                                          <p:val>
                                            <p:strVal val="ppt_w"/>
                                          </p:val>
                                        </p:tav>
                                        <p:tav tm="100000">
                                          <p:val>
                                            <p:strVal val="#ppt_w*0.02364585"/>
                                          </p:val>
                                        </p:tav>
                                      </p:tavLst>
                                    </p:anim>
                                    <p:anim to="" calcmode="lin" valueType="num">
                                      <p:cBhvr>
                                        <p:cTn id="785" dur="500" fill="hold">
                                          <p:stCondLst>
                                            <p:cond delay="0"/>
                                          </p:stCondLst>
                                        </p:cTn>
                                        <p:tgtEl>
                                          <p:spTgt spid="9"/>
                                        </p:tgtEl>
                                        <p:attrNameLst>
                                          <p:attrName>ppt_h</p:attrName>
                                        </p:attrNameLst>
                                      </p:cBhvr>
                                      <p:tavLst>
                                        <p:tav tm="0">
                                          <p:val>
                                            <p:strVal val="ppt_h"/>
                                          </p:val>
                                        </p:tav>
                                        <p:tav tm="100000">
                                          <p:val>
                                            <p:strVal val="#ppt_h*0.02364585"/>
                                          </p:val>
                                        </p:tav>
                                      </p:tavLst>
                                    </p:anim>
                                    <p:anim to="" calcmode="lin" valueType="num">
                                      <p:cBhvr>
                                        <p:cTn id="786" dur="500" fill="hold">
                                          <p:stCondLst>
                                            <p:cond delay="0"/>
                                          </p:stCondLst>
                                        </p:cTn>
                                        <p:tgtEl>
                                          <p:spTgt spid="9"/>
                                        </p:tgtEl>
                                        <p:attrNameLst>
                                          <p:attrName>ppt_x</p:attrName>
                                        </p:attrNameLst>
                                      </p:cBhvr>
                                      <p:tavLst>
                                        <p:tav tm="0">
                                          <p:val>
                                            <p:strVal val="ppt_x"/>
                                          </p:val>
                                        </p:tav>
                                        <p:tav tm="100000">
                                          <p:val>
                                            <p:fltVal val="0.56012"/>
                                          </p:val>
                                        </p:tav>
                                      </p:tavLst>
                                    </p:anim>
                                    <p:anim to="" calcmode="lin" valueType="num">
                                      <p:cBhvr>
                                        <p:cTn id="787" dur="500" fill="hold">
                                          <p:stCondLst>
                                            <p:cond delay="0"/>
                                          </p:stCondLst>
                                        </p:cTn>
                                        <p:tgtEl>
                                          <p:spTgt spid="9"/>
                                        </p:tgtEl>
                                        <p:attrNameLst>
                                          <p:attrName>ppt_y</p:attrName>
                                        </p:attrNameLst>
                                      </p:cBhvr>
                                      <p:tavLst>
                                        <p:tav tm="0">
                                          <p:val>
                                            <p:strVal val="ppt_y"/>
                                          </p:val>
                                        </p:tav>
                                        <p:tav tm="100000">
                                          <p:val>
                                            <p:fltVal val="0.04498"/>
                                          </p:val>
                                        </p:tav>
                                      </p:tavLst>
                                    </p:anim>
                                    <p:anim to="" calcmode="lin" valueType="num">
                                      <p:cBhvr>
                                        <p:cTn id="788"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789" presetID="0" presetClass="entr" presetSubtype="0" fill="hold" grpId="14" nodeType="withEffect">
                                  <p:stCondLst>
                                    <p:cond delay="0"/>
                                  </p:stCondLst>
                                  <p:childTnLst>
                                    <p:anim to="" calcmode="lin" valueType="num">
                                      <p:cBhvr>
                                        <p:cTn id="790" dur="500" fill="hold">
                                          <p:stCondLst>
                                            <p:cond delay="0"/>
                                          </p:stCondLst>
                                        </p:cTn>
                                        <p:tgtEl>
                                          <p:spTgt spid="6"/>
                                        </p:tgtEl>
                                        <p:attrNameLst>
                                          <p:attrName>ppt_w</p:attrName>
                                        </p:attrNameLst>
                                      </p:cBhvr>
                                      <p:tavLst>
                                        <p:tav tm="0">
                                          <p:val>
                                            <p:strVal val="ppt_w"/>
                                          </p:val>
                                        </p:tav>
                                        <p:tav tm="100000">
                                          <p:val>
                                            <p:strVal val="#ppt_w*0.03100742"/>
                                          </p:val>
                                        </p:tav>
                                      </p:tavLst>
                                    </p:anim>
                                    <p:anim to="" calcmode="lin" valueType="num">
                                      <p:cBhvr>
                                        <p:cTn id="791" dur="500" fill="hold">
                                          <p:stCondLst>
                                            <p:cond delay="0"/>
                                          </p:stCondLst>
                                        </p:cTn>
                                        <p:tgtEl>
                                          <p:spTgt spid="6"/>
                                        </p:tgtEl>
                                        <p:attrNameLst>
                                          <p:attrName>ppt_h</p:attrName>
                                        </p:attrNameLst>
                                      </p:cBhvr>
                                      <p:tavLst>
                                        <p:tav tm="0">
                                          <p:val>
                                            <p:strVal val="ppt_h"/>
                                          </p:val>
                                        </p:tav>
                                        <p:tav tm="100000">
                                          <p:val>
                                            <p:strVal val="#ppt_h*0.03100742"/>
                                          </p:val>
                                        </p:tav>
                                      </p:tavLst>
                                    </p:anim>
                                    <p:anim to="" calcmode="lin" valueType="num">
                                      <p:cBhvr>
                                        <p:cTn id="792" dur="500" fill="hold">
                                          <p:stCondLst>
                                            <p:cond delay="0"/>
                                          </p:stCondLst>
                                        </p:cTn>
                                        <p:tgtEl>
                                          <p:spTgt spid="6"/>
                                        </p:tgtEl>
                                        <p:attrNameLst>
                                          <p:attrName>ppt_x</p:attrName>
                                        </p:attrNameLst>
                                      </p:cBhvr>
                                      <p:tavLst>
                                        <p:tav tm="0">
                                          <p:val>
                                            <p:strVal val="ppt_x"/>
                                          </p:val>
                                        </p:tav>
                                        <p:tav tm="100000">
                                          <p:val>
                                            <p:fltVal val="0.5539"/>
                                          </p:val>
                                        </p:tav>
                                      </p:tavLst>
                                    </p:anim>
                                    <p:anim to="" calcmode="lin" valueType="num">
                                      <p:cBhvr>
                                        <p:cTn id="793" dur="500" fill="hold">
                                          <p:stCondLst>
                                            <p:cond delay="0"/>
                                          </p:stCondLst>
                                        </p:cTn>
                                        <p:tgtEl>
                                          <p:spTgt spid="6"/>
                                        </p:tgtEl>
                                        <p:attrNameLst>
                                          <p:attrName>ppt_y</p:attrName>
                                        </p:attrNameLst>
                                      </p:cBhvr>
                                      <p:tavLst>
                                        <p:tav tm="0">
                                          <p:val>
                                            <p:strVal val="ppt_y"/>
                                          </p:val>
                                        </p:tav>
                                        <p:tav tm="100000">
                                          <p:val>
                                            <p:fltVal val="0.0417"/>
                                          </p:val>
                                        </p:tav>
                                      </p:tavLst>
                                    </p:anim>
                                    <p:anim to="" calcmode="lin" valueType="num">
                                      <p:cBhvr>
                                        <p:cTn id="794"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795" presetID="0" presetClass="entr" presetSubtype="0" fill="hold" grpId="15" nodeType="withEffect">
                                  <p:stCondLst>
                                    <p:cond delay="0"/>
                                  </p:stCondLst>
                                  <p:childTnLst>
                                    <p:anim to="" calcmode="lin" valueType="num">
                                      <p:cBhvr>
                                        <p:cTn id="796" dur="500" fill="hold">
                                          <p:stCondLst>
                                            <p:cond delay="0"/>
                                          </p:stCondLst>
                                        </p:cTn>
                                        <p:tgtEl>
                                          <p:spTgt spid="4"/>
                                        </p:tgtEl>
                                        <p:attrNameLst>
                                          <p:attrName>ppt_w</p:attrName>
                                        </p:attrNameLst>
                                      </p:cBhvr>
                                      <p:tavLst>
                                        <p:tav tm="0">
                                          <p:val>
                                            <p:strVal val="ppt_w"/>
                                          </p:val>
                                        </p:tav>
                                        <p:tav tm="100000">
                                          <p:val>
                                            <p:strVal val="#ppt_w*0.0253652"/>
                                          </p:val>
                                        </p:tav>
                                      </p:tavLst>
                                    </p:anim>
                                    <p:anim to="" calcmode="lin" valueType="num">
                                      <p:cBhvr>
                                        <p:cTn id="797" dur="500" fill="hold">
                                          <p:stCondLst>
                                            <p:cond delay="0"/>
                                          </p:stCondLst>
                                        </p:cTn>
                                        <p:tgtEl>
                                          <p:spTgt spid="4"/>
                                        </p:tgtEl>
                                        <p:attrNameLst>
                                          <p:attrName>ppt_h</p:attrName>
                                        </p:attrNameLst>
                                      </p:cBhvr>
                                      <p:tavLst>
                                        <p:tav tm="0">
                                          <p:val>
                                            <p:strVal val="ppt_h"/>
                                          </p:val>
                                        </p:tav>
                                        <p:tav tm="100000">
                                          <p:val>
                                            <p:strVal val="#ppt_h*0.0253652"/>
                                          </p:val>
                                        </p:tav>
                                      </p:tavLst>
                                    </p:anim>
                                    <p:anim to="" calcmode="lin" valueType="num">
                                      <p:cBhvr>
                                        <p:cTn id="798" dur="500" fill="hold">
                                          <p:stCondLst>
                                            <p:cond delay="0"/>
                                          </p:stCondLst>
                                        </p:cTn>
                                        <p:tgtEl>
                                          <p:spTgt spid="4"/>
                                        </p:tgtEl>
                                        <p:attrNameLst>
                                          <p:attrName>ppt_x</p:attrName>
                                        </p:attrNameLst>
                                      </p:cBhvr>
                                      <p:tavLst>
                                        <p:tav tm="0">
                                          <p:val>
                                            <p:strVal val="ppt_x"/>
                                          </p:val>
                                        </p:tav>
                                        <p:tav tm="100000">
                                          <p:val>
                                            <p:fltVal val="0.55685"/>
                                          </p:val>
                                        </p:tav>
                                      </p:tavLst>
                                    </p:anim>
                                    <p:anim to="" calcmode="lin" valueType="num">
                                      <p:cBhvr>
                                        <p:cTn id="799" dur="500" fill="hold">
                                          <p:stCondLst>
                                            <p:cond delay="0"/>
                                          </p:stCondLst>
                                        </p:cTn>
                                        <p:tgtEl>
                                          <p:spTgt spid="4"/>
                                        </p:tgtEl>
                                        <p:attrNameLst>
                                          <p:attrName>ppt_y</p:attrName>
                                        </p:attrNameLst>
                                      </p:cBhvr>
                                      <p:tavLst>
                                        <p:tav tm="0">
                                          <p:val>
                                            <p:strVal val="ppt_y"/>
                                          </p:val>
                                        </p:tav>
                                        <p:tav tm="100000">
                                          <p:val>
                                            <p:fltVal val="0.03793"/>
                                          </p:val>
                                        </p:tav>
                                      </p:tavLst>
                                    </p:anim>
                                    <p:anim to="" calcmode="lin" valueType="num">
                                      <p:cBhvr>
                                        <p:cTn id="800"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801" fill="hold">
                      <p:stCondLst>
                        <p:cond delay="indefinite"/>
                      </p:stCondLst>
                      <p:childTnLst>
                        <p:par>
                          <p:cTn id="802" fill="hold">
                            <p:stCondLst>
                              <p:cond delay="0"/>
                            </p:stCondLst>
                            <p:childTnLst>
                              <p:par>
                                <p:cTn id="803" presetID="2" presetClass="entr" presetSubtype="4" fill="hold" grpId="0" nodeType="clickEffect">
                                  <p:stCondLst>
                                    <p:cond delay="0"/>
                                  </p:stCondLst>
                                  <p:childTnLst>
                                    <p:set>
                                      <p:cBhvr>
                                        <p:cTn id="804" dur="1" fill="hold">
                                          <p:stCondLst>
                                            <p:cond delay="0"/>
                                          </p:stCondLst>
                                        </p:cTn>
                                        <p:tgtEl>
                                          <p:spTgt spid="23"/>
                                        </p:tgtEl>
                                        <p:attrNameLst>
                                          <p:attrName>style.visibility</p:attrName>
                                        </p:attrNameLst>
                                      </p:cBhvr>
                                      <p:to>
                                        <p:strVal val="visible"/>
                                      </p:to>
                                    </p:set>
                                    <p:anim calcmode="lin" valueType="num">
                                      <p:cBhvr additive="base">
                                        <p:cTn id="805" dur="500" fill="hold">
                                          <p:stCondLst>
                                            <p:cond delay="0"/>
                                          </p:stCondLst>
                                        </p:cTn>
                                        <p:tgtEl>
                                          <p:spTgt spid="23"/>
                                        </p:tgtEl>
                                        <p:attrNameLst>
                                          <p:attrName>ppt_x</p:attrName>
                                        </p:attrNameLst>
                                      </p:cBhvr>
                                      <p:tavLst>
                                        <p:tav tm="0">
                                          <p:val>
                                            <p:fltVal val="0.22387"/>
                                          </p:val>
                                        </p:tav>
                                        <p:tav tm="100000">
                                          <p:val>
                                            <p:fltVal val="0.22387"/>
                                          </p:val>
                                        </p:tav>
                                      </p:tavLst>
                                    </p:anim>
                                    <p:anim calcmode="lin" valueType="num">
                                      <p:cBhvr additive="base">
                                        <p:cTn id="806" dur="500" fill="hold">
                                          <p:stCondLst>
                                            <p:cond delay="0"/>
                                          </p:stCondLst>
                                        </p:cTn>
                                        <p:tgtEl>
                                          <p:spTgt spid="23"/>
                                        </p:tgtEl>
                                        <p:attrNameLst>
                                          <p:attrName>ppt_y</p:attrName>
                                        </p:attrNameLst>
                                      </p:cBhvr>
                                      <p:tavLst>
                                        <p:tav tm="0" fmla="0.5-(#ppt_h*1.00)/2*((1.5-1.5*$)^3-(1.5-1.5*$)^2)*8/9">
                                          <p:val>
                                            <p:intVal val="0"/>
                                          </p:val>
                                        </p:tav>
                                        <p:tav tm="100000">
                                          <p:val>
                                            <p:fltVal val="1"/>
                                          </p:val>
                                        </p:tav>
                                      </p:tavLst>
                                    </p:anim>
                                    <p:anim to="" calcmode="lin" valueType="num">
                                      <p:cBhvr>
                                        <p:cTn id="807" dur="500" fill="hold">
                                          <p:stCondLst>
                                            <p:cond delay="0"/>
                                          </p:stCondLst>
                                        </p:cTn>
                                        <p:tgtEl>
                                          <p:spTgt spid="23"/>
                                        </p:tgtEl>
                                        <p:attrNameLst>
                                          <p:attrName>ppt_w</p:attrName>
                                        </p:attrNameLst>
                                      </p:cBhvr>
                                      <p:tavLst>
                                        <p:tav tm="0">
                                          <p:val>
                                            <p:strVal val="#ppt_w"/>
                                          </p:val>
                                        </p:tav>
                                        <p:tav tm="100000">
                                          <p:val>
                                            <p:strVal val="#ppt_w*1"/>
                                          </p:val>
                                        </p:tav>
                                      </p:tavLst>
                                    </p:anim>
                                    <p:anim to="" calcmode="lin" valueType="num">
                                      <p:cBhvr>
                                        <p:cTn id="808" dur="500" fill="hold">
                                          <p:stCondLst>
                                            <p:cond delay="0"/>
                                          </p:stCondLst>
                                        </p:cTn>
                                        <p:tgtEl>
                                          <p:spTgt spid="23"/>
                                        </p:tgtEl>
                                        <p:attrNameLst>
                                          <p:attrName>ppt_h</p:attrName>
                                        </p:attrNameLst>
                                      </p:cBhvr>
                                      <p:tavLst>
                                        <p:tav tm="0" fmla="(#ppt_h*1.00)-(#ppt_h*1.00)*((1.5-1.5*$)^3-(1.5-1.5*$)^2)">
                                          <p:val>
                                            <p:intVal val="0"/>
                                          </p:val>
                                        </p:tav>
                                        <p:tav tm="100000">
                                          <p:val>
                                            <p:fltVal val="1"/>
                                          </p:val>
                                        </p:tav>
                                      </p:tavLst>
                                    </p:anim>
                                  </p:childTnLst>
                                </p:cTn>
                              </p:par>
                              <p:par>
                                <p:cTn id="809" presetID="0" presetClass="entr" presetSubtype="0" fill="hold" grpId="1" nodeType="withEffect">
                                  <p:stCondLst>
                                    <p:cond delay="0"/>
                                  </p:stCondLst>
                                  <p:childTnLst>
                                    <p:anim to="" calcmode="lin" valueType="num">
                                      <p:cBhvr>
                                        <p:cTn id="810" dur="500" fill="hold">
                                          <p:stCondLst>
                                            <p:cond delay="0"/>
                                          </p:stCondLst>
                                        </p:cTn>
                                        <p:tgtEl>
                                          <p:spTgt spid="22"/>
                                        </p:tgtEl>
                                        <p:attrNameLst>
                                          <p:attrName>ppt_x</p:attrName>
                                        </p:attrNameLst>
                                      </p:cBhvr>
                                      <p:tavLst>
                                        <p:tav tm="0">
                                          <p:val>
                                            <p:strVal val="ppt_x"/>
                                          </p:val>
                                        </p:tav>
                                        <p:tav tm="100000">
                                          <p:val>
                                            <p:fltVal val="0.17356"/>
                                          </p:val>
                                        </p:tav>
                                      </p:tavLst>
                                    </p:anim>
                                    <p:anim to="" calcmode="lin" valueType="num">
                                      <p:cBhvr>
                                        <p:cTn id="811" dur="500" fill="hold">
                                          <p:stCondLst>
                                            <p:cond delay="0"/>
                                          </p:stCondLst>
                                        </p:cTn>
                                        <p:tgtEl>
                                          <p:spTgt spid="22"/>
                                        </p:tgtEl>
                                        <p:attrNameLst>
                                          <p:attrName>ppt_y</p:attrName>
                                        </p:attrNameLst>
                                      </p:cBhvr>
                                      <p:tavLst>
                                        <p:tav tm="0">
                                          <p:val>
                                            <p:strVal val="ppt_y"/>
                                          </p:val>
                                        </p:tav>
                                        <p:tav tm="100000">
                                          <p:val>
                                            <p:fltVal val="0.32877"/>
                                          </p:val>
                                        </p:tav>
                                      </p:tavLst>
                                    </p:anim>
                                    <p:anim to="" calcmode="lin" valueType="num">
                                      <p:cBhvr>
                                        <p:cTn id="812"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813" presetID="0" presetClass="entr" presetSubtype="0" fill="hold" grpId="2" nodeType="withEffect">
                                  <p:stCondLst>
                                    <p:cond delay="0"/>
                                  </p:stCondLst>
                                  <p:childTnLst>
                                    <p:anim to="" calcmode="lin" valueType="num">
                                      <p:cBhvr>
                                        <p:cTn id="814" dur="500" fill="hold">
                                          <p:stCondLst>
                                            <p:cond delay="0"/>
                                          </p:stCondLst>
                                        </p:cTn>
                                        <p:tgtEl>
                                          <p:spTgt spid="21"/>
                                        </p:tgtEl>
                                        <p:attrNameLst>
                                          <p:attrName>ppt_x</p:attrName>
                                        </p:attrNameLst>
                                      </p:cBhvr>
                                      <p:tavLst>
                                        <p:tav tm="0">
                                          <p:val>
                                            <p:strVal val="ppt_x"/>
                                          </p:val>
                                        </p:tav>
                                        <p:tav tm="100000">
                                          <p:val>
                                            <p:fltVal val="0.19341"/>
                                          </p:val>
                                        </p:tav>
                                      </p:tavLst>
                                    </p:anim>
                                    <p:anim to="" calcmode="lin" valueType="num">
                                      <p:cBhvr>
                                        <p:cTn id="815" dur="500" fill="hold">
                                          <p:stCondLst>
                                            <p:cond delay="0"/>
                                          </p:stCondLst>
                                        </p:cTn>
                                        <p:tgtEl>
                                          <p:spTgt spid="21"/>
                                        </p:tgtEl>
                                        <p:attrNameLst>
                                          <p:attrName>ppt_y</p:attrName>
                                        </p:attrNameLst>
                                      </p:cBhvr>
                                      <p:tavLst>
                                        <p:tav tm="0">
                                          <p:val>
                                            <p:strVal val="ppt_y"/>
                                          </p:val>
                                        </p:tav>
                                        <p:tav tm="100000">
                                          <p:val>
                                            <p:fltVal val="0.20166"/>
                                          </p:val>
                                        </p:tav>
                                      </p:tavLst>
                                    </p:anim>
                                    <p:anim to="" calcmode="lin" valueType="num">
                                      <p:cBhvr>
                                        <p:cTn id="816"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817" presetID="0" presetClass="entr" presetSubtype="0" fill="hold" grpId="3" nodeType="withEffect">
                                  <p:stCondLst>
                                    <p:cond delay="0"/>
                                  </p:stCondLst>
                                  <p:childTnLst>
                                    <p:anim to="" calcmode="lin" valueType="num">
                                      <p:cBhvr>
                                        <p:cTn id="818" dur="500" fill="hold">
                                          <p:stCondLst>
                                            <p:cond delay="0"/>
                                          </p:stCondLst>
                                        </p:cTn>
                                        <p:tgtEl>
                                          <p:spTgt spid="20"/>
                                        </p:tgtEl>
                                        <p:attrNameLst>
                                          <p:attrName>ppt_x</p:attrName>
                                        </p:attrNameLst>
                                      </p:cBhvr>
                                      <p:tavLst>
                                        <p:tav tm="0">
                                          <p:val>
                                            <p:strVal val="ppt_x"/>
                                          </p:val>
                                        </p:tav>
                                        <p:tav tm="100000">
                                          <p:val>
                                            <p:fltVal val="0.31506"/>
                                          </p:val>
                                        </p:tav>
                                      </p:tavLst>
                                    </p:anim>
                                    <p:anim to="" calcmode="lin" valueType="num">
                                      <p:cBhvr>
                                        <p:cTn id="819" dur="500" fill="hold">
                                          <p:stCondLst>
                                            <p:cond delay="0"/>
                                          </p:stCondLst>
                                        </p:cTn>
                                        <p:tgtEl>
                                          <p:spTgt spid="20"/>
                                        </p:tgtEl>
                                        <p:attrNameLst>
                                          <p:attrName>ppt_y</p:attrName>
                                        </p:attrNameLst>
                                      </p:cBhvr>
                                      <p:tavLst>
                                        <p:tav tm="0">
                                          <p:val>
                                            <p:strVal val="ppt_y"/>
                                          </p:val>
                                        </p:tav>
                                        <p:tav tm="100000">
                                          <p:val>
                                            <p:fltVal val="0.1867"/>
                                          </p:val>
                                        </p:tav>
                                      </p:tavLst>
                                    </p:anim>
                                    <p:anim to="" calcmode="lin" valueType="num">
                                      <p:cBhvr>
                                        <p:cTn id="820"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821" presetID="0" presetClass="entr" presetSubtype="0" fill="hold" grpId="4" nodeType="withEffect">
                                  <p:stCondLst>
                                    <p:cond delay="0"/>
                                  </p:stCondLst>
                                  <p:childTnLst>
                                    <p:anim to="" calcmode="lin" valueType="num">
                                      <p:cBhvr>
                                        <p:cTn id="822" dur="500" fill="hold">
                                          <p:stCondLst>
                                            <p:cond delay="0"/>
                                          </p:stCondLst>
                                        </p:cTn>
                                        <p:tgtEl>
                                          <p:spTgt spid="19"/>
                                        </p:tgtEl>
                                        <p:attrNameLst>
                                          <p:attrName>ppt_x</p:attrName>
                                        </p:attrNameLst>
                                      </p:cBhvr>
                                      <p:tavLst>
                                        <p:tav tm="0">
                                          <p:val>
                                            <p:strVal val="ppt_x"/>
                                          </p:val>
                                        </p:tav>
                                        <p:tav tm="100000">
                                          <p:val>
                                            <p:fltVal val="0.36837"/>
                                          </p:val>
                                        </p:tav>
                                      </p:tavLst>
                                    </p:anim>
                                    <p:anim to="" calcmode="lin" valueType="num">
                                      <p:cBhvr>
                                        <p:cTn id="823" dur="500" fill="hold">
                                          <p:stCondLst>
                                            <p:cond delay="0"/>
                                          </p:stCondLst>
                                        </p:cTn>
                                        <p:tgtEl>
                                          <p:spTgt spid="19"/>
                                        </p:tgtEl>
                                        <p:attrNameLst>
                                          <p:attrName>ppt_y</p:attrName>
                                        </p:attrNameLst>
                                      </p:cBhvr>
                                      <p:tavLst>
                                        <p:tav tm="0">
                                          <p:val>
                                            <p:strVal val="ppt_y"/>
                                          </p:val>
                                        </p:tav>
                                        <p:tav tm="100000">
                                          <p:val>
                                            <p:fltVal val="0.08735"/>
                                          </p:val>
                                        </p:tav>
                                      </p:tavLst>
                                    </p:anim>
                                    <p:anim to="" calcmode="lin" valueType="num">
                                      <p:cBhvr>
                                        <p:cTn id="824"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825" presetID="0" presetClass="entr" presetSubtype="0" fill="hold" grpId="5" nodeType="withEffect">
                                  <p:stCondLst>
                                    <p:cond delay="0"/>
                                  </p:stCondLst>
                                  <p:childTnLst>
                                    <p:anim to="" calcmode="lin" valueType="num">
                                      <p:cBhvr>
                                        <p:cTn id="826" dur="500" fill="hold">
                                          <p:stCondLst>
                                            <p:cond delay="0"/>
                                          </p:stCondLst>
                                        </p:cTn>
                                        <p:tgtEl>
                                          <p:spTgt spid="18"/>
                                        </p:tgtEl>
                                        <p:attrNameLst>
                                          <p:attrName>ppt_x</p:attrName>
                                        </p:attrNameLst>
                                      </p:cBhvr>
                                      <p:tavLst>
                                        <p:tav tm="0">
                                          <p:val>
                                            <p:strVal val="ppt_x"/>
                                          </p:val>
                                        </p:tav>
                                        <p:tav tm="100000">
                                          <p:val>
                                            <p:fltVal val="0.41847"/>
                                          </p:val>
                                        </p:tav>
                                      </p:tavLst>
                                    </p:anim>
                                    <p:anim to="" calcmode="lin" valueType="num">
                                      <p:cBhvr>
                                        <p:cTn id="827" dur="500" fill="hold">
                                          <p:stCondLst>
                                            <p:cond delay="0"/>
                                          </p:stCondLst>
                                        </p:cTn>
                                        <p:tgtEl>
                                          <p:spTgt spid="18"/>
                                        </p:tgtEl>
                                        <p:attrNameLst>
                                          <p:attrName>ppt_y</p:attrName>
                                        </p:attrNameLst>
                                      </p:cBhvr>
                                      <p:tavLst>
                                        <p:tav tm="0">
                                          <p:val>
                                            <p:strVal val="ppt_y"/>
                                          </p:val>
                                        </p:tav>
                                        <p:tav tm="100000">
                                          <p:val>
                                            <p:fltVal val="-0.02553"/>
                                          </p:val>
                                        </p:tav>
                                      </p:tavLst>
                                    </p:anim>
                                    <p:anim to="" calcmode="lin" valueType="num">
                                      <p:cBhvr>
                                        <p:cTn id="828"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829" presetID="0" presetClass="entr" presetSubtype="0" fill="hold" grpId="6" nodeType="withEffect">
                                  <p:stCondLst>
                                    <p:cond delay="0"/>
                                  </p:stCondLst>
                                  <p:childTnLst>
                                    <p:anim to="" calcmode="lin" valueType="num">
                                      <p:cBhvr>
                                        <p:cTn id="830" dur="500" fill="hold">
                                          <p:stCondLst>
                                            <p:cond delay="0"/>
                                          </p:stCondLst>
                                        </p:cTn>
                                        <p:tgtEl>
                                          <p:spTgt spid="17"/>
                                        </p:tgtEl>
                                        <p:attrNameLst>
                                          <p:attrName>ppt_x</p:attrName>
                                        </p:attrNameLst>
                                      </p:cBhvr>
                                      <p:tavLst>
                                        <p:tav tm="0">
                                          <p:val>
                                            <p:strVal val="ppt_x"/>
                                          </p:val>
                                        </p:tav>
                                        <p:tav tm="100000">
                                          <p:val>
                                            <p:fltVal val="0.44493"/>
                                          </p:val>
                                        </p:tav>
                                      </p:tavLst>
                                    </p:anim>
                                    <p:anim to="" calcmode="lin" valueType="num">
                                      <p:cBhvr>
                                        <p:cTn id="831" dur="500" fill="hold">
                                          <p:stCondLst>
                                            <p:cond delay="0"/>
                                          </p:stCondLst>
                                        </p:cTn>
                                        <p:tgtEl>
                                          <p:spTgt spid="17"/>
                                        </p:tgtEl>
                                        <p:attrNameLst>
                                          <p:attrName>ppt_y</p:attrName>
                                        </p:attrNameLst>
                                      </p:cBhvr>
                                      <p:tavLst>
                                        <p:tav tm="0">
                                          <p:val>
                                            <p:strVal val="ppt_y"/>
                                          </p:val>
                                        </p:tav>
                                        <p:tav tm="100000">
                                          <p:val>
                                            <p:fltVal val="-0.07767"/>
                                          </p:val>
                                        </p:tav>
                                      </p:tavLst>
                                    </p:anim>
                                    <p:anim to="" calcmode="lin" valueType="num">
                                      <p:cBhvr>
                                        <p:cTn id="832"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833" presetID="0" presetClass="entr" presetSubtype="0" fill="hold" grpId="7" nodeType="withEffect">
                                  <p:stCondLst>
                                    <p:cond delay="0"/>
                                  </p:stCondLst>
                                  <p:childTnLst>
                                    <p:anim to="" calcmode="lin" valueType="num">
                                      <p:cBhvr>
                                        <p:cTn id="834" dur="500" fill="hold">
                                          <p:stCondLst>
                                            <p:cond delay="0"/>
                                          </p:stCondLst>
                                        </p:cTn>
                                        <p:tgtEl>
                                          <p:spTgt spid="16"/>
                                        </p:tgtEl>
                                        <p:attrNameLst>
                                          <p:attrName>ppt_x</p:attrName>
                                        </p:attrNameLst>
                                      </p:cBhvr>
                                      <p:tavLst>
                                        <p:tav tm="0">
                                          <p:val>
                                            <p:strVal val="ppt_x"/>
                                          </p:val>
                                        </p:tav>
                                        <p:tav tm="100000">
                                          <p:val>
                                            <p:fltVal val="0.50502"/>
                                          </p:val>
                                        </p:tav>
                                      </p:tavLst>
                                    </p:anim>
                                    <p:anim to="" calcmode="lin" valueType="num">
                                      <p:cBhvr>
                                        <p:cTn id="835" dur="500" fill="hold">
                                          <p:stCondLst>
                                            <p:cond delay="0"/>
                                          </p:stCondLst>
                                        </p:cTn>
                                        <p:tgtEl>
                                          <p:spTgt spid="16"/>
                                        </p:tgtEl>
                                        <p:attrNameLst>
                                          <p:attrName>ppt_y</p:attrName>
                                        </p:attrNameLst>
                                      </p:cBhvr>
                                      <p:tavLst>
                                        <p:tav tm="0">
                                          <p:val>
                                            <p:strVal val="ppt_y"/>
                                          </p:val>
                                        </p:tav>
                                        <p:tav tm="100000">
                                          <p:val>
                                            <p:fltVal val="-0.16837"/>
                                          </p:val>
                                        </p:tav>
                                      </p:tavLst>
                                    </p:anim>
                                    <p:anim to="" calcmode="lin" valueType="num">
                                      <p:cBhvr>
                                        <p:cTn id="836"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837" presetID="0" presetClass="entr" presetSubtype="0" fill="hold" grpId="8" nodeType="withEffect">
                                  <p:stCondLst>
                                    <p:cond delay="0"/>
                                  </p:stCondLst>
                                  <p:childTnLst>
                                    <p:anim to="" calcmode="lin" valueType="num">
                                      <p:cBhvr>
                                        <p:cTn id="838" dur="500" fill="hold">
                                          <p:stCondLst>
                                            <p:cond delay="0"/>
                                          </p:stCondLst>
                                        </p:cTn>
                                        <p:tgtEl>
                                          <p:spTgt spid="15"/>
                                        </p:tgtEl>
                                        <p:attrNameLst>
                                          <p:attrName>ppt_x</p:attrName>
                                        </p:attrNameLst>
                                      </p:cBhvr>
                                      <p:tavLst>
                                        <p:tav tm="0">
                                          <p:val>
                                            <p:strVal val="ppt_x"/>
                                          </p:val>
                                        </p:tav>
                                        <p:tav tm="100000">
                                          <p:val>
                                            <p:fltVal val="0.52026"/>
                                          </p:val>
                                        </p:tav>
                                      </p:tavLst>
                                    </p:anim>
                                    <p:anim to="" calcmode="lin" valueType="num">
                                      <p:cBhvr>
                                        <p:cTn id="839" dur="500" fill="hold">
                                          <p:stCondLst>
                                            <p:cond delay="0"/>
                                          </p:stCondLst>
                                        </p:cTn>
                                        <p:tgtEl>
                                          <p:spTgt spid="15"/>
                                        </p:tgtEl>
                                        <p:attrNameLst>
                                          <p:attrName>ppt_y</p:attrName>
                                        </p:attrNameLst>
                                      </p:cBhvr>
                                      <p:tavLst>
                                        <p:tav tm="0">
                                          <p:val>
                                            <p:strVal val="ppt_y"/>
                                          </p:val>
                                        </p:tav>
                                        <p:tav tm="100000">
                                          <p:val>
                                            <p:fltVal val="-0.07029"/>
                                          </p:val>
                                        </p:tav>
                                      </p:tavLst>
                                    </p:anim>
                                    <p:anim to="" calcmode="lin" valueType="num">
                                      <p:cBhvr>
                                        <p:cTn id="840"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841" presetID="0" presetClass="entr" presetSubtype="0" fill="hold" grpId="9" nodeType="withEffect">
                                  <p:stCondLst>
                                    <p:cond delay="0"/>
                                  </p:stCondLst>
                                  <p:childTnLst>
                                    <p:anim to="" calcmode="lin" valueType="num">
                                      <p:cBhvr>
                                        <p:cTn id="842" dur="500" fill="hold">
                                          <p:stCondLst>
                                            <p:cond delay="0"/>
                                          </p:stCondLst>
                                        </p:cTn>
                                        <p:tgtEl>
                                          <p:spTgt spid="14"/>
                                        </p:tgtEl>
                                        <p:attrNameLst>
                                          <p:attrName>ppt_x</p:attrName>
                                        </p:attrNameLst>
                                      </p:cBhvr>
                                      <p:tavLst>
                                        <p:tav tm="0">
                                          <p:val>
                                            <p:strVal val="ppt_x"/>
                                          </p:val>
                                        </p:tav>
                                        <p:tav tm="100000">
                                          <p:val>
                                            <p:fltVal val="0.53098"/>
                                          </p:val>
                                        </p:tav>
                                      </p:tavLst>
                                    </p:anim>
                                    <p:anim to="" calcmode="lin" valueType="num">
                                      <p:cBhvr>
                                        <p:cTn id="843" dur="500" fill="hold">
                                          <p:stCondLst>
                                            <p:cond delay="0"/>
                                          </p:stCondLst>
                                        </p:cTn>
                                        <p:tgtEl>
                                          <p:spTgt spid="14"/>
                                        </p:tgtEl>
                                        <p:attrNameLst>
                                          <p:attrName>ppt_y</p:attrName>
                                        </p:attrNameLst>
                                      </p:cBhvr>
                                      <p:tavLst>
                                        <p:tav tm="0">
                                          <p:val>
                                            <p:strVal val="ppt_y"/>
                                          </p:val>
                                        </p:tav>
                                        <p:tav tm="100000">
                                          <p:val>
                                            <p:fltVal val="-0.12061"/>
                                          </p:val>
                                        </p:tav>
                                      </p:tavLst>
                                    </p:anim>
                                    <p:anim to="" calcmode="lin" valueType="num">
                                      <p:cBhvr>
                                        <p:cTn id="844"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845" presetID="0" presetClass="entr" presetSubtype="0" fill="hold" grpId="10" nodeType="withEffect">
                                  <p:stCondLst>
                                    <p:cond delay="0"/>
                                  </p:stCondLst>
                                  <p:childTnLst>
                                    <p:anim to="" calcmode="lin" valueType="num">
                                      <p:cBhvr>
                                        <p:cTn id="846" dur="500" fill="hold">
                                          <p:stCondLst>
                                            <p:cond delay="0"/>
                                          </p:stCondLst>
                                        </p:cTn>
                                        <p:tgtEl>
                                          <p:spTgt spid="13"/>
                                        </p:tgtEl>
                                        <p:attrNameLst>
                                          <p:attrName>ppt_x</p:attrName>
                                        </p:attrNameLst>
                                      </p:cBhvr>
                                      <p:tavLst>
                                        <p:tav tm="0">
                                          <p:val>
                                            <p:strVal val="ppt_x"/>
                                          </p:val>
                                        </p:tav>
                                        <p:tav tm="100000">
                                          <p:val>
                                            <p:fltVal val="0.53975"/>
                                          </p:val>
                                        </p:tav>
                                      </p:tavLst>
                                    </p:anim>
                                    <p:anim to="" calcmode="lin" valueType="num">
                                      <p:cBhvr>
                                        <p:cTn id="847" dur="500" fill="hold">
                                          <p:stCondLst>
                                            <p:cond delay="0"/>
                                          </p:stCondLst>
                                        </p:cTn>
                                        <p:tgtEl>
                                          <p:spTgt spid="13"/>
                                        </p:tgtEl>
                                        <p:attrNameLst>
                                          <p:attrName>ppt_y</p:attrName>
                                        </p:attrNameLst>
                                      </p:cBhvr>
                                      <p:tavLst>
                                        <p:tav tm="0">
                                          <p:val>
                                            <p:strVal val="ppt_y"/>
                                          </p:val>
                                        </p:tav>
                                        <p:tav tm="100000">
                                          <p:val>
                                            <p:fltVal val="-0.08023"/>
                                          </p:val>
                                        </p:tav>
                                      </p:tavLst>
                                    </p:anim>
                                    <p:anim to="" calcmode="lin" valueType="num">
                                      <p:cBhvr>
                                        <p:cTn id="848"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849" presetID="0" presetClass="entr" presetSubtype="0" fill="hold" grpId="11" nodeType="withEffect">
                                  <p:stCondLst>
                                    <p:cond delay="0"/>
                                  </p:stCondLst>
                                  <p:childTnLst>
                                    <p:anim to="" calcmode="lin" valueType="num">
                                      <p:cBhvr>
                                        <p:cTn id="850" dur="500" fill="hold">
                                          <p:stCondLst>
                                            <p:cond delay="0"/>
                                          </p:stCondLst>
                                        </p:cTn>
                                        <p:tgtEl>
                                          <p:spTgt spid="12"/>
                                        </p:tgtEl>
                                        <p:attrNameLst>
                                          <p:attrName>ppt_x</p:attrName>
                                        </p:attrNameLst>
                                      </p:cBhvr>
                                      <p:tavLst>
                                        <p:tav tm="0">
                                          <p:val>
                                            <p:strVal val="ppt_x"/>
                                          </p:val>
                                        </p:tav>
                                        <p:tav tm="100000">
                                          <p:val>
                                            <p:fltVal val="0.57019"/>
                                          </p:val>
                                        </p:tav>
                                      </p:tavLst>
                                    </p:anim>
                                    <p:anim to="" calcmode="lin" valueType="num">
                                      <p:cBhvr>
                                        <p:cTn id="851" dur="500" fill="hold">
                                          <p:stCondLst>
                                            <p:cond delay="0"/>
                                          </p:stCondLst>
                                        </p:cTn>
                                        <p:tgtEl>
                                          <p:spTgt spid="12"/>
                                        </p:tgtEl>
                                        <p:attrNameLst>
                                          <p:attrName>ppt_y</p:attrName>
                                        </p:attrNameLst>
                                      </p:cBhvr>
                                      <p:tavLst>
                                        <p:tav tm="0">
                                          <p:val>
                                            <p:strVal val="ppt_y"/>
                                          </p:val>
                                        </p:tav>
                                        <p:tav tm="100000">
                                          <p:val>
                                            <p:fltVal val="-0.09578"/>
                                          </p:val>
                                        </p:tav>
                                      </p:tavLst>
                                    </p:anim>
                                    <p:anim to="" calcmode="lin" valueType="num">
                                      <p:cBhvr>
                                        <p:cTn id="852"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853" presetID="0" presetClass="entr" presetSubtype="0" fill="hold" grpId="12" nodeType="withEffect">
                                  <p:stCondLst>
                                    <p:cond delay="0"/>
                                  </p:stCondLst>
                                  <p:childTnLst>
                                    <p:anim to="" calcmode="lin" valueType="num">
                                      <p:cBhvr>
                                        <p:cTn id="854" dur="500" fill="hold">
                                          <p:stCondLst>
                                            <p:cond delay="0"/>
                                          </p:stCondLst>
                                        </p:cTn>
                                        <p:tgtEl>
                                          <p:spTgt spid="11"/>
                                        </p:tgtEl>
                                        <p:attrNameLst>
                                          <p:attrName>ppt_x</p:attrName>
                                        </p:attrNameLst>
                                      </p:cBhvr>
                                      <p:tavLst>
                                        <p:tav tm="0">
                                          <p:val>
                                            <p:strVal val="ppt_x"/>
                                          </p:val>
                                        </p:tav>
                                        <p:tav tm="100000">
                                          <p:val>
                                            <p:fltVal val="0.56631"/>
                                          </p:val>
                                        </p:tav>
                                      </p:tavLst>
                                    </p:anim>
                                    <p:anim to="" calcmode="lin" valueType="num">
                                      <p:cBhvr>
                                        <p:cTn id="855" dur="500" fill="hold">
                                          <p:stCondLst>
                                            <p:cond delay="0"/>
                                          </p:stCondLst>
                                        </p:cTn>
                                        <p:tgtEl>
                                          <p:spTgt spid="11"/>
                                        </p:tgtEl>
                                        <p:attrNameLst>
                                          <p:attrName>ppt_y</p:attrName>
                                        </p:attrNameLst>
                                      </p:cBhvr>
                                      <p:tavLst>
                                        <p:tav tm="0">
                                          <p:val>
                                            <p:strVal val="ppt_y"/>
                                          </p:val>
                                        </p:tav>
                                        <p:tav tm="100000">
                                          <p:val>
                                            <p:fltVal val="-0.10684"/>
                                          </p:val>
                                        </p:tav>
                                      </p:tavLst>
                                    </p:anim>
                                    <p:anim to="" calcmode="lin" valueType="num">
                                      <p:cBhvr>
                                        <p:cTn id="856"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857" presetID="0" presetClass="entr" presetSubtype="0" fill="hold" grpId="13" nodeType="withEffect">
                                  <p:stCondLst>
                                    <p:cond delay="0"/>
                                  </p:stCondLst>
                                  <p:childTnLst>
                                    <p:anim to="" calcmode="lin" valueType="num">
                                      <p:cBhvr>
                                        <p:cTn id="858" dur="500" fill="hold">
                                          <p:stCondLst>
                                            <p:cond delay="0"/>
                                          </p:stCondLst>
                                        </p:cTn>
                                        <p:tgtEl>
                                          <p:spTgt spid="10"/>
                                        </p:tgtEl>
                                        <p:attrNameLst>
                                          <p:attrName>ppt_x</p:attrName>
                                        </p:attrNameLst>
                                      </p:cBhvr>
                                      <p:tavLst>
                                        <p:tav tm="0">
                                          <p:val>
                                            <p:strVal val="ppt_x"/>
                                          </p:val>
                                        </p:tav>
                                        <p:tav tm="100000">
                                          <p:val>
                                            <p:fltVal val="0.57403"/>
                                          </p:val>
                                        </p:tav>
                                      </p:tavLst>
                                    </p:anim>
                                    <p:anim to="" calcmode="lin" valueType="num">
                                      <p:cBhvr>
                                        <p:cTn id="859" dur="500" fill="hold">
                                          <p:stCondLst>
                                            <p:cond delay="0"/>
                                          </p:stCondLst>
                                        </p:cTn>
                                        <p:tgtEl>
                                          <p:spTgt spid="10"/>
                                        </p:tgtEl>
                                        <p:attrNameLst>
                                          <p:attrName>ppt_y</p:attrName>
                                        </p:attrNameLst>
                                      </p:cBhvr>
                                      <p:tavLst>
                                        <p:tav tm="0">
                                          <p:val>
                                            <p:strVal val="ppt_y"/>
                                          </p:val>
                                        </p:tav>
                                        <p:tav tm="100000">
                                          <p:val>
                                            <p:fltVal val="-0.11605"/>
                                          </p:val>
                                        </p:tav>
                                      </p:tavLst>
                                    </p:anim>
                                    <p:anim to="" calcmode="lin" valueType="num">
                                      <p:cBhvr>
                                        <p:cTn id="86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861" presetID="0" presetClass="entr" presetSubtype="0" fill="hold" grpId="14" nodeType="withEffect">
                                  <p:stCondLst>
                                    <p:cond delay="0"/>
                                  </p:stCondLst>
                                  <p:childTnLst>
                                    <p:anim to="" calcmode="lin" valueType="num">
                                      <p:cBhvr>
                                        <p:cTn id="862" dur="500" fill="hold">
                                          <p:stCondLst>
                                            <p:cond delay="0"/>
                                          </p:stCondLst>
                                        </p:cTn>
                                        <p:tgtEl>
                                          <p:spTgt spid="9"/>
                                        </p:tgtEl>
                                        <p:attrNameLst>
                                          <p:attrName>ppt_x</p:attrName>
                                        </p:attrNameLst>
                                      </p:cBhvr>
                                      <p:tavLst>
                                        <p:tav tm="0">
                                          <p:val>
                                            <p:strVal val="ppt_x"/>
                                          </p:val>
                                        </p:tav>
                                        <p:tav tm="100000">
                                          <p:val>
                                            <p:fltVal val="0.56012"/>
                                          </p:val>
                                        </p:tav>
                                      </p:tavLst>
                                    </p:anim>
                                    <p:anim to="" calcmode="lin" valueType="num">
                                      <p:cBhvr>
                                        <p:cTn id="863" dur="500" fill="hold">
                                          <p:stCondLst>
                                            <p:cond delay="0"/>
                                          </p:stCondLst>
                                        </p:cTn>
                                        <p:tgtEl>
                                          <p:spTgt spid="9"/>
                                        </p:tgtEl>
                                        <p:attrNameLst>
                                          <p:attrName>ppt_y</p:attrName>
                                        </p:attrNameLst>
                                      </p:cBhvr>
                                      <p:tavLst>
                                        <p:tav tm="0">
                                          <p:val>
                                            <p:strVal val="ppt_y"/>
                                          </p:val>
                                        </p:tav>
                                        <p:tav tm="100000">
                                          <p:val>
                                            <p:fltVal val="-0.12104"/>
                                          </p:val>
                                        </p:tav>
                                      </p:tavLst>
                                    </p:anim>
                                    <p:anim to="" calcmode="lin" valueType="num">
                                      <p:cBhvr>
                                        <p:cTn id="86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865" presetID="0" presetClass="entr" presetSubtype="0" fill="hold" grpId="15" nodeType="withEffect">
                                  <p:stCondLst>
                                    <p:cond delay="0"/>
                                  </p:stCondLst>
                                  <p:childTnLst>
                                    <p:anim to="" calcmode="lin" valueType="num">
                                      <p:cBhvr>
                                        <p:cTn id="866" dur="500" fill="hold">
                                          <p:stCondLst>
                                            <p:cond delay="0"/>
                                          </p:stCondLst>
                                        </p:cTn>
                                        <p:tgtEl>
                                          <p:spTgt spid="6"/>
                                        </p:tgtEl>
                                        <p:attrNameLst>
                                          <p:attrName>ppt_x</p:attrName>
                                        </p:attrNameLst>
                                      </p:cBhvr>
                                      <p:tavLst>
                                        <p:tav tm="0">
                                          <p:val>
                                            <p:strVal val="ppt_x"/>
                                          </p:val>
                                        </p:tav>
                                        <p:tav tm="100000">
                                          <p:val>
                                            <p:fltVal val="0.5539"/>
                                          </p:val>
                                        </p:tav>
                                      </p:tavLst>
                                    </p:anim>
                                    <p:anim to="" calcmode="lin" valueType="num">
                                      <p:cBhvr>
                                        <p:cTn id="867" dur="500" fill="hold">
                                          <p:stCondLst>
                                            <p:cond delay="0"/>
                                          </p:stCondLst>
                                        </p:cTn>
                                        <p:tgtEl>
                                          <p:spTgt spid="6"/>
                                        </p:tgtEl>
                                        <p:attrNameLst>
                                          <p:attrName>ppt_y</p:attrName>
                                        </p:attrNameLst>
                                      </p:cBhvr>
                                      <p:tavLst>
                                        <p:tav tm="0">
                                          <p:val>
                                            <p:strVal val="ppt_y"/>
                                          </p:val>
                                        </p:tav>
                                        <p:tav tm="100000">
                                          <p:val>
                                            <p:fltVal val="-0.12432"/>
                                          </p:val>
                                        </p:tav>
                                      </p:tavLst>
                                    </p:anim>
                                    <p:anim to="" calcmode="lin" valueType="num">
                                      <p:cBhvr>
                                        <p:cTn id="86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869" presetID="0" presetClass="entr" presetSubtype="0" fill="hold" grpId="16" nodeType="withEffect">
                                  <p:stCondLst>
                                    <p:cond delay="0"/>
                                  </p:stCondLst>
                                  <p:childTnLst>
                                    <p:anim to="" calcmode="lin" valueType="num">
                                      <p:cBhvr>
                                        <p:cTn id="870" dur="500" fill="hold">
                                          <p:stCondLst>
                                            <p:cond delay="0"/>
                                          </p:stCondLst>
                                        </p:cTn>
                                        <p:tgtEl>
                                          <p:spTgt spid="4"/>
                                        </p:tgtEl>
                                        <p:attrNameLst>
                                          <p:attrName>ppt_x</p:attrName>
                                        </p:attrNameLst>
                                      </p:cBhvr>
                                      <p:tavLst>
                                        <p:tav tm="0">
                                          <p:val>
                                            <p:strVal val="ppt_x"/>
                                          </p:val>
                                        </p:tav>
                                        <p:tav tm="100000">
                                          <p:val>
                                            <p:fltVal val="0.55685"/>
                                          </p:val>
                                        </p:tav>
                                      </p:tavLst>
                                    </p:anim>
                                    <p:anim to="" calcmode="lin" valueType="num">
                                      <p:cBhvr>
                                        <p:cTn id="871" dur="500" fill="hold">
                                          <p:stCondLst>
                                            <p:cond delay="0"/>
                                          </p:stCondLst>
                                        </p:cTn>
                                        <p:tgtEl>
                                          <p:spTgt spid="4"/>
                                        </p:tgtEl>
                                        <p:attrNameLst>
                                          <p:attrName>ppt_y</p:attrName>
                                        </p:attrNameLst>
                                      </p:cBhvr>
                                      <p:tavLst>
                                        <p:tav tm="0">
                                          <p:val>
                                            <p:strVal val="ppt_y"/>
                                          </p:val>
                                        </p:tav>
                                        <p:tav tm="100000">
                                          <p:val>
                                            <p:fltVal val="-0.12808"/>
                                          </p:val>
                                        </p:tav>
                                      </p:tavLst>
                                    </p:anim>
                                    <p:anim to="" calcmode="lin" valueType="num">
                                      <p:cBhvr>
                                        <p:cTn id="872"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873" fill="hold">
                      <p:stCondLst>
                        <p:cond delay="indefinite"/>
                      </p:stCondLst>
                      <p:childTnLst>
                        <p:par>
                          <p:cTn id="874" fill="hold">
                            <p:stCondLst>
                              <p:cond delay="0"/>
                            </p:stCondLst>
                            <p:childTnLst>
                              <p:par>
                                <p:cTn id="875" presetID="2" presetClass="entr" presetSubtype="4" fill="hold" grpId="0" nodeType="clickEffect">
                                  <p:stCondLst>
                                    <p:cond delay="0"/>
                                  </p:stCondLst>
                                  <p:childTnLst>
                                    <p:set>
                                      <p:cBhvr>
                                        <p:cTn id="876" dur="1" fill="hold">
                                          <p:stCondLst>
                                            <p:cond delay="0"/>
                                          </p:stCondLst>
                                        </p:cTn>
                                        <p:tgtEl>
                                          <p:spTgt spid="24"/>
                                        </p:tgtEl>
                                        <p:attrNameLst>
                                          <p:attrName>style.visibility</p:attrName>
                                        </p:attrNameLst>
                                      </p:cBhvr>
                                      <p:to>
                                        <p:strVal val="visible"/>
                                      </p:to>
                                    </p:set>
                                    <p:anim calcmode="lin" valueType="num">
                                      <p:cBhvr additive="base">
                                        <p:cTn id="877" dur="500" fill="hold">
                                          <p:stCondLst>
                                            <p:cond delay="0"/>
                                          </p:stCondLst>
                                        </p:cTn>
                                        <p:tgtEl>
                                          <p:spTgt spid="24"/>
                                        </p:tgtEl>
                                        <p:attrNameLst>
                                          <p:attrName>ppt_x</p:attrName>
                                        </p:attrNameLst>
                                      </p:cBhvr>
                                      <p:tavLst>
                                        <p:tav tm="0">
                                          <p:val>
                                            <p:fltVal val="0.19427"/>
                                          </p:val>
                                        </p:tav>
                                        <p:tav tm="100000">
                                          <p:val>
                                            <p:fltVal val="0.19427"/>
                                          </p:val>
                                        </p:tav>
                                      </p:tavLst>
                                    </p:anim>
                                    <p:anim calcmode="lin" valueType="num">
                                      <p:cBhvr additive="base">
                                        <p:cTn id="878" dur="500" fill="hold">
                                          <p:stCondLst>
                                            <p:cond delay="0"/>
                                          </p:stCondLst>
                                        </p:cTn>
                                        <p:tgtEl>
                                          <p:spTgt spid="24"/>
                                        </p:tgtEl>
                                        <p:attrNameLst>
                                          <p:attrName>ppt_y</p:attrName>
                                        </p:attrNameLst>
                                      </p:cBhvr>
                                      <p:tavLst>
                                        <p:tav tm="0" fmla="0.5+(#ppt_h*0.58)*((1.5-1.5*$)^3-(1.5-1.5*$)^2)">
                                          <p:val>
                                            <p:intVal val="0"/>
                                          </p:val>
                                        </p:tav>
                                        <p:tav tm="100000">
                                          <p:val>
                                            <p:fltVal val="1"/>
                                          </p:val>
                                        </p:tav>
                                      </p:tavLst>
                                    </p:anim>
                                    <p:anim to="" calcmode="lin" valueType="num">
                                      <p:cBhvr>
                                        <p:cTn id="879" dur="500" fill="hold">
                                          <p:stCondLst>
                                            <p:cond delay="0"/>
                                          </p:stCondLst>
                                        </p:cTn>
                                        <p:tgtEl>
                                          <p:spTgt spid="24"/>
                                        </p:tgtEl>
                                        <p:attrNameLst>
                                          <p:attrName>ppt_w</p:attrName>
                                        </p:attrNameLst>
                                      </p:cBhvr>
                                      <p:tavLst>
                                        <p:tav tm="0">
                                          <p:val>
                                            <p:strVal val="#ppt_w"/>
                                          </p:val>
                                        </p:tav>
                                        <p:tav tm="100000">
                                          <p:val>
                                            <p:strVal val="#ppt_w*0.5785595"/>
                                          </p:val>
                                        </p:tav>
                                      </p:tavLst>
                                    </p:anim>
                                    <p:anim to="" calcmode="lin" valueType="num">
                                      <p:cBhvr>
                                        <p:cTn id="880" dur="500" fill="hold">
                                          <p:stCondLst>
                                            <p:cond delay="0"/>
                                          </p:stCondLst>
                                        </p:cTn>
                                        <p:tgtEl>
                                          <p:spTgt spid="24"/>
                                        </p:tgtEl>
                                        <p:attrNameLst>
                                          <p:attrName>ppt_h</p:attrName>
                                        </p:attrNameLst>
                                      </p:cBhvr>
                                      <p:tavLst>
                                        <p:tav tm="0">
                                          <p:val>
                                            <p:strVal val="#ppt_h"/>
                                          </p:val>
                                        </p:tav>
                                        <p:tav tm="100000">
                                          <p:val>
                                            <p:strVal val="#ppt_h*0.5785595"/>
                                          </p:val>
                                        </p:tav>
                                      </p:tavLst>
                                    </p:anim>
                                  </p:childTnLst>
                                </p:cTn>
                              </p:par>
                              <p:par>
                                <p:cTn id="881" presetID="0" presetClass="entr" presetSubtype="0" fill="hold" grpId="1" nodeType="withEffect">
                                  <p:stCondLst>
                                    <p:cond delay="0"/>
                                  </p:stCondLst>
                                  <p:childTnLst>
                                    <p:anim to="" calcmode="lin" valueType="num">
                                      <p:cBhvr>
                                        <p:cTn id="882" dur="500" fill="hold">
                                          <p:stCondLst>
                                            <p:cond delay="0"/>
                                          </p:stCondLst>
                                        </p:cTn>
                                        <p:tgtEl>
                                          <p:spTgt spid="23"/>
                                        </p:tgtEl>
                                        <p:attrNameLst>
                                          <p:attrName>ppt_w</p:attrName>
                                        </p:attrNameLst>
                                      </p:cBhvr>
                                      <p:tavLst>
                                        <p:tav tm="0">
                                          <p:val>
                                            <p:strVal val="ppt_w"/>
                                          </p:val>
                                        </p:tav>
                                        <p:tav tm="100000">
                                          <p:val>
                                            <p:strVal val="#ppt_w*0.5785595"/>
                                          </p:val>
                                        </p:tav>
                                      </p:tavLst>
                                    </p:anim>
                                    <p:anim to="" calcmode="lin" valueType="num">
                                      <p:cBhvr>
                                        <p:cTn id="883" dur="500" fill="hold">
                                          <p:stCondLst>
                                            <p:cond delay="0"/>
                                          </p:stCondLst>
                                        </p:cTn>
                                        <p:tgtEl>
                                          <p:spTgt spid="23"/>
                                        </p:tgtEl>
                                        <p:attrNameLst>
                                          <p:attrName>ppt_h</p:attrName>
                                        </p:attrNameLst>
                                      </p:cBhvr>
                                      <p:tavLst>
                                        <p:tav tm="0">
                                          <p:val>
                                            <p:strVal val="ppt_h"/>
                                          </p:val>
                                        </p:tav>
                                        <p:tav tm="100000">
                                          <p:val>
                                            <p:strVal val="#ppt_h*0.5785595"/>
                                          </p:val>
                                        </p:tav>
                                      </p:tavLst>
                                    </p:anim>
                                    <p:anim to="" calcmode="lin" valueType="num">
                                      <p:cBhvr>
                                        <p:cTn id="884" dur="500" fill="hold">
                                          <p:stCondLst>
                                            <p:cond delay="0"/>
                                          </p:stCondLst>
                                        </p:cTn>
                                        <p:tgtEl>
                                          <p:spTgt spid="23"/>
                                        </p:tgtEl>
                                        <p:attrNameLst>
                                          <p:attrName>ppt_x</p:attrName>
                                        </p:attrNameLst>
                                      </p:cBhvr>
                                      <p:tavLst>
                                        <p:tav tm="0">
                                          <p:val>
                                            <p:strVal val="ppt_x"/>
                                          </p:val>
                                        </p:tav>
                                        <p:tav tm="100000">
                                          <p:val>
                                            <p:fltVal val="0.17167"/>
                                          </p:val>
                                        </p:tav>
                                      </p:tavLst>
                                    </p:anim>
                                    <p:anim to="" calcmode="lin" valueType="num">
                                      <p:cBhvr>
                                        <p:cTn id="885" dur="500" fill="hold">
                                          <p:stCondLst>
                                            <p:cond delay="0"/>
                                          </p:stCondLst>
                                        </p:cTn>
                                        <p:tgtEl>
                                          <p:spTgt spid="23"/>
                                        </p:tgtEl>
                                        <p:attrNameLst>
                                          <p:attrName>ppt_y</p:attrName>
                                        </p:attrNameLst>
                                      </p:cBhvr>
                                      <p:tavLst>
                                        <p:tav tm="0">
                                          <p:val>
                                            <p:strVal val="ppt_y"/>
                                          </p:val>
                                        </p:tav>
                                        <p:tav tm="100000">
                                          <p:val>
                                            <p:fltVal val="0.40807"/>
                                          </p:val>
                                        </p:tav>
                                      </p:tavLst>
                                    </p:anim>
                                    <p:anim to="" calcmode="lin" valueType="num">
                                      <p:cBhvr>
                                        <p:cTn id="886"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887" presetID="0" presetClass="entr" presetSubtype="0" fill="hold" grpId="2" nodeType="withEffect">
                                  <p:stCondLst>
                                    <p:cond delay="0"/>
                                  </p:stCondLst>
                                  <p:childTnLst>
                                    <p:anim to="" calcmode="lin" valueType="num">
                                      <p:cBhvr>
                                        <p:cTn id="888" dur="500" fill="hold">
                                          <p:stCondLst>
                                            <p:cond delay="0"/>
                                          </p:stCondLst>
                                        </p:cTn>
                                        <p:tgtEl>
                                          <p:spTgt spid="22"/>
                                        </p:tgtEl>
                                        <p:attrNameLst>
                                          <p:attrName>ppt_w</p:attrName>
                                        </p:attrNameLst>
                                      </p:cBhvr>
                                      <p:tavLst>
                                        <p:tav tm="0">
                                          <p:val>
                                            <p:strVal val="ppt_w"/>
                                          </p:val>
                                        </p:tav>
                                        <p:tav tm="100000">
                                          <p:val>
                                            <p:strVal val="#ppt_w*0.6192617"/>
                                          </p:val>
                                        </p:tav>
                                      </p:tavLst>
                                    </p:anim>
                                    <p:anim to="" calcmode="lin" valueType="num">
                                      <p:cBhvr>
                                        <p:cTn id="889" dur="500" fill="hold">
                                          <p:stCondLst>
                                            <p:cond delay="0"/>
                                          </p:stCondLst>
                                        </p:cTn>
                                        <p:tgtEl>
                                          <p:spTgt spid="22"/>
                                        </p:tgtEl>
                                        <p:attrNameLst>
                                          <p:attrName>ppt_h</p:attrName>
                                        </p:attrNameLst>
                                      </p:cBhvr>
                                      <p:tavLst>
                                        <p:tav tm="0">
                                          <p:val>
                                            <p:strVal val="ppt_h"/>
                                          </p:val>
                                        </p:tav>
                                        <p:tav tm="100000">
                                          <p:val>
                                            <p:strVal val="#ppt_h*0.6192617"/>
                                          </p:val>
                                        </p:tav>
                                      </p:tavLst>
                                    </p:anim>
                                    <p:anim to="" calcmode="lin" valueType="num">
                                      <p:cBhvr>
                                        <p:cTn id="890" dur="500" fill="hold">
                                          <p:stCondLst>
                                            <p:cond delay="0"/>
                                          </p:stCondLst>
                                        </p:cTn>
                                        <p:tgtEl>
                                          <p:spTgt spid="22"/>
                                        </p:tgtEl>
                                        <p:attrNameLst>
                                          <p:attrName>ppt_x</p:attrName>
                                        </p:attrNameLst>
                                      </p:cBhvr>
                                      <p:tavLst>
                                        <p:tav tm="0">
                                          <p:val>
                                            <p:strVal val="ppt_x"/>
                                          </p:val>
                                        </p:tav>
                                        <p:tav tm="100000">
                                          <p:val>
                                            <p:fltVal val="0.14256"/>
                                          </p:val>
                                        </p:tav>
                                      </p:tavLst>
                                    </p:anim>
                                    <p:anim to="" calcmode="lin" valueType="num">
                                      <p:cBhvr>
                                        <p:cTn id="891" dur="500" fill="hold">
                                          <p:stCondLst>
                                            <p:cond delay="0"/>
                                          </p:stCondLst>
                                        </p:cTn>
                                        <p:tgtEl>
                                          <p:spTgt spid="22"/>
                                        </p:tgtEl>
                                        <p:attrNameLst>
                                          <p:attrName>ppt_y</p:attrName>
                                        </p:attrNameLst>
                                      </p:cBhvr>
                                      <p:tavLst>
                                        <p:tav tm="0">
                                          <p:val>
                                            <p:strVal val="ppt_y"/>
                                          </p:val>
                                        </p:tav>
                                        <p:tav tm="100000">
                                          <p:val>
                                            <p:fltVal val="0.309"/>
                                          </p:val>
                                        </p:tav>
                                      </p:tavLst>
                                    </p:anim>
                                    <p:anim to="" calcmode="lin" valueType="num">
                                      <p:cBhvr>
                                        <p:cTn id="892"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893" presetID="0" presetClass="entr" presetSubtype="0" fill="hold" grpId="3" nodeType="withEffect">
                                  <p:stCondLst>
                                    <p:cond delay="0"/>
                                  </p:stCondLst>
                                  <p:childTnLst>
                                    <p:anim to="" calcmode="lin" valueType="num">
                                      <p:cBhvr>
                                        <p:cTn id="894" dur="500" fill="hold">
                                          <p:stCondLst>
                                            <p:cond delay="0"/>
                                          </p:stCondLst>
                                        </p:cTn>
                                        <p:tgtEl>
                                          <p:spTgt spid="21"/>
                                        </p:tgtEl>
                                        <p:attrNameLst>
                                          <p:attrName>ppt_w</p:attrName>
                                        </p:attrNameLst>
                                      </p:cBhvr>
                                      <p:tavLst>
                                        <p:tav tm="0">
                                          <p:val>
                                            <p:strVal val="ppt_w"/>
                                          </p:val>
                                        </p:tav>
                                        <p:tav tm="100000">
                                          <p:val>
                                            <p:strVal val="#ppt_w*0.3123782"/>
                                          </p:val>
                                        </p:tav>
                                      </p:tavLst>
                                    </p:anim>
                                    <p:anim to="" calcmode="lin" valueType="num">
                                      <p:cBhvr>
                                        <p:cTn id="895" dur="500" fill="hold">
                                          <p:stCondLst>
                                            <p:cond delay="0"/>
                                          </p:stCondLst>
                                        </p:cTn>
                                        <p:tgtEl>
                                          <p:spTgt spid="21"/>
                                        </p:tgtEl>
                                        <p:attrNameLst>
                                          <p:attrName>ppt_h</p:attrName>
                                        </p:attrNameLst>
                                      </p:cBhvr>
                                      <p:tavLst>
                                        <p:tav tm="0">
                                          <p:val>
                                            <p:strVal val="ppt_h"/>
                                          </p:val>
                                        </p:tav>
                                        <p:tav tm="100000">
                                          <p:val>
                                            <p:strVal val="#ppt_h*0.3123783"/>
                                          </p:val>
                                        </p:tav>
                                      </p:tavLst>
                                    </p:anim>
                                    <p:anim to="" calcmode="lin" valueType="num">
                                      <p:cBhvr>
                                        <p:cTn id="896" dur="500" fill="hold">
                                          <p:stCondLst>
                                            <p:cond delay="0"/>
                                          </p:stCondLst>
                                        </p:cTn>
                                        <p:tgtEl>
                                          <p:spTgt spid="21"/>
                                        </p:tgtEl>
                                        <p:attrNameLst>
                                          <p:attrName>ppt_x</p:attrName>
                                        </p:attrNameLst>
                                      </p:cBhvr>
                                      <p:tavLst>
                                        <p:tav tm="0">
                                          <p:val>
                                            <p:strVal val="ppt_x"/>
                                          </p:val>
                                        </p:tav>
                                        <p:tav tm="100000">
                                          <p:val>
                                            <p:fltVal val="0.15404"/>
                                          </p:val>
                                        </p:tav>
                                      </p:tavLst>
                                    </p:anim>
                                    <p:anim to="" calcmode="lin" valueType="num">
                                      <p:cBhvr>
                                        <p:cTn id="897" dur="500" fill="hold">
                                          <p:stCondLst>
                                            <p:cond delay="0"/>
                                          </p:stCondLst>
                                        </p:cTn>
                                        <p:tgtEl>
                                          <p:spTgt spid="21"/>
                                        </p:tgtEl>
                                        <p:attrNameLst>
                                          <p:attrName>ppt_y</p:attrName>
                                        </p:attrNameLst>
                                      </p:cBhvr>
                                      <p:tavLst>
                                        <p:tav tm="0">
                                          <p:val>
                                            <p:strVal val="ppt_y"/>
                                          </p:val>
                                        </p:tav>
                                        <p:tav tm="100000">
                                          <p:val>
                                            <p:fltVal val="0.23547"/>
                                          </p:val>
                                        </p:tav>
                                      </p:tavLst>
                                    </p:anim>
                                    <p:anim to="" calcmode="lin" valueType="num">
                                      <p:cBhvr>
                                        <p:cTn id="898"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899" presetID="0" presetClass="entr" presetSubtype="0" fill="hold" grpId="4" nodeType="withEffect">
                                  <p:stCondLst>
                                    <p:cond delay="0"/>
                                  </p:stCondLst>
                                  <p:childTnLst>
                                    <p:anim to="" calcmode="lin" valueType="num">
                                      <p:cBhvr>
                                        <p:cTn id="900" dur="500" fill="hold">
                                          <p:stCondLst>
                                            <p:cond delay="0"/>
                                          </p:stCondLst>
                                        </p:cTn>
                                        <p:tgtEl>
                                          <p:spTgt spid="20"/>
                                        </p:tgtEl>
                                        <p:attrNameLst>
                                          <p:attrName>ppt_w</p:attrName>
                                        </p:attrNameLst>
                                      </p:cBhvr>
                                      <p:tavLst>
                                        <p:tav tm="0">
                                          <p:val>
                                            <p:strVal val="ppt_w"/>
                                          </p:val>
                                        </p:tav>
                                        <p:tav tm="100000">
                                          <p:val>
                                            <p:strVal val="#ppt_w*0.3123782"/>
                                          </p:val>
                                        </p:tav>
                                      </p:tavLst>
                                    </p:anim>
                                    <p:anim to="" calcmode="lin" valueType="num">
                                      <p:cBhvr>
                                        <p:cTn id="901" dur="500" fill="hold">
                                          <p:stCondLst>
                                            <p:cond delay="0"/>
                                          </p:stCondLst>
                                        </p:cTn>
                                        <p:tgtEl>
                                          <p:spTgt spid="20"/>
                                        </p:tgtEl>
                                        <p:attrNameLst>
                                          <p:attrName>ppt_h</p:attrName>
                                        </p:attrNameLst>
                                      </p:cBhvr>
                                      <p:tavLst>
                                        <p:tav tm="0">
                                          <p:val>
                                            <p:strVal val="ppt_h"/>
                                          </p:val>
                                        </p:tav>
                                        <p:tav tm="100000">
                                          <p:val>
                                            <p:strVal val="#ppt_h*0.3123782"/>
                                          </p:val>
                                        </p:tav>
                                      </p:tavLst>
                                    </p:anim>
                                    <p:anim to="" calcmode="lin" valueType="num">
                                      <p:cBhvr>
                                        <p:cTn id="902" dur="500" fill="hold">
                                          <p:stCondLst>
                                            <p:cond delay="0"/>
                                          </p:stCondLst>
                                        </p:cTn>
                                        <p:tgtEl>
                                          <p:spTgt spid="20"/>
                                        </p:tgtEl>
                                        <p:attrNameLst>
                                          <p:attrName>ppt_x</p:attrName>
                                        </p:attrNameLst>
                                      </p:cBhvr>
                                      <p:tavLst>
                                        <p:tav tm="0">
                                          <p:val>
                                            <p:strVal val="ppt_x"/>
                                          </p:val>
                                        </p:tav>
                                        <p:tav tm="100000">
                                          <p:val>
                                            <p:fltVal val="0.22443"/>
                                          </p:val>
                                        </p:tav>
                                      </p:tavLst>
                                    </p:anim>
                                    <p:anim to="" calcmode="lin" valueType="num">
                                      <p:cBhvr>
                                        <p:cTn id="903" dur="500" fill="hold">
                                          <p:stCondLst>
                                            <p:cond delay="0"/>
                                          </p:stCondLst>
                                        </p:cTn>
                                        <p:tgtEl>
                                          <p:spTgt spid="20"/>
                                        </p:tgtEl>
                                        <p:attrNameLst>
                                          <p:attrName>ppt_y</p:attrName>
                                        </p:attrNameLst>
                                      </p:cBhvr>
                                      <p:tavLst>
                                        <p:tav tm="0">
                                          <p:val>
                                            <p:strVal val="ppt_y"/>
                                          </p:val>
                                        </p:tav>
                                        <p:tav tm="100000">
                                          <p:val>
                                            <p:fltVal val="0.22681"/>
                                          </p:val>
                                        </p:tav>
                                      </p:tavLst>
                                    </p:anim>
                                    <p:anim to="" calcmode="lin" valueType="num">
                                      <p:cBhvr>
                                        <p:cTn id="904"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905" presetID="0" presetClass="entr" presetSubtype="0" fill="hold" grpId="5" nodeType="withEffect">
                                  <p:stCondLst>
                                    <p:cond delay="0"/>
                                  </p:stCondLst>
                                  <p:childTnLst>
                                    <p:anim to="" calcmode="lin" valueType="num">
                                      <p:cBhvr>
                                        <p:cTn id="906" dur="500" fill="hold">
                                          <p:stCondLst>
                                            <p:cond delay="0"/>
                                          </p:stCondLst>
                                        </p:cTn>
                                        <p:tgtEl>
                                          <p:spTgt spid="19"/>
                                        </p:tgtEl>
                                        <p:attrNameLst>
                                          <p:attrName>ppt_w</p:attrName>
                                        </p:attrNameLst>
                                      </p:cBhvr>
                                      <p:tavLst>
                                        <p:tav tm="0">
                                          <p:val>
                                            <p:strVal val="ppt_w"/>
                                          </p:val>
                                        </p:tav>
                                        <p:tav tm="100000">
                                          <p:val>
                                            <p:strVal val="#ppt_w*0.2896011"/>
                                          </p:val>
                                        </p:tav>
                                      </p:tavLst>
                                    </p:anim>
                                    <p:anim to="" calcmode="lin" valueType="num">
                                      <p:cBhvr>
                                        <p:cTn id="907" dur="500" fill="hold">
                                          <p:stCondLst>
                                            <p:cond delay="0"/>
                                          </p:stCondLst>
                                        </p:cTn>
                                        <p:tgtEl>
                                          <p:spTgt spid="19"/>
                                        </p:tgtEl>
                                        <p:attrNameLst>
                                          <p:attrName>ppt_h</p:attrName>
                                        </p:attrNameLst>
                                      </p:cBhvr>
                                      <p:tavLst>
                                        <p:tav tm="0">
                                          <p:val>
                                            <p:strVal val="ppt_h"/>
                                          </p:val>
                                        </p:tav>
                                        <p:tav tm="100000">
                                          <p:val>
                                            <p:strVal val="#ppt_h*0.2896011"/>
                                          </p:val>
                                        </p:tav>
                                      </p:tavLst>
                                    </p:anim>
                                    <p:anim to="" calcmode="lin" valueType="num">
                                      <p:cBhvr>
                                        <p:cTn id="908" dur="500" fill="hold">
                                          <p:stCondLst>
                                            <p:cond delay="0"/>
                                          </p:stCondLst>
                                        </p:cTn>
                                        <p:tgtEl>
                                          <p:spTgt spid="19"/>
                                        </p:tgtEl>
                                        <p:attrNameLst>
                                          <p:attrName>ppt_x</p:attrName>
                                        </p:attrNameLst>
                                      </p:cBhvr>
                                      <p:tavLst>
                                        <p:tav tm="0">
                                          <p:val>
                                            <p:strVal val="ppt_x"/>
                                          </p:val>
                                        </p:tav>
                                        <p:tav tm="100000">
                                          <p:val>
                                            <p:fltVal val="0.25527"/>
                                          </p:val>
                                        </p:tav>
                                      </p:tavLst>
                                    </p:anim>
                                    <p:anim to="" calcmode="lin" valueType="num">
                                      <p:cBhvr>
                                        <p:cTn id="909" dur="500" fill="hold">
                                          <p:stCondLst>
                                            <p:cond delay="0"/>
                                          </p:stCondLst>
                                        </p:cTn>
                                        <p:tgtEl>
                                          <p:spTgt spid="19"/>
                                        </p:tgtEl>
                                        <p:attrNameLst>
                                          <p:attrName>ppt_y</p:attrName>
                                        </p:attrNameLst>
                                      </p:cBhvr>
                                      <p:tavLst>
                                        <p:tav tm="0">
                                          <p:val>
                                            <p:strVal val="ppt_y"/>
                                          </p:val>
                                        </p:tav>
                                        <p:tav tm="100000">
                                          <p:val>
                                            <p:fltVal val="0.16933"/>
                                          </p:val>
                                        </p:tav>
                                      </p:tavLst>
                                    </p:anim>
                                    <p:anim to="" calcmode="lin" valueType="num">
                                      <p:cBhvr>
                                        <p:cTn id="910"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911" presetID="0" presetClass="entr" presetSubtype="0" fill="hold" grpId="6" nodeType="withEffect">
                                  <p:stCondLst>
                                    <p:cond delay="0"/>
                                  </p:stCondLst>
                                  <p:childTnLst>
                                    <p:anim to="" calcmode="lin" valueType="num">
                                      <p:cBhvr>
                                        <p:cTn id="912" dur="500" fill="hold">
                                          <p:stCondLst>
                                            <p:cond delay="0"/>
                                          </p:stCondLst>
                                        </p:cTn>
                                        <p:tgtEl>
                                          <p:spTgt spid="18"/>
                                        </p:tgtEl>
                                        <p:attrNameLst>
                                          <p:attrName>ppt_w</p:attrName>
                                        </p:attrNameLst>
                                      </p:cBhvr>
                                      <p:tavLst>
                                        <p:tav tm="0">
                                          <p:val>
                                            <p:strVal val="ppt_w"/>
                                          </p:val>
                                        </p:tav>
                                        <p:tav tm="100000">
                                          <p:val>
                                            <p:strVal val="#ppt_w*0.2896011"/>
                                          </p:val>
                                        </p:tav>
                                      </p:tavLst>
                                    </p:anim>
                                    <p:anim to="" calcmode="lin" valueType="num">
                                      <p:cBhvr>
                                        <p:cTn id="913" dur="500" fill="hold">
                                          <p:stCondLst>
                                            <p:cond delay="0"/>
                                          </p:stCondLst>
                                        </p:cTn>
                                        <p:tgtEl>
                                          <p:spTgt spid="18"/>
                                        </p:tgtEl>
                                        <p:attrNameLst>
                                          <p:attrName>ppt_h</p:attrName>
                                        </p:attrNameLst>
                                      </p:cBhvr>
                                      <p:tavLst>
                                        <p:tav tm="0">
                                          <p:val>
                                            <p:strVal val="ppt_h"/>
                                          </p:val>
                                        </p:tav>
                                        <p:tav tm="100000">
                                          <p:val>
                                            <p:strVal val="#ppt_h*0.2896011"/>
                                          </p:val>
                                        </p:tav>
                                      </p:tavLst>
                                    </p:anim>
                                    <p:anim to="" calcmode="lin" valueType="num">
                                      <p:cBhvr>
                                        <p:cTn id="914" dur="500" fill="hold">
                                          <p:stCondLst>
                                            <p:cond delay="0"/>
                                          </p:stCondLst>
                                        </p:cTn>
                                        <p:tgtEl>
                                          <p:spTgt spid="18"/>
                                        </p:tgtEl>
                                        <p:attrNameLst>
                                          <p:attrName>ppt_x</p:attrName>
                                        </p:attrNameLst>
                                      </p:cBhvr>
                                      <p:tavLst>
                                        <p:tav tm="0">
                                          <p:val>
                                            <p:strVal val="ppt_x"/>
                                          </p:val>
                                        </p:tav>
                                        <p:tav tm="100000">
                                          <p:val>
                                            <p:fltVal val="0.28425"/>
                                          </p:val>
                                        </p:tav>
                                      </p:tavLst>
                                    </p:anim>
                                    <p:anim to="" calcmode="lin" valueType="num">
                                      <p:cBhvr>
                                        <p:cTn id="915" dur="500" fill="hold">
                                          <p:stCondLst>
                                            <p:cond delay="0"/>
                                          </p:stCondLst>
                                        </p:cTn>
                                        <p:tgtEl>
                                          <p:spTgt spid="18"/>
                                        </p:tgtEl>
                                        <p:attrNameLst>
                                          <p:attrName>ppt_y</p:attrName>
                                        </p:attrNameLst>
                                      </p:cBhvr>
                                      <p:tavLst>
                                        <p:tav tm="0">
                                          <p:val>
                                            <p:strVal val="ppt_y"/>
                                          </p:val>
                                        </p:tav>
                                        <p:tav tm="100000">
                                          <p:val>
                                            <p:fltVal val="0.1322"/>
                                          </p:val>
                                        </p:tav>
                                      </p:tavLst>
                                    </p:anim>
                                    <p:anim to="" calcmode="lin" valueType="num">
                                      <p:cBhvr>
                                        <p:cTn id="916"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917" presetID="0" presetClass="entr" presetSubtype="0" fill="hold" grpId="7" nodeType="withEffect">
                                  <p:stCondLst>
                                    <p:cond delay="0"/>
                                  </p:stCondLst>
                                  <p:childTnLst>
                                    <p:anim to="" calcmode="lin" valueType="num">
                                      <p:cBhvr>
                                        <p:cTn id="918" dur="500" fill="hold">
                                          <p:stCondLst>
                                            <p:cond delay="0"/>
                                          </p:stCondLst>
                                        </p:cTn>
                                        <p:tgtEl>
                                          <p:spTgt spid="17"/>
                                        </p:tgtEl>
                                        <p:attrNameLst>
                                          <p:attrName>ppt_w</p:attrName>
                                        </p:attrNameLst>
                                      </p:cBhvr>
                                      <p:tavLst>
                                        <p:tav tm="0">
                                          <p:val>
                                            <p:strVal val="ppt_w"/>
                                          </p:val>
                                        </p:tav>
                                        <p:tav tm="100000">
                                          <p:val>
                                            <p:strVal val="#ppt_w*0.2191525"/>
                                          </p:val>
                                        </p:tav>
                                      </p:tavLst>
                                    </p:anim>
                                    <p:anim to="" calcmode="lin" valueType="num">
                                      <p:cBhvr>
                                        <p:cTn id="919" dur="500" fill="hold">
                                          <p:stCondLst>
                                            <p:cond delay="0"/>
                                          </p:stCondLst>
                                        </p:cTn>
                                        <p:tgtEl>
                                          <p:spTgt spid="17"/>
                                        </p:tgtEl>
                                        <p:attrNameLst>
                                          <p:attrName>ppt_h</p:attrName>
                                        </p:attrNameLst>
                                      </p:cBhvr>
                                      <p:tavLst>
                                        <p:tav tm="0">
                                          <p:val>
                                            <p:strVal val="ppt_h"/>
                                          </p:val>
                                        </p:tav>
                                        <p:tav tm="100000">
                                          <p:val>
                                            <p:strVal val="#ppt_h*0.2191525"/>
                                          </p:val>
                                        </p:tav>
                                      </p:tavLst>
                                    </p:anim>
                                    <p:anim to="" calcmode="lin" valueType="num">
                                      <p:cBhvr>
                                        <p:cTn id="920" dur="500" fill="hold">
                                          <p:stCondLst>
                                            <p:cond delay="0"/>
                                          </p:stCondLst>
                                        </p:cTn>
                                        <p:tgtEl>
                                          <p:spTgt spid="17"/>
                                        </p:tgtEl>
                                        <p:attrNameLst>
                                          <p:attrName>ppt_x</p:attrName>
                                        </p:attrNameLst>
                                      </p:cBhvr>
                                      <p:tavLst>
                                        <p:tav tm="0">
                                          <p:val>
                                            <p:strVal val="ppt_x"/>
                                          </p:val>
                                        </p:tav>
                                        <p:tav tm="100000">
                                          <p:val>
                                            <p:fltVal val="0.29956"/>
                                          </p:val>
                                        </p:tav>
                                      </p:tavLst>
                                    </p:anim>
                                    <p:anim to="" calcmode="lin" valueType="num">
                                      <p:cBhvr>
                                        <p:cTn id="921" dur="500" fill="hold">
                                          <p:stCondLst>
                                            <p:cond delay="0"/>
                                          </p:stCondLst>
                                        </p:cTn>
                                        <p:tgtEl>
                                          <p:spTgt spid="17"/>
                                        </p:tgtEl>
                                        <p:attrNameLst>
                                          <p:attrName>ppt_y</p:attrName>
                                        </p:attrNameLst>
                                      </p:cBhvr>
                                      <p:tavLst>
                                        <p:tav tm="0">
                                          <p:val>
                                            <p:strVal val="ppt_y"/>
                                          </p:val>
                                        </p:tav>
                                        <p:tav tm="100000">
                                          <p:val>
                                            <p:fltVal val="0.10203"/>
                                          </p:val>
                                        </p:tav>
                                      </p:tavLst>
                                    </p:anim>
                                    <p:anim to="" calcmode="lin" valueType="num">
                                      <p:cBhvr>
                                        <p:cTn id="922"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923" presetID="0" presetClass="entr" presetSubtype="0" fill="hold" grpId="8" nodeType="withEffect">
                                  <p:stCondLst>
                                    <p:cond delay="0"/>
                                  </p:stCondLst>
                                  <p:childTnLst>
                                    <p:anim to="" calcmode="lin" valueType="num">
                                      <p:cBhvr>
                                        <p:cTn id="924" dur="500" fill="hold">
                                          <p:stCondLst>
                                            <p:cond delay="0"/>
                                          </p:stCondLst>
                                        </p:cTn>
                                        <p:tgtEl>
                                          <p:spTgt spid="16"/>
                                        </p:tgtEl>
                                        <p:attrNameLst>
                                          <p:attrName>ppt_w</p:attrName>
                                        </p:attrNameLst>
                                      </p:cBhvr>
                                      <p:tavLst>
                                        <p:tav tm="0">
                                          <p:val>
                                            <p:strVal val="ppt_w"/>
                                          </p:val>
                                        </p:tav>
                                        <p:tav tm="100000">
                                          <p:val>
                                            <p:strVal val="#ppt_w*0.1233196"/>
                                          </p:val>
                                        </p:tav>
                                      </p:tavLst>
                                    </p:anim>
                                    <p:anim to="" calcmode="lin" valueType="num">
                                      <p:cBhvr>
                                        <p:cTn id="925" dur="500" fill="hold">
                                          <p:stCondLst>
                                            <p:cond delay="0"/>
                                          </p:stCondLst>
                                        </p:cTn>
                                        <p:tgtEl>
                                          <p:spTgt spid="16"/>
                                        </p:tgtEl>
                                        <p:attrNameLst>
                                          <p:attrName>ppt_h</p:attrName>
                                        </p:attrNameLst>
                                      </p:cBhvr>
                                      <p:tavLst>
                                        <p:tav tm="0">
                                          <p:val>
                                            <p:strVal val="ppt_h"/>
                                          </p:val>
                                        </p:tav>
                                        <p:tav tm="100000">
                                          <p:val>
                                            <p:strVal val="#ppt_h*0.1233196"/>
                                          </p:val>
                                        </p:tav>
                                      </p:tavLst>
                                    </p:anim>
                                    <p:anim to="" calcmode="lin" valueType="num">
                                      <p:cBhvr>
                                        <p:cTn id="926" dur="500" fill="hold">
                                          <p:stCondLst>
                                            <p:cond delay="0"/>
                                          </p:stCondLst>
                                        </p:cTn>
                                        <p:tgtEl>
                                          <p:spTgt spid="16"/>
                                        </p:tgtEl>
                                        <p:attrNameLst>
                                          <p:attrName>ppt_x</p:attrName>
                                        </p:attrNameLst>
                                      </p:cBhvr>
                                      <p:tavLst>
                                        <p:tav tm="0">
                                          <p:val>
                                            <p:strVal val="ppt_x"/>
                                          </p:val>
                                        </p:tav>
                                        <p:tav tm="100000">
                                          <p:val>
                                            <p:fltVal val="0.33433"/>
                                          </p:val>
                                        </p:tav>
                                      </p:tavLst>
                                    </p:anim>
                                    <p:anim to="" calcmode="lin" valueType="num">
                                      <p:cBhvr>
                                        <p:cTn id="927" dur="500" fill="hold">
                                          <p:stCondLst>
                                            <p:cond delay="0"/>
                                          </p:stCondLst>
                                        </p:cTn>
                                        <p:tgtEl>
                                          <p:spTgt spid="16"/>
                                        </p:tgtEl>
                                        <p:attrNameLst>
                                          <p:attrName>ppt_y</p:attrName>
                                        </p:attrNameLst>
                                      </p:cBhvr>
                                      <p:tavLst>
                                        <p:tav tm="0">
                                          <p:val>
                                            <p:strVal val="ppt_y"/>
                                          </p:val>
                                        </p:tav>
                                        <p:tav tm="100000">
                                          <p:val>
                                            <p:fltVal val="0.04955"/>
                                          </p:val>
                                        </p:tav>
                                      </p:tavLst>
                                    </p:anim>
                                    <p:anim to="" calcmode="lin" valueType="num">
                                      <p:cBhvr>
                                        <p:cTn id="928"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929" presetID="0" presetClass="entr" presetSubtype="0" fill="hold" grpId="9" nodeType="withEffect">
                                  <p:stCondLst>
                                    <p:cond delay="0"/>
                                  </p:stCondLst>
                                  <p:childTnLst>
                                    <p:anim to="" calcmode="lin" valueType="num">
                                      <p:cBhvr>
                                        <p:cTn id="930" dur="500" fill="hold">
                                          <p:stCondLst>
                                            <p:cond delay="0"/>
                                          </p:stCondLst>
                                        </p:cTn>
                                        <p:tgtEl>
                                          <p:spTgt spid="15"/>
                                        </p:tgtEl>
                                        <p:attrNameLst>
                                          <p:attrName>ppt_w</p:attrName>
                                        </p:attrNameLst>
                                      </p:cBhvr>
                                      <p:tavLst>
                                        <p:tav tm="0">
                                          <p:val>
                                            <p:strVal val="ppt_w"/>
                                          </p:val>
                                        </p:tav>
                                        <p:tav tm="100000">
                                          <p:val>
                                            <p:strVal val="#ppt_w*0.07643677"/>
                                          </p:val>
                                        </p:tav>
                                      </p:tavLst>
                                    </p:anim>
                                    <p:anim to="" calcmode="lin" valueType="num">
                                      <p:cBhvr>
                                        <p:cTn id="931" dur="500" fill="hold">
                                          <p:stCondLst>
                                            <p:cond delay="0"/>
                                          </p:stCondLst>
                                        </p:cTn>
                                        <p:tgtEl>
                                          <p:spTgt spid="15"/>
                                        </p:tgtEl>
                                        <p:attrNameLst>
                                          <p:attrName>ppt_h</p:attrName>
                                        </p:attrNameLst>
                                      </p:cBhvr>
                                      <p:tavLst>
                                        <p:tav tm="0">
                                          <p:val>
                                            <p:strVal val="ppt_h"/>
                                          </p:val>
                                        </p:tav>
                                        <p:tav tm="100000">
                                          <p:val>
                                            <p:strVal val="#ppt_h*0.07643677"/>
                                          </p:val>
                                        </p:tav>
                                      </p:tavLst>
                                    </p:anim>
                                    <p:anim to="" calcmode="lin" valueType="num">
                                      <p:cBhvr>
                                        <p:cTn id="932" dur="500" fill="hold">
                                          <p:stCondLst>
                                            <p:cond delay="0"/>
                                          </p:stCondLst>
                                        </p:cTn>
                                        <p:tgtEl>
                                          <p:spTgt spid="15"/>
                                        </p:tgtEl>
                                        <p:attrNameLst>
                                          <p:attrName>ppt_x</p:attrName>
                                        </p:attrNameLst>
                                      </p:cBhvr>
                                      <p:tavLst>
                                        <p:tav tm="0">
                                          <p:val>
                                            <p:strVal val="ppt_x"/>
                                          </p:val>
                                        </p:tav>
                                        <p:tav tm="100000">
                                          <p:val>
                                            <p:fltVal val="0.34315"/>
                                          </p:val>
                                        </p:tav>
                                      </p:tavLst>
                                    </p:anim>
                                    <p:anim to="" calcmode="lin" valueType="num">
                                      <p:cBhvr>
                                        <p:cTn id="933" dur="500" fill="hold">
                                          <p:stCondLst>
                                            <p:cond delay="0"/>
                                          </p:stCondLst>
                                        </p:cTn>
                                        <p:tgtEl>
                                          <p:spTgt spid="15"/>
                                        </p:tgtEl>
                                        <p:attrNameLst>
                                          <p:attrName>ppt_y</p:attrName>
                                        </p:attrNameLst>
                                      </p:cBhvr>
                                      <p:tavLst>
                                        <p:tav tm="0">
                                          <p:val>
                                            <p:strVal val="ppt_y"/>
                                          </p:val>
                                        </p:tav>
                                        <p:tav tm="100000">
                                          <p:val>
                                            <p:fltVal val="0.1063"/>
                                          </p:val>
                                        </p:tav>
                                      </p:tavLst>
                                    </p:anim>
                                    <p:anim to="" calcmode="lin" valueType="num">
                                      <p:cBhvr>
                                        <p:cTn id="934"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935" presetID="0" presetClass="entr" presetSubtype="0" fill="hold" grpId="10" nodeType="withEffect">
                                  <p:stCondLst>
                                    <p:cond delay="0"/>
                                  </p:stCondLst>
                                  <p:childTnLst>
                                    <p:anim to="" calcmode="lin" valueType="num">
                                      <p:cBhvr>
                                        <p:cTn id="936" dur="500" fill="hold">
                                          <p:stCondLst>
                                            <p:cond delay="0"/>
                                          </p:stCondLst>
                                        </p:cTn>
                                        <p:tgtEl>
                                          <p:spTgt spid="14"/>
                                        </p:tgtEl>
                                        <p:attrNameLst>
                                          <p:attrName>ppt_w</p:attrName>
                                        </p:attrNameLst>
                                      </p:cBhvr>
                                      <p:tavLst>
                                        <p:tav tm="0">
                                          <p:val>
                                            <p:strVal val="ppt_w"/>
                                          </p:val>
                                        </p:tav>
                                        <p:tav tm="100000">
                                          <p:val>
                                            <p:strVal val="#ppt_w*0.06885134"/>
                                          </p:val>
                                        </p:tav>
                                      </p:tavLst>
                                    </p:anim>
                                    <p:anim to="" calcmode="lin" valueType="num">
                                      <p:cBhvr>
                                        <p:cTn id="937" dur="500" fill="hold">
                                          <p:stCondLst>
                                            <p:cond delay="0"/>
                                          </p:stCondLst>
                                        </p:cTn>
                                        <p:tgtEl>
                                          <p:spTgt spid="14"/>
                                        </p:tgtEl>
                                        <p:attrNameLst>
                                          <p:attrName>ppt_h</p:attrName>
                                        </p:attrNameLst>
                                      </p:cBhvr>
                                      <p:tavLst>
                                        <p:tav tm="0">
                                          <p:val>
                                            <p:strVal val="ppt_h"/>
                                          </p:val>
                                        </p:tav>
                                        <p:tav tm="100000">
                                          <p:val>
                                            <p:strVal val="#ppt_h*0.06885134"/>
                                          </p:val>
                                        </p:tav>
                                      </p:tavLst>
                                    </p:anim>
                                    <p:anim to="" calcmode="lin" valueType="num">
                                      <p:cBhvr>
                                        <p:cTn id="938" dur="500" fill="hold">
                                          <p:stCondLst>
                                            <p:cond delay="0"/>
                                          </p:stCondLst>
                                        </p:cTn>
                                        <p:tgtEl>
                                          <p:spTgt spid="14"/>
                                        </p:tgtEl>
                                        <p:attrNameLst>
                                          <p:attrName>ppt_x</p:attrName>
                                        </p:attrNameLst>
                                      </p:cBhvr>
                                      <p:tavLst>
                                        <p:tav tm="0">
                                          <p:val>
                                            <p:strVal val="ppt_x"/>
                                          </p:val>
                                        </p:tav>
                                        <p:tav tm="100000">
                                          <p:val>
                                            <p:fltVal val="0.34935"/>
                                          </p:val>
                                        </p:tav>
                                      </p:tavLst>
                                    </p:anim>
                                    <p:anim to="" calcmode="lin" valueType="num">
                                      <p:cBhvr>
                                        <p:cTn id="939" dur="500" fill="hold">
                                          <p:stCondLst>
                                            <p:cond delay="0"/>
                                          </p:stCondLst>
                                        </p:cTn>
                                        <p:tgtEl>
                                          <p:spTgt spid="14"/>
                                        </p:tgtEl>
                                        <p:attrNameLst>
                                          <p:attrName>ppt_y</p:attrName>
                                        </p:attrNameLst>
                                      </p:cBhvr>
                                      <p:tavLst>
                                        <p:tav tm="0">
                                          <p:val>
                                            <p:strVal val="ppt_y"/>
                                          </p:val>
                                        </p:tav>
                                        <p:tav tm="100000">
                                          <p:val>
                                            <p:fltVal val="0.07718"/>
                                          </p:val>
                                        </p:tav>
                                      </p:tavLst>
                                    </p:anim>
                                    <p:anim to="" calcmode="lin" valueType="num">
                                      <p:cBhvr>
                                        <p:cTn id="940"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941" presetID="0" presetClass="entr" presetSubtype="0" fill="hold" grpId="11" nodeType="withEffect">
                                  <p:stCondLst>
                                    <p:cond delay="0"/>
                                  </p:stCondLst>
                                  <p:childTnLst>
                                    <p:anim to="" calcmode="lin" valueType="num">
                                      <p:cBhvr>
                                        <p:cTn id="942" dur="500" fill="hold">
                                          <p:stCondLst>
                                            <p:cond delay="0"/>
                                          </p:stCondLst>
                                        </p:cTn>
                                        <p:tgtEl>
                                          <p:spTgt spid="13"/>
                                        </p:tgtEl>
                                        <p:attrNameLst>
                                          <p:attrName>ppt_w</p:attrName>
                                        </p:attrNameLst>
                                      </p:cBhvr>
                                      <p:tavLst>
                                        <p:tav tm="0">
                                          <p:val>
                                            <p:strVal val="ppt_w"/>
                                          </p:val>
                                        </p:tav>
                                        <p:tav tm="100000">
                                          <p:val>
                                            <p:strVal val="#ppt_w*0.04128901"/>
                                          </p:val>
                                        </p:tav>
                                      </p:tavLst>
                                    </p:anim>
                                    <p:anim to="" calcmode="lin" valueType="num">
                                      <p:cBhvr>
                                        <p:cTn id="943" dur="500" fill="hold">
                                          <p:stCondLst>
                                            <p:cond delay="0"/>
                                          </p:stCondLst>
                                        </p:cTn>
                                        <p:tgtEl>
                                          <p:spTgt spid="13"/>
                                        </p:tgtEl>
                                        <p:attrNameLst>
                                          <p:attrName>ppt_h</p:attrName>
                                        </p:attrNameLst>
                                      </p:cBhvr>
                                      <p:tavLst>
                                        <p:tav tm="0">
                                          <p:val>
                                            <p:strVal val="ppt_h"/>
                                          </p:val>
                                        </p:tav>
                                        <p:tav tm="100000">
                                          <p:val>
                                            <p:strVal val="#ppt_h*0.041289"/>
                                          </p:val>
                                        </p:tav>
                                      </p:tavLst>
                                    </p:anim>
                                    <p:anim to="" calcmode="lin" valueType="num">
                                      <p:cBhvr>
                                        <p:cTn id="944" dur="500" fill="hold">
                                          <p:stCondLst>
                                            <p:cond delay="0"/>
                                          </p:stCondLst>
                                        </p:cTn>
                                        <p:tgtEl>
                                          <p:spTgt spid="13"/>
                                        </p:tgtEl>
                                        <p:attrNameLst>
                                          <p:attrName>ppt_x</p:attrName>
                                        </p:attrNameLst>
                                      </p:cBhvr>
                                      <p:tavLst>
                                        <p:tav tm="0">
                                          <p:val>
                                            <p:strVal val="ppt_x"/>
                                          </p:val>
                                        </p:tav>
                                        <p:tav tm="100000">
                                          <p:val>
                                            <p:fltVal val="0.35442"/>
                                          </p:val>
                                        </p:tav>
                                      </p:tavLst>
                                    </p:anim>
                                    <p:anim to="" calcmode="lin" valueType="num">
                                      <p:cBhvr>
                                        <p:cTn id="945" dur="500" fill="hold">
                                          <p:stCondLst>
                                            <p:cond delay="0"/>
                                          </p:stCondLst>
                                        </p:cTn>
                                        <p:tgtEl>
                                          <p:spTgt spid="13"/>
                                        </p:tgtEl>
                                        <p:attrNameLst>
                                          <p:attrName>ppt_y</p:attrName>
                                        </p:attrNameLst>
                                      </p:cBhvr>
                                      <p:tavLst>
                                        <p:tav tm="0">
                                          <p:val>
                                            <p:strVal val="ppt_y"/>
                                          </p:val>
                                        </p:tav>
                                        <p:tav tm="100000">
                                          <p:val>
                                            <p:fltVal val="0.10055"/>
                                          </p:val>
                                        </p:tav>
                                      </p:tavLst>
                                    </p:anim>
                                    <p:anim to="" calcmode="lin" valueType="num">
                                      <p:cBhvr>
                                        <p:cTn id="946"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947" presetID="0" presetClass="entr" presetSubtype="0" fill="hold" grpId="12" nodeType="withEffect">
                                  <p:stCondLst>
                                    <p:cond delay="0"/>
                                  </p:stCondLst>
                                  <p:childTnLst>
                                    <p:anim to="" calcmode="lin" valueType="num">
                                      <p:cBhvr>
                                        <p:cTn id="948" dur="500" fill="hold">
                                          <p:stCondLst>
                                            <p:cond delay="0"/>
                                          </p:stCondLst>
                                        </p:cTn>
                                        <p:tgtEl>
                                          <p:spTgt spid="12"/>
                                        </p:tgtEl>
                                        <p:attrNameLst>
                                          <p:attrName>ppt_w</p:attrName>
                                        </p:attrNameLst>
                                      </p:cBhvr>
                                      <p:tavLst>
                                        <p:tav tm="0">
                                          <p:val>
                                            <p:strVal val="ppt_w"/>
                                          </p:val>
                                        </p:tav>
                                        <p:tav tm="100000">
                                          <p:val>
                                            <p:strVal val="#ppt_w*0.041289"/>
                                          </p:val>
                                        </p:tav>
                                      </p:tavLst>
                                    </p:anim>
                                    <p:anim to="" calcmode="lin" valueType="num">
                                      <p:cBhvr>
                                        <p:cTn id="949" dur="500" fill="hold">
                                          <p:stCondLst>
                                            <p:cond delay="0"/>
                                          </p:stCondLst>
                                        </p:cTn>
                                        <p:tgtEl>
                                          <p:spTgt spid="12"/>
                                        </p:tgtEl>
                                        <p:attrNameLst>
                                          <p:attrName>ppt_h</p:attrName>
                                        </p:attrNameLst>
                                      </p:cBhvr>
                                      <p:tavLst>
                                        <p:tav tm="0">
                                          <p:val>
                                            <p:strVal val="ppt_h"/>
                                          </p:val>
                                        </p:tav>
                                        <p:tav tm="100000">
                                          <p:val>
                                            <p:strVal val="#ppt_h*0.041289"/>
                                          </p:val>
                                        </p:tav>
                                      </p:tavLst>
                                    </p:anim>
                                    <p:anim to="" calcmode="lin" valueType="num">
                                      <p:cBhvr>
                                        <p:cTn id="950" dur="500" fill="hold">
                                          <p:stCondLst>
                                            <p:cond delay="0"/>
                                          </p:stCondLst>
                                        </p:cTn>
                                        <p:tgtEl>
                                          <p:spTgt spid="12"/>
                                        </p:tgtEl>
                                        <p:attrNameLst>
                                          <p:attrName>ppt_x</p:attrName>
                                        </p:attrNameLst>
                                      </p:cBhvr>
                                      <p:tavLst>
                                        <p:tav tm="0">
                                          <p:val>
                                            <p:strVal val="ppt_x"/>
                                          </p:val>
                                        </p:tav>
                                        <p:tav tm="100000">
                                          <p:val>
                                            <p:fltVal val="0.37203"/>
                                          </p:val>
                                        </p:tav>
                                      </p:tavLst>
                                    </p:anim>
                                    <p:anim to="" calcmode="lin" valueType="num">
                                      <p:cBhvr>
                                        <p:cTn id="951" dur="500" fill="hold">
                                          <p:stCondLst>
                                            <p:cond delay="0"/>
                                          </p:stCondLst>
                                        </p:cTn>
                                        <p:tgtEl>
                                          <p:spTgt spid="12"/>
                                        </p:tgtEl>
                                        <p:attrNameLst>
                                          <p:attrName>ppt_y</p:attrName>
                                        </p:attrNameLst>
                                      </p:cBhvr>
                                      <p:tavLst>
                                        <p:tav tm="0">
                                          <p:val>
                                            <p:strVal val="ppt_y"/>
                                          </p:val>
                                        </p:tav>
                                        <p:tav tm="100000">
                                          <p:val>
                                            <p:fltVal val="0.09682"/>
                                          </p:val>
                                        </p:tav>
                                      </p:tavLst>
                                    </p:anim>
                                    <p:anim to="" calcmode="lin" valueType="num">
                                      <p:cBhvr>
                                        <p:cTn id="952"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953" presetID="0" presetClass="entr" presetSubtype="0" fill="hold" grpId="13" nodeType="withEffect">
                                  <p:stCondLst>
                                    <p:cond delay="0"/>
                                  </p:stCondLst>
                                  <p:childTnLst>
                                    <p:anim to="" calcmode="lin" valueType="num">
                                      <p:cBhvr>
                                        <p:cTn id="954" dur="500" fill="hold">
                                          <p:stCondLst>
                                            <p:cond delay="0"/>
                                          </p:stCondLst>
                                        </p:cTn>
                                        <p:tgtEl>
                                          <p:spTgt spid="11"/>
                                        </p:tgtEl>
                                        <p:attrNameLst>
                                          <p:attrName>ppt_w</p:attrName>
                                        </p:attrNameLst>
                                      </p:cBhvr>
                                      <p:tavLst>
                                        <p:tav tm="0">
                                          <p:val>
                                            <p:strVal val="ppt_w"/>
                                          </p:val>
                                        </p:tav>
                                        <p:tav tm="100000">
                                          <p:val>
                                            <p:strVal val="#ppt_w*0.04279139"/>
                                          </p:val>
                                        </p:tav>
                                      </p:tavLst>
                                    </p:anim>
                                    <p:anim to="" calcmode="lin" valueType="num">
                                      <p:cBhvr>
                                        <p:cTn id="955" dur="500" fill="hold">
                                          <p:stCondLst>
                                            <p:cond delay="0"/>
                                          </p:stCondLst>
                                        </p:cTn>
                                        <p:tgtEl>
                                          <p:spTgt spid="11"/>
                                        </p:tgtEl>
                                        <p:attrNameLst>
                                          <p:attrName>ppt_h</p:attrName>
                                        </p:attrNameLst>
                                      </p:cBhvr>
                                      <p:tavLst>
                                        <p:tav tm="0">
                                          <p:val>
                                            <p:strVal val="ppt_h"/>
                                          </p:val>
                                        </p:tav>
                                        <p:tav tm="100000">
                                          <p:val>
                                            <p:strVal val="#ppt_h*0.04279139"/>
                                          </p:val>
                                        </p:tav>
                                      </p:tavLst>
                                    </p:anim>
                                    <p:anim to="" calcmode="lin" valueType="num">
                                      <p:cBhvr>
                                        <p:cTn id="956" dur="500" fill="hold">
                                          <p:stCondLst>
                                            <p:cond delay="0"/>
                                          </p:stCondLst>
                                        </p:cTn>
                                        <p:tgtEl>
                                          <p:spTgt spid="11"/>
                                        </p:tgtEl>
                                        <p:attrNameLst>
                                          <p:attrName>ppt_x</p:attrName>
                                        </p:attrNameLst>
                                      </p:cBhvr>
                                      <p:tavLst>
                                        <p:tav tm="0">
                                          <p:val>
                                            <p:strVal val="ppt_x"/>
                                          </p:val>
                                        </p:tav>
                                        <p:tav tm="100000">
                                          <p:val>
                                            <p:fltVal val="0.36979"/>
                                          </p:val>
                                        </p:tav>
                                      </p:tavLst>
                                    </p:anim>
                                    <p:anim to="" calcmode="lin" valueType="num">
                                      <p:cBhvr>
                                        <p:cTn id="957" dur="500" fill="hold">
                                          <p:stCondLst>
                                            <p:cond delay="0"/>
                                          </p:stCondLst>
                                        </p:cTn>
                                        <p:tgtEl>
                                          <p:spTgt spid="11"/>
                                        </p:tgtEl>
                                        <p:attrNameLst>
                                          <p:attrName>ppt_y</p:attrName>
                                        </p:attrNameLst>
                                      </p:cBhvr>
                                      <p:tavLst>
                                        <p:tav tm="0">
                                          <p:val>
                                            <p:strVal val="ppt_y"/>
                                          </p:val>
                                        </p:tav>
                                        <p:tav tm="100000">
                                          <p:val>
                                            <p:fltVal val="0.09043"/>
                                          </p:val>
                                        </p:tav>
                                      </p:tavLst>
                                    </p:anim>
                                    <p:anim to="" calcmode="lin" valueType="num">
                                      <p:cBhvr>
                                        <p:cTn id="958"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959" presetID="0" presetClass="entr" presetSubtype="0" fill="hold" grpId="14" nodeType="withEffect">
                                  <p:stCondLst>
                                    <p:cond delay="0"/>
                                  </p:stCondLst>
                                  <p:childTnLst>
                                    <p:anim to="" calcmode="lin" valueType="num">
                                      <p:cBhvr>
                                        <p:cTn id="960" dur="500" fill="hold">
                                          <p:stCondLst>
                                            <p:cond delay="0"/>
                                          </p:stCondLst>
                                        </p:cTn>
                                        <p:tgtEl>
                                          <p:spTgt spid="10"/>
                                        </p:tgtEl>
                                        <p:attrNameLst>
                                          <p:attrName>ppt_w</p:attrName>
                                        </p:attrNameLst>
                                      </p:cBhvr>
                                      <p:tavLst>
                                        <p:tav tm="0">
                                          <p:val>
                                            <p:strVal val="ppt_w"/>
                                          </p:val>
                                        </p:tav>
                                        <p:tav tm="100000">
                                          <p:val>
                                            <p:strVal val="#ppt_w*0.02266729"/>
                                          </p:val>
                                        </p:tav>
                                      </p:tavLst>
                                    </p:anim>
                                    <p:anim to="" calcmode="lin" valueType="num">
                                      <p:cBhvr>
                                        <p:cTn id="961" dur="500" fill="hold">
                                          <p:stCondLst>
                                            <p:cond delay="0"/>
                                          </p:stCondLst>
                                        </p:cTn>
                                        <p:tgtEl>
                                          <p:spTgt spid="10"/>
                                        </p:tgtEl>
                                        <p:attrNameLst>
                                          <p:attrName>ppt_h</p:attrName>
                                        </p:attrNameLst>
                                      </p:cBhvr>
                                      <p:tavLst>
                                        <p:tav tm="0">
                                          <p:val>
                                            <p:strVal val="ppt_h"/>
                                          </p:val>
                                        </p:tav>
                                        <p:tav tm="100000">
                                          <p:val>
                                            <p:strVal val="#ppt_h*0.02266729"/>
                                          </p:val>
                                        </p:tav>
                                      </p:tavLst>
                                    </p:anim>
                                    <p:anim to="" calcmode="lin" valueType="num">
                                      <p:cBhvr>
                                        <p:cTn id="962" dur="500" fill="hold">
                                          <p:stCondLst>
                                            <p:cond delay="0"/>
                                          </p:stCondLst>
                                        </p:cTn>
                                        <p:tgtEl>
                                          <p:spTgt spid="10"/>
                                        </p:tgtEl>
                                        <p:attrNameLst>
                                          <p:attrName>ppt_x</p:attrName>
                                        </p:attrNameLst>
                                      </p:cBhvr>
                                      <p:tavLst>
                                        <p:tav tm="0">
                                          <p:val>
                                            <p:strVal val="ppt_x"/>
                                          </p:val>
                                        </p:tav>
                                        <p:tav tm="100000">
                                          <p:val>
                                            <p:fltVal val="0.37425"/>
                                          </p:val>
                                        </p:tav>
                                      </p:tavLst>
                                    </p:anim>
                                    <p:anim to="" calcmode="lin" valueType="num">
                                      <p:cBhvr>
                                        <p:cTn id="963" dur="500" fill="hold">
                                          <p:stCondLst>
                                            <p:cond delay="0"/>
                                          </p:stCondLst>
                                        </p:cTn>
                                        <p:tgtEl>
                                          <p:spTgt spid="10"/>
                                        </p:tgtEl>
                                        <p:attrNameLst>
                                          <p:attrName>ppt_y</p:attrName>
                                        </p:attrNameLst>
                                      </p:cBhvr>
                                      <p:tavLst>
                                        <p:tav tm="0">
                                          <p:val>
                                            <p:strVal val="ppt_y"/>
                                          </p:val>
                                        </p:tav>
                                        <p:tav tm="100000">
                                          <p:val>
                                            <p:fltVal val="0.0851"/>
                                          </p:val>
                                        </p:tav>
                                      </p:tavLst>
                                    </p:anim>
                                    <p:anim to="" calcmode="lin" valueType="num">
                                      <p:cBhvr>
                                        <p:cTn id="964"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965" presetID="0" presetClass="entr" presetSubtype="0" fill="hold" grpId="15" nodeType="withEffect">
                                  <p:stCondLst>
                                    <p:cond delay="0"/>
                                  </p:stCondLst>
                                  <p:childTnLst>
                                    <p:anim to="" calcmode="lin" valueType="num">
                                      <p:cBhvr>
                                        <p:cTn id="966" dur="500" fill="hold">
                                          <p:stCondLst>
                                            <p:cond delay="0"/>
                                          </p:stCondLst>
                                        </p:cTn>
                                        <p:tgtEl>
                                          <p:spTgt spid="9"/>
                                        </p:tgtEl>
                                        <p:attrNameLst>
                                          <p:attrName>ppt_w</p:attrName>
                                        </p:attrNameLst>
                                      </p:cBhvr>
                                      <p:tavLst>
                                        <p:tav tm="0">
                                          <p:val>
                                            <p:strVal val="ppt_w"/>
                                          </p:val>
                                        </p:tav>
                                        <p:tav tm="100000">
                                          <p:val>
                                            <p:strVal val="#ppt_w*0.01368053"/>
                                          </p:val>
                                        </p:tav>
                                      </p:tavLst>
                                    </p:anim>
                                    <p:anim to="" calcmode="lin" valueType="num">
                                      <p:cBhvr>
                                        <p:cTn id="967" dur="500" fill="hold">
                                          <p:stCondLst>
                                            <p:cond delay="0"/>
                                          </p:stCondLst>
                                        </p:cTn>
                                        <p:tgtEl>
                                          <p:spTgt spid="9"/>
                                        </p:tgtEl>
                                        <p:attrNameLst>
                                          <p:attrName>ppt_h</p:attrName>
                                        </p:attrNameLst>
                                      </p:cBhvr>
                                      <p:tavLst>
                                        <p:tav tm="0">
                                          <p:val>
                                            <p:strVal val="ppt_h"/>
                                          </p:val>
                                        </p:tav>
                                        <p:tav tm="100000">
                                          <p:val>
                                            <p:strVal val="#ppt_h*0.01368053"/>
                                          </p:val>
                                        </p:tav>
                                      </p:tavLst>
                                    </p:anim>
                                    <p:anim to="" calcmode="lin" valueType="num">
                                      <p:cBhvr>
                                        <p:cTn id="968" dur="500" fill="hold">
                                          <p:stCondLst>
                                            <p:cond delay="0"/>
                                          </p:stCondLst>
                                        </p:cTn>
                                        <p:tgtEl>
                                          <p:spTgt spid="9"/>
                                        </p:tgtEl>
                                        <p:attrNameLst>
                                          <p:attrName>ppt_x</p:attrName>
                                        </p:attrNameLst>
                                      </p:cBhvr>
                                      <p:tavLst>
                                        <p:tav tm="0">
                                          <p:val>
                                            <p:strVal val="ppt_x"/>
                                          </p:val>
                                        </p:tav>
                                        <p:tav tm="100000">
                                          <p:val>
                                            <p:fltVal val="0.3662"/>
                                          </p:val>
                                        </p:tav>
                                      </p:tavLst>
                                    </p:anim>
                                    <p:anim to="" calcmode="lin" valueType="num">
                                      <p:cBhvr>
                                        <p:cTn id="969" dur="500" fill="hold">
                                          <p:stCondLst>
                                            <p:cond delay="0"/>
                                          </p:stCondLst>
                                        </p:cTn>
                                        <p:tgtEl>
                                          <p:spTgt spid="9"/>
                                        </p:tgtEl>
                                        <p:attrNameLst>
                                          <p:attrName>ppt_y</p:attrName>
                                        </p:attrNameLst>
                                      </p:cBhvr>
                                      <p:tavLst>
                                        <p:tav tm="0">
                                          <p:val>
                                            <p:strVal val="ppt_y"/>
                                          </p:val>
                                        </p:tav>
                                        <p:tav tm="100000">
                                          <p:val>
                                            <p:fltVal val="0.08221"/>
                                          </p:val>
                                        </p:tav>
                                      </p:tavLst>
                                    </p:anim>
                                    <p:anim to="" calcmode="lin" valueType="num">
                                      <p:cBhvr>
                                        <p:cTn id="970"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971" presetID="0" presetClass="entr" presetSubtype="0" fill="hold" grpId="16" nodeType="withEffect">
                                  <p:stCondLst>
                                    <p:cond delay="0"/>
                                  </p:stCondLst>
                                  <p:childTnLst>
                                    <p:anim to="" calcmode="lin" valueType="num">
                                      <p:cBhvr>
                                        <p:cTn id="972" dur="500" fill="hold">
                                          <p:stCondLst>
                                            <p:cond delay="0"/>
                                          </p:stCondLst>
                                        </p:cTn>
                                        <p:tgtEl>
                                          <p:spTgt spid="6"/>
                                        </p:tgtEl>
                                        <p:attrNameLst>
                                          <p:attrName>ppt_w</p:attrName>
                                        </p:attrNameLst>
                                      </p:cBhvr>
                                      <p:tavLst>
                                        <p:tav tm="0">
                                          <p:val>
                                            <p:strVal val="ppt_w"/>
                                          </p:val>
                                        </p:tav>
                                        <p:tav tm="100000">
                                          <p:val>
                                            <p:strVal val="#ppt_w*0.01793964"/>
                                          </p:val>
                                        </p:tav>
                                      </p:tavLst>
                                    </p:anim>
                                    <p:anim to="" calcmode="lin" valueType="num">
                                      <p:cBhvr>
                                        <p:cTn id="973" dur="500" fill="hold">
                                          <p:stCondLst>
                                            <p:cond delay="0"/>
                                          </p:stCondLst>
                                        </p:cTn>
                                        <p:tgtEl>
                                          <p:spTgt spid="6"/>
                                        </p:tgtEl>
                                        <p:attrNameLst>
                                          <p:attrName>ppt_h</p:attrName>
                                        </p:attrNameLst>
                                      </p:cBhvr>
                                      <p:tavLst>
                                        <p:tav tm="0">
                                          <p:val>
                                            <p:strVal val="ppt_h"/>
                                          </p:val>
                                        </p:tav>
                                        <p:tav tm="100000">
                                          <p:val>
                                            <p:strVal val="#ppt_h*0.01793964"/>
                                          </p:val>
                                        </p:tav>
                                      </p:tavLst>
                                    </p:anim>
                                    <p:anim to="" calcmode="lin" valueType="num">
                                      <p:cBhvr>
                                        <p:cTn id="974" dur="500" fill="hold">
                                          <p:stCondLst>
                                            <p:cond delay="0"/>
                                          </p:stCondLst>
                                        </p:cTn>
                                        <p:tgtEl>
                                          <p:spTgt spid="6"/>
                                        </p:tgtEl>
                                        <p:attrNameLst>
                                          <p:attrName>ppt_x</p:attrName>
                                        </p:attrNameLst>
                                      </p:cBhvr>
                                      <p:tavLst>
                                        <p:tav tm="0">
                                          <p:val>
                                            <p:strVal val="ppt_x"/>
                                          </p:val>
                                        </p:tav>
                                        <p:tav tm="100000">
                                          <p:val>
                                            <p:fltVal val="0.36261"/>
                                          </p:val>
                                        </p:tav>
                                      </p:tavLst>
                                    </p:anim>
                                    <p:anim to="" calcmode="lin" valueType="num">
                                      <p:cBhvr>
                                        <p:cTn id="975" dur="500" fill="hold">
                                          <p:stCondLst>
                                            <p:cond delay="0"/>
                                          </p:stCondLst>
                                        </p:cTn>
                                        <p:tgtEl>
                                          <p:spTgt spid="6"/>
                                        </p:tgtEl>
                                        <p:attrNameLst>
                                          <p:attrName>ppt_y</p:attrName>
                                        </p:attrNameLst>
                                      </p:cBhvr>
                                      <p:tavLst>
                                        <p:tav tm="0">
                                          <p:val>
                                            <p:strVal val="ppt_y"/>
                                          </p:val>
                                        </p:tav>
                                        <p:tav tm="100000">
                                          <p:val>
                                            <p:fltVal val="0.08031"/>
                                          </p:val>
                                        </p:tav>
                                      </p:tavLst>
                                    </p:anim>
                                    <p:anim to="" calcmode="lin" valueType="num">
                                      <p:cBhvr>
                                        <p:cTn id="976"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977" presetID="0" presetClass="entr" presetSubtype="0" fill="hold" grpId="17" nodeType="withEffect">
                                  <p:stCondLst>
                                    <p:cond delay="0"/>
                                  </p:stCondLst>
                                  <p:childTnLst>
                                    <p:anim to="" calcmode="lin" valueType="num">
                                      <p:cBhvr>
                                        <p:cTn id="978" dur="500" fill="hold">
                                          <p:stCondLst>
                                            <p:cond delay="0"/>
                                          </p:stCondLst>
                                        </p:cTn>
                                        <p:tgtEl>
                                          <p:spTgt spid="4"/>
                                        </p:tgtEl>
                                        <p:attrNameLst>
                                          <p:attrName>ppt_w</p:attrName>
                                        </p:attrNameLst>
                                      </p:cBhvr>
                                      <p:tavLst>
                                        <p:tav tm="0">
                                          <p:val>
                                            <p:strVal val="ppt_w"/>
                                          </p:val>
                                        </p:tav>
                                        <p:tav tm="100000">
                                          <p:val>
                                            <p:strVal val="#ppt_w*0.01467528"/>
                                          </p:val>
                                        </p:tav>
                                      </p:tavLst>
                                    </p:anim>
                                    <p:anim to="" calcmode="lin" valueType="num">
                                      <p:cBhvr>
                                        <p:cTn id="979" dur="500" fill="hold">
                                          <p:stCondLst>
                                            <p:cond delay="0"/>
                                          </p:stCondLst>
                                        </p:cTn>
                                        <p:tgtEl>
                                          <p:spTgt spid="4"/>
                                        </p:tgtEl>
                                        <p:attrNameLst>
                                          <p:attrName>ppt_h</p:attrName>
                                        </p:attrNameLst>
                                      </p:cBhvr>
                                      <p:tavLst>
                                        <p:tav tm="0">
                                          <p:val>
                                            <p:strVal val="ppt_h"/>
                                          </p:val>
                                        </p:tav>
                                        <p:tav tm="100000">
                                          <p:val>
                                            <p:strVal val="#ppt_h*0.01467528"/>
                                          </p:val>
                                        </p:tav>
                                      </p:tavLst>
                                    </p:anim>
                                    <p:anim to="" calcmode="lin" valueType="num">
                                      <p:cBhvr>
                                        <p:cTn id="980" dur="500" fill="hold">
                                          <p:stCondLst>
                                            <p:cond delay="0"/>
                                          </p:stCondLst>
                                        </p:cTn>
                                        <p:tgtEl>
                                          <p:spTgt spid="4"/>
                                        </p:tgtEl>
                                        <p:attrNameLst>
                                          <p:attrName>ppt_x</p:attrName>
                                        </p:attrNameLst>
                                      </p:cBhvr>
                                      <p:tavLst>
                                        <p:tav tm="0">
                                          <p:val>
                                            <p:strVal val="ppt_x"/>
                                          </p:val>
                                        </p:tav>
                                        <p:tav tm="100000">
                                          <p:val>
                                            <p:fltVal val="0.36431"/>
                                          </p:val>
                                        </p:tav>
                                      </p:tavLst>
                                    </p:anim>
                                    <p:anim to="" calcmode="lin" valueType="num">
                                      <p:cBhvr>
                                        <p:cTn id="981" dur="500" fill="hold">
                                          <p:stCondLst>
                                            <p:cond delay="0"/>
                                          </p:stCondLst>
                                        </p:cTn>
                                        <p:tgtEl>
                                          <p:spTgt spid="4"/>
                                        </p:tgtEl>
                                        <p:attrNameLst>
                                          <p:attrName>ppt_y</p:attrName>
                                        </p:attrNameLst>
                                      </p:cBhvr>
                                      <p:tavLst>
                                        <p:tav tm="0">
                                          <p:val>
                                            <p:strVal val="ppt_y"/>
                                          </p:val>
                                        </p:tav>
                                        <p:tav tm="100000">
                                          <p:val>
                                            <p:fltVal val="0.07814"/>
                                          </p:val>
                                        </p:tav>
                                      </p:tavLst>
                                    </p:anim>
                                    <p:anim to="" calcmode="lin" valueType="num">
                                      <p:cBhvr>
                                        <p:cTn id="982"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983" fill="hold">
                      <p:stCondLst>
                        <p:cond delay="indefinite"/>
                      </p:stCondLst>
                      <p:childTnLst>
                        <p:par>
                          <p:cTn id="984" fill="hold">
                            <p:stCondLst>
                              <p:cond delay="0"/>
                            </p:stCondLst>
                            <p:childTnLst>
                              <p:par>
                                <p:cTn id="985" presetID="2" presetClass="entr" presetSubtype="4" fill="hold" grpId="0" nodeType="clickEffect">
                                  <p:stCondLst>
                                    <p:cond delay="0"/>
                                  </p:stCondLst>
                                  <p:childTnLst>
                                    <p:set>
                                      <p:cBhvr>
                                        <p:cTn id="986" dur="1" fill="hold">
                                          <p:stCondLst>
                                            <p:cond delay="0"/>
                                          </p:stCondLst>
                                        </p:cTn>
                                        <p:tgtEl>
                                          <p:spTgt spid="25"/>
                                        </p:tgtEl>
                                        <p:attrNameLst>
                                          <p:attrName>style.visibility</p:attrName>
                                        </p:attrNameLst>
                                      </p:cBhvr>
                                      <p:to>
                                        <p:strVal val="visible"/>
                                      </p:to>
                                    </p:set>
                                    <p:anim calcmode="lin" valueType="num">
                                      <p:cBhvr additive="base">
                                        <p:cTn id="987" dur="500" fill="hold">
                                          <p:stCondLst>
                                            <p:cond delay="0"/>
                                          </p:stCondLst>
                                        </p:cTn>
                                        <p:tgtEl>
                                          <p:spTgt spid="25"/>
                                        </p:tgtEl>
                                        <p:attrNameLst>
                                          <p:attrName>ppt_x</p:attrName>
                                        </p:attrNameLst>
                                      </p:cBhvr>
                                      <p:tavLst>
                                        <p:tav tm="0">
                                          <p:val>
                                            <p:fltVal val="0.24979"/>
                                          </p:val>
                                        </p:tav>
                                        <p:tav tm="100000">
                                          <p:val>
                                            <p:fltVal val="0.24979"/>
                                          </p:val>
                                        </p:tav>
                                      </p:tavLst>
                                    </p:anim>
                                    <p:anim calcmode="lin" valueType="num">
                                      <p:cBhvr additive="base">
                                        <p:cTn id="988" dur="500" fill="hold">
                                          <p:stCondLst>
                                            <p:cond delay="0"/>
                                          </p:stCondLst>
                                        </p:cTn>
                                        <p:tgtEl>
                                          <p:spTgt spid="25"/>
                                        </p:tgtEl>
                                        <p:attrNameLst>
                                          <p:attrName>ppt_y</p:attrName>
                                        </p:attrNameLst>
                                      </p:cBhvr>
                                      <p:tavLst>
                                        <p:tav tm="0" fmla="0.5-(#ppt_h*0.86)/2*((1.5-1.5*$)^3-(1.5-1.5*$)^2)*8/9">
                                          <p:val>
                                            <p:intVal val="0"/>
                                          </p:val>
                                        </p:tav>
                                        <p:tav tm="100000">
                                          <p:val>
                                            <p:fltVal val="1"/>
                                          </p:val>
                                        </p:tav>
                                      </p:tavLst>
                                    </p:anim>
                                    <p:anim to="" calcmode="lin" valueType="num">
                                      <p:cBhvr>
                                        <p:cTn id="989" dur="500" fill="hold">
                                          <p:stCondLst>
                                            <p:cond delay="0"/>
                                          </p:stCondLst>
                                        </p:cTn>
                                        <p:tgtEl>
                                          <p:spTgt spid="25"/>
                                        </p:tgtEl>
                                        <p:attrNameLst>
                                          <p:attrName>ppt_w</p:attrName>
                                        </p:attrNameLst>
                                      </p:cBhvr>
                                      <p:tavLst>
                                        <p:tav tm="0">
                                          <p:val>
                                            <p:strVal val="#ppt_w"/>
                                          </p:val>
                                        </p:tav>
                                        <p:tav tm="100000">
                                          <p:val>
                                            <p:strVal val="#ppt_w*0.8591108"/>
                                          </p:val>
                                        </p:tav>
                                      </p:tavLst>
                                    </p:anim>
                                    <p:anim to="" calcmode="lin" valueType="num">
                                      <p:cBhvr>
                                        <p:cTn id="990" dur="500" fill="hold">
                                          <p:stCondLst>
                                            <p:cond delay="0"/>
                                          </p:stCondLst>
                                        </p:cTn>
                                        <p:tgtEl>
                                          <p:spTgt spid="25"/>
                                        </p:tgtEl>
                                        <p:attrNameLst>
                                          <p:attrName>ppt_h</p:attrName>
                                        </p:attrNameLst>
                                      </p:cBhvr>
                                      <p:tavLst>
                                        <p:tav tm="0" fmla="(#ppt_h*0.86)-(#ppt_h*0.86)*((1.5-1.5*$)^3-(1.5-1.5*$)^2)">
                                          <p:val>
                                            <p:intVal val="0"/>
                                          </p:val>
                                        </p:tav>
                                        <p:tav tm="100000">
                                          <p:val>
                                            <p:fltVal val="1"/>
                                          </p:val>
                                        </p:tav>
                                      </p:tavLst>
                                    </p:anim>
                                    <p:animEffect filter="fade">
                                      <p:cBhvr>
                                        <p:cTn id="991" dur="500">
                                          <p:stCondLst>
                                            <p:cond delay="0"/>
                                          </p:stCondLst>
                                        </p:cTn>
                                        <p:tgtEl>
                                          <p:spTgt spid="25"/>
                                        </p:tgtEl>
                                      </p:cBhvr>
                                    </p:animEffect>
                                  </p:childTnLst>
                                </p:cTn>
                              </p:par>
                              <p:par>
                                <p:cTn id="992" presetID="0" presetClass="entr" presetSubtype="0" fill="hold" grpId="1" nodeType="withEffect">
                                  <p:stCondLst>
                                    <p:cond delay="0"/>
                                  </p:stCondLst>
                                  <p:childTnLst>
                                    <p:anim to="" calcmode="lin" valueType="num">
                                      <p:cBhvr>
                                        <p:cTn id="993" dur="500" fill="hold">
                                          <p:stCondLst>
                                            <p:cond delay="0"/>
                                          </p:stCondLst>
                                        </p:cTn>
                                        <p:tgtEl>
                                          <p:spTgt spid="24"/>
                                        </p:tgtEl>
                                        <p:attrNameLst>
                                          <p:attrName>ppt_w</p:attrName>
                                        </p:attrNameLst>
                                      </p:cBhvr>
                                      <p:tavLst>
                                        <p:tav tm="0">
                                          <p:val>
                                            <p:strVal val="ppt_w"/>
                                          </p:val>
                                        </p:tav>
                                        <p:tav tm="100000">
                                          <p:val>
                                            <p:strVal val="#ppt_w*0.4970467"/>
                                          </p:val>
                                        </p:tav>
                                      </p:tavLst>
                                    </p:anim>
                                    <p:anim to="" calcmode="lin" valueType="num">
                                      <p:cBhvr>
                                        <p:cTn id="994" dur="500" fill="hold">
                                          <p:stCondLst>
                                            <p:cond delay="0"/>
                                          </p:stCondLst>
                                        </p:cTn>
                                        <p:tgtEl>
                                          <p:spTgt spid="24"/>
                                        </p:tgtEl>
                                        <p:attrNameLst>
                                          <p:attrName>ppt_h</p:attrName>
                                        </p:attrNameLst>
                                      </p:cBhvr>
                                      <p:tavLst>
                                        <p:tav tm="0">
                                          <p:val>
                                            <p:strVal val="ppt_h"/>
                                          </p:val>
                                        </p:tav>
                                        <p:tav tm="100000">
                                          <p:val>
                                            <p:strVal val="#ppt_h*0.4970468"/>
                                          </p:val>
                                        </p:tav>
                                      </p:tavLst>
                                    </p:anim>
                                    <p:anim to="" calcmode="lin" valueType="num">
                                      <p:cBhvr>
                                        <p:cTn id="995" dur="500" fill="hold">
                                          <p:stCondLst>
                                            <p:cond delay="0"/>
                                          </p:stCondLst>
                                        </p:cTn>
                                        <p:tgtEl>
                                          <p:spTgt spid="24"/>
                                        </p:tgtEl>
                                        <p:attrNameLst>
                                          <p:attrName>ppt_x</p:attrName>
                                        </p:attrNameLst>
                                      </p:cBhvr>
                                      <p:tavLst>
                                        <p:tav tm="0">
                                          <p:val>
                                            <p:strVal val="ppt_x"/>
                                          </p:val>
                                        </p:tav>
                                        <p:tav tm="100000">
                                          <p:val>
                                            <p:fltVal val="0.18099"/>
                                          </p:val>
                                        </p:tav>
                                      </p:tavLst>
                                    </p:anim>
                                    <p:anim to="" calcmode="lin" valueType="num">
                                      <p:cBhvr>
                                        <p:cTn id="996" dur="500" fill="hold">
                                          <p:stCondLst>
                                            <p:cond delay="0"/>
                                          </p:stCondLst>
                                        </p:cTn>
                                        <p:tgtEl>
                                          <p:spTgt spid="24"/>
                                        </p:tgtEl>
                                        <p:attrNameLst>
                                          <p:attrName>ppt_y</p:attrName>
                                        </p:attrNameLst>
                                      </p:cBhvr>
                                      <p:tavLst>
                                        <p:tav tm="0">
                                          <p:val>
                                            <p:strVal val="ppt_y"/>
                                          </p:val>
                                        </p:tav>
                                        <p:tav tm="100000">
                                          <p:val>
                                            <p:fltVal val="0.39659"/>
                                          </p:val>
                                        </p:tav>
                                      </p:tavLst>
                                    </p:anim>
                                    <p:anim to="" calcmode="lin" valueType="num">
                                      <p:cBhvr>
                                        <p:cTn id="997"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998" presetID="0" presetClass="entr" presetSubtype="0" fill="hold" grpId="2" nodeType="withEffect">
                                  <p:stCondLst>
                                    <p:cond delay="0"/>
                                  </p:stCondLst>
                                  <p:childTnLst>
                                    <p:anim to="" calcmode="lin" valueType="num">
                                      <p:cBhvr>
                                        <p:cTn id="999" dur="500" fill="hold">
                                          <p:stCondLst>
                                            <p:cond delay="0"/>
                                          </p:stCondLst>
                                        </p:cTn>
                                        <p:tgtEl>
                                          <p:spTgt spid="23"/>
                                        </p:tgtEl>
                                        <p:attrNameLst>
                                          <p:attrName>ppt_w</p:attrName>
                                        </p:attrNameLst>
                                      </p:cBhvr>
                                      <p:tavLst>
                                        <p:tav tm="0">
                                          <p:val>
                                            <p:strVal val="ppt_w"/>
                                          </p:val>
                                        </p:tav>
                                        <p:tav tm="100000">
                                          <p:val>
                                            <p:strVal val="#ppt_w*0.4970467"/>
                                          </p:val>
                                        </p:tav>
                                      </p:tavLst>
                                    </p:anim>
                                    <p:anim to="" calcmode="lin" valueType="num">
                                      <p:cBhvr>
                                        <p:cTn id="1000" dur="500" fill="hold">
                                          <p:stCondLst>
                                            <p:cond delay="0"/>
                                          </p:stCondLst>
                                        </p:cTn>
                                        <p:tgtEl>
                                          <p:spTgt spid="23"/>
                                        </p:tgtEl>
                                        <p:attrNameLst>
                                          <p:attrName>ppt_h</p:attrName>
                                        </p:attrNameLst>
                                      </p:cBhvr>
                                      <p:tavLst>
                                        <p:tav tm="0">
                                          <p:val>
                                            <p:strVal val="ppt_h"/>
                                          </p:val>
                                        </p:tav>
                                        <p:tav tm="100000">
                                          <p:val>
                                            <p:strVal val="#ppt_h*0.4970468"/>
                                          </p:val>
                                        </p:tav>
                                      </p:tavLst>
                                    </p:anim>
                                    <p:anim to="" calcmode="lin" valueType="num">
                                      <p:cBhvr>
                                        <p:cTn id="1001" dur="500" fill="hold">
                                          <p:stCondLst>
                                            <p:cond delay="0"/>
                                          </p:stCondLst>
                                        </p:cTn>
                                        <p:tgtEl>
                                          <p:spTgt spid="23"/>
                                        </p:tgtEl>
                                        <p:attrNameLst>
                                          <p:attrName>ppt_x</p:attrName>
                                        </p:attrNameLst>
                                      </p:cBhvr>
                                      <p:tavLst>
                                        <p:tav tm="0">
                                          <p:val>
                                            <p:strVal val="ppt_x"/>
                                          </p:val>
                                        </p:tav>
                                        <p:tav tm="100000">
                                          <p:val>
                                            <p:fltVal val="0.16157"/>
                                          </p:val>
                                        </p:tav>
                                      </p:tavLst>
                                    </p:anim>
                                    <p:anim to="" calcmode="lin" valueType="num">
                                      <p:cBhvr>
                                        <p:cTn id="1002" dur="500" fill="hold">
                                          <p:stCondLst>
                                            <p:cond delay="0"/>
                                          </p:stCondLst>
                                        </p:cTn>
                                        <p:tgtEl>
                                          <p:spTgt spid="23"/>
                                        </p:tgtEl>
                                        <p:attrNameLst>
                                          <p:attrName>ppt_y</p:attrName>
                                        </p:attrNameLst>
                                      </p:cBhvr>
                                      <p:tavLst>
                                        <p:tav tm="0">
                                          <p:val>
                                            <p:strVal val="ppt_y"/>
                                          </p:val>
                                        </p:tav>
                                        <p:tav tm="100000">
                                          <p:val>
                                            <p:fltVal val="0.31761"/>
                                          </p:val>
                                        </p:tav>
                                      </p:tavLst>
                                    </p:anim>
                                    <p:anim to="" calcmode="lin" valueType="num">
                                      <p:cBhvr>
                                        <p:cTn id="1003"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1004" presetID="0" presetClass="entr" presetSubtype="0" fill="hold" grpId="3" nodeType="withEffect">
                                  <p:stCondLst>
                                    <p:cond delay="0"/>
                                  </p:stCondLst>
                                  <p:childTnLst>
                                    <p:anim to="" calcmode="lin" valueType="num">
                                      <p:cBhvr>
                                        <p:cTn id="1005" dur="500" fill="hold">
                                          <p:stCondLst>
                                            <p:cond delay="0"/>
                                          </p:stCondLst>
                                        </p:cTn>
                                        <p:tgtEl>
                                          <p:spTgt spid="22"/>
                                        </p:tgtEl>
                                        <p:attrNameLst>
                                          <p:attrName>ppt_w</p:attrName>
                                        </p:attrNameLst>
                                      </p:cBhvr>
                                      <p:tavLst>
                                        <p:tav tm="0">
                                          <p:val>
                                            <p:strVal val="ppt_w"/>
                                          </p:val>
                                        </p:tav>
                                        <p:tav tm="100000">
                                          <p:val>
                                            <p:strVal val="#ppt_w*0.5320145"/>
                                          </p:val>
                                        </p:tav>
                                      </p:tavLst>
                                    </p:anim>
                                    <p:anim to="" calcmode="lin" valueType="num">
                                      <p:cBhvr>
                                        <p:cTn id="1006" dur="500" fill="hold">
                                          <p:stCondLst>
                                            <p:cond delay="0"/>
                                          </p:stCondLst>
                                        </p:cTn>
                                        <p:tgtEl>
                                          <p:spTgt spid="22"/>
                                        </p:tgtEl>
                                        <p:attrNameLst>
                                          <p:attrName>ppt_h</p:attrName>
                                        </p:attrNameLst>
                                      </p:cBhvr>
                                      <p:tavLst>
                                        <p:tav tm="0">
                                          <p:val>
                                            <p:strVal val="ppt_h"/>
                                          </p:val>
                                        </p:tav>
                                        <p:tav tm="100000">
                                          <p:val>
                                            <p:strVal val="#ppt_h*0.5320145"/>
                                          </p:val>
                                        </p:tav>
                                      </p:tavLst>
                                    </p:anim>
                                    <p:anim to="" calcmode="lin" valueType="num">
                                      <p:cBhvr>
                                        <p:cTn id="1007" dur="500" fill="hold">
                                          <p:stCondLst>
                                            <p:cond delay="0"/>
                                          </p:stCondLst>
                                        </p:cTn>
                                        <p:tgtEl>
                                          <p:spTgt spid="22"/>
                                        </p:tgtEl>
                                        <p:attrNameLst>
                                          <p:attrName>ppt_x</p:attrName>
                                        </p:attrNameLst>
                                      </p:cBhvr>
                                      <p:tavLst>
                                        <p:tav tm="0">
                                          <p:val>
                                            <p:strVal val="ppt_x"/>
                                          </p:val>
                                        </p:tav>
                                        <p:tav tm="100000">
                                          <p:val>
                                            <p:fltVal val="0.13656"/>
                                          </p:val>
                                        </p:tav>
                                      </p:tavLst>
                                    </p:anim>
                                    <p:anim to="" calcmode="lin" valueType="num">
                                      <p:cBhvr>
                                        <p:cTn id="1008" dur="500" fill="hold">
                                          <p:stCondLst>
                                            <p:cond delay="0"/>
                                          </p:stCondLst>
                                        </p:cTn>
                                        <p:tgtEl>
                                          <p:spTgt spid="22"/>
                                        </p:tgtEl>
                                        <p:attrNameLst>
                                          <p:attrName>ppt_y</p:attrName>
                                        </p:attrNameLst>
                                      </p:cBhvr>
                                      <p:tavLst>
                                        <p:tav tm="0">
                                          <p:val>
                                            <p:strVal val="ppt_y"/>
                                          </p:val>
                                        </p:tav>
                                        <p:tav tm="100000">
                                          <p:val>
                                            <p:fltVal val="0.2325"/>
                                          </p:val>
                                        </p:tav>
                                      </p:tavLst>
                                    </p:anim>
                                    <p:anim to="" calcmode="lin" valueType="num">
                                      <p:cBhvr>
                                        <p:cTn id="1009"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1010" presetID="0" presetClass="entr" presetSubtype="0" fill="hold" grpId="4" nodeType="withEffect">
                                  <p:stCondLst>
                                    <p:cond delay="0"/>
                                  </p:stCondLst>
                                  <p:childTnLst>
                                    <p:anim to="" calcmode="lin" valueType="num">
                                      <p:cBhvr>
                                        <p:cTn id="1011" dur="500" fill="hold">
                                          <p:stCondLst>
                                            <p:cond delay="0"/>
                                          </p:stCondLst>
                                        </p:cTn>
                                        <p:tgtEl>
                                          <p:spTgt spid="21"/>
                                        </p:tgtEl>
                                        <p:attrNameLst>
                                          <p:attrName>ppt_w</p:attrName>
                                        </p:attrNameLst>
                                      </p:cBhvr>
                                      <p:tavLst>
                                        <p:tav tm="0">
                                          <p:val>
                                            <p:strVal val="ppt_w"/>
                                          </p:val>
                                        </p:tav>
                                        <p:tav tm="100000">
                                          <p:val>
                                            <p:strVal val="#ppt_w*0.2683675"/>
                                          </p:val>
                                        </p:tav>
                                      </p:tavLst>
                                    </p:anim>
                                    <p:anim to="" calcmode="lin" valueType="num">
                                      <p:cBhvr>
                                        <p:cTn id="1012" dur="500" fill="hold">
                                          <p:stCondLst>
                                            <p:cond delay="0"/>
                                          </p:stCondLst>
                                        </p:cTn>
                                        <p:tgtEl>
                                          <p:spTgt spid="21"/>
                                        </p:tgtEl>
                                        <p:attrNameLst>
                                          <p:attrName>ppt_h</p:attrName>
                                        </p:attrNameLst>
                                      </p:cBhvr>
                                      <p:tavLst>
                                        <p:tav tm="0">
                                          <p:val>
                                            <p:strVal val="ppt_h"/>
                                          </p:val>
                                        </p:tav>
                                        <p:tav tm="100000">
                                          <p:val>
                                            <p:strVal val="#ppt_h*0.2683676"/>
                                          </p:val>
                                        </p:tav>
                                      </p:tavLst>
                                    </p:anim>
                                    <p:anim to="" calcmode="lin" valueType="num">
                                      <p:cBhvr>
                                        <p:cTn id="1013" dur="500" fill="hold">
                                          <p:stCondLst>
                                            <p:cond delay="0"/>
                                          </p:stCondLst>
                                        </p:cTn>
                                        <p:tgtEl>
                                          <p:spTgt spid="21"/>
                                        </p:tgtEl>
                                        <p:attrNameLst>
                                          <p:attrName>ppt_x</p:attrName>
                                        </p:attrNameLst>
                                      </p:cBhvr>
                                      <p:tavLst>
                                        <p:tav tm="0">
                                          <p:val>
                                            <p:strVal val="ppt_x"/>
                                          </p:val>
                                        </p:tav>
                                        <p:tav tm="100000">
                                          <p:val>
                                            <p:fltVal val="0.14643"/>
                                          </p:val>
                                        </p:tav>
                                      </p:tavLst>
                                    </p:anim>
                                    <p:anim to="" calcmode="lin" valueType="num">
                                      <p:cBhvr>
                                        <p:cTn id="1014" dur="500" fill="hold">
                                          <p:stCondLst>
                                            <p:cond delay="0"/>
                                          </p:stCondLst>
                                        </p:cTn>
                                        <p:tgtEl>
                                          <p:spTgt spid="21"/>
                                        </p:tgtEl>
                                        <p:attrNameLst>
                                          <p:attrName>ppt_y</p:attrName>
                                        </p:attrNameLst>
                                      </p:cBhvr>
                                      <p:tavLst>
                                        <p:tav tm="0">
                                          <p:val>
                                            <p:strVal val="ppt_y"/>
                                          </p:val>
                                        </p:tav>
                                        <p:tav tm="100000">
                                          <p:val>
                                            <p:fltVal val="0.16932"/>
                                          </p:val>
                                        </p:tav>
                                      </p:tavLst>
                                    </p:anim>
                                    <p:anim to="" calcmode="lin" valueType="num">
                                      <p:cBhvr>
                                        <p:cTn id="1015"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1016" presetID="0" presetClass="entr" presetSubtype="0" fill="hold" grpId="5" nodeType="withEffect">
                                  <p:stCondLst>
                                    <p:cond delay="0"/>
                                  </p:stCondLst>
                                  <p:childTnLst>
                                    <p:anim to="" calcmode="lin" valueType="num">
                                      <p:cBhvr>
                                        <p:cTn id="1017" dur="500" fill="hold">
                                          <p:stCondLst>
                                            <p:cond delay="0"/>
                                          </p:stCondLst>
                                        </p:cTn>
                                        <p:tgtEl>
                                          <p:spTgt spid="20"/>
                                        </p:tgtEl>
                                        <p:attrNameLst>
                                          <p:attrName>ppt_w</p:attrName>
                                        </p:attrNameLst>
                                      </p:cBhvr>
                                      <p:tavLst>
                                        <p:tav tm="0">
                                          <p:val>
                                            <p:strVal val="ppt_w"/>
                                          </p:val>
                                        </p:tav>
                                        <p:tav tm="100000">
                                          <p:val>
                                            <p:strVal val="#ppt_w*0.2683675"/>
                                          </p:val>
                                        </p:tav>
                                      </p:tavLst>
                                    </p:anim>
                                    <p:anim to="" calcmode="lin" valueType="num">
                                      <p:cBhvr>
                                        <p:cTn id="1018" dur="500" fill="hold">
                                          <p:stCondLst>
                                            <p:cond delay="0"/>
                                          </p:stCondLst>
                                        </p:cTn>
                                        <p:tgtEl>
                                          <p:spTgt spid="20"/>
                                        </p:tgtEl>
                                        <p:attrNameLst>
                                          <p:attrName>ppt_h</p:attrName>
                                        </p:attrNameLst>
                                      </p:cBhvr>
                                      <p:tavLst>
                                        <p:tav tm="0">
                                          <p:val>
                                            <p:strVal val="ppt_h"/>
                                          </p:val>
                                        </p:tav>
                                        <p:tav tm="100000">
                                          <p:val>
                                            <p:strVal val="#ppt_h*0.2683675"/>
                                          </p:val>
                                        </p:tav>
                                      </p:tavLst>
                                    </p:anim>
                                    <p:anim to="" calcmode="lin" valueType="num">
                                      <p:cBhvr>
                                        <p:cTn id="1019" dur="500" fill="hold">
                                          <p:stCondLst>
                                            <p:cond delay="0"/>
                                          </p:stCondLst>
                                        </p:cTn>
                                        <p:tgtEl>
                                          <p:spTgt spid="20"/>
                                        </p:tgtEl>
                                        <p:attrNameLst>
                                          <p:attrName>ppt_x</p:attrName>
                                        </p:attrNameLst>
                                      </p:cBhvr>
                                      <p:tavLst>
                                        <p:tav tm="0">
                                          <p:val>
                                            <p:strVal val="ppt_x"/>
                                          </p:val>
                                        </p:tav>
                                        <p:tav tm="100000">
                                          <p:val>
                                            <p:fltVal val="0.2069"/>
                                          </p:val>
                                        </p:tav>
                                      </p:tavLst>
                                    </p:anim>
                                    <p:anim to="" calcmode="lin" valueType="num">
                                      <p:cBhvr>
                                        <p:cTn id="1020" dur="500" fill="hold">
                                          <p:stCondLst>
                                            <p:cond delay="0"/>
                                          </p:stCondLst>
                                        </p:cTn>
                                        <p:tgtEl>
                                          <p:spTgt spid="20"/>
                                        </p:tgtEl>
                                        <p:attrNameLst>
                                          <p:attrName>ppt_y</p:attrName>
                                        </p:attrNameLst>
                                      </p:cBhvr>
                                      <p:tavLst>
                                        <p:tav tm="0">
                                          <p:val>
                                            <p:strVal val="ppt_y"/>
                                          </p:val>
                                        </p:tav>
                                        <p:tav tm="100000">
                                          <p:val>
                                            <p:fltVal val="0.16189"/>
                                          </p:val>
                                        </p:tav>
                                      </p:tavLst>
                                    </p:anim>
                                    <p:anim to="" calcmode="lin" valueType="num">
                                      <p:cBhvr>
                                        <p:cTn id="1021"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1022" presetID="0" presetClass="entr" presetSubtype="0" fill="hold" grpId="6" nodeType="withEffect">
                                  <p:stCondLst>
                                    <p:cond delay="0"/>
                                  </p:stCondLst>
                                  <p:childTnLst>
                                    <p:anim to="" calcmode="lin" valueType="num">
                                      <p:cBhvr>
                                        <p:cTn id="1023" dur="500" fill="hold">
                                          <p:stCondLst>
                                            <p:cond delay="0"/>
                                          </p:stCondLst>
                                        </p:cTn>
                                        <p:tgtEl>
                                          <p:spTgt spid="19"/>
                                        </p:tgtEl>
                                        <p:attrNameLst>
                                          <p:attrName>ppt_w</p:attrName>
                                        </p:attrNameLst>
                                      </p:cBhvr>
                                      <p:tavLst>
                                        <p:tav tm="0">
                                          <p:val>
                                            <p:strVal val="ppt_w"/>
                                          </p:val>
                                        </p:tav>
                                        <p:tav tm="100000">
                                          <p:val>
                                            <p:strVal val="#ppt_w*0.2487995"/>
                                          </p:val>
                                        </p:tav>
                                      </p:tavLst>
                                    </p:anim>
                                    <p:anim to="" calcmode="lin" valueType="num">
                                      <p:cBhvr>
                                        <p:cTn id="1024" dur="500" fill="hold">
                                          <p:stCondLst>
                                            <p:cond delay="0"/>
                                          </p:stCondLst>
                                        </p:cTn>
                                        <p:tgtEl>
                                          <p:spTgt spid="19"/>
                                        </p:tgtEl>
                                        <p:attrNameLst>
                                          <p:attrName>ppt_h</p:attrName>
                                        </p:attrNameLst>
                                      </p:cBhvr>
                                      <p:tavLst>
                                        <p:tav tm="0">
                                          <p:val>
                                            <p:strVal val="ppt_h"/>
                                          </p:val>
                                        </p:tav>
                                        <p:tav tm="100000">
                                          <p:val>
                                            <p:strVal val="#ppt_h*0.2487995"/>
                                          </p:val>
                                        </p:tav>
                                      </p:tavLst>
                                    </p:anim>
                                    <p:anim to="" calcmode="lin" valueType="num">
                                      <p:cBhvr>
                                        <p:cTn id="1025" dur="500" fill="hold">
                                          <p:stCondLst>
                                            <p:cond delay="0"/>
                                          </p:stCondLst>
                                        </p:cTn>
                                        <p:tgtEl>
                                          <p:spTgt spid="19"/>
                                        </p:tgtEl>
                                        <p:attrNameLst>
                                          <p:attrName>ppt_x</p:attrName>
                                        </p:attrNameLst>
                                      </p:cBhvr>
                                      <p:tavLst>
                                        <p:tav tm="0">
                                          <p:val>
                                            <p:strVal val="ppt_x"/>
                                          </p:val>
                                        </p:tav>
                                        <p:tav tm="100000">
                                          <p:val>
                                            <p:fltVal val="0.23339"/>
                                          </p:val>
                                        </p:tav>
                                      </p:tavLst>
                                    </p:anim>
                                    <p:anim to="" calcmode="lin" valueType="num">
                                      <p:cBhvr>
                                        <p:cTn id="1026" dur="500" fill="hold">
                                          <p:stCondLst>
                                            <p:cond delay="0"/>
                                          </p:stCondLst>
                                        </p:cTn>
                                        <p:tgtEl>
                                          <p:spTgt spid="19"/>
                                        </p:tgtEl>
                                        <p:attrNameLst>
                                          <p:attrName>ppt_y</p:attrName>
                                        </p:attrNameLst>
                                      </p:cBhvr>
                                      <p:tavLst>
                                        <p:tav tm="0">
                                          <p:val>
                                            <p:strVal val="ppt_y"/>
                                          </p:val>
                                        </p:tav>
                                        <p:tav tm="100000">
                                          <p:val>
                                            <p:fltVal val="0.1125"/>
                                          </p:val>
                                        </p:tav>
                                      </p:tavLst>
                                    </p:anim>
                                    <p:anim to="" calcmode="lin" valueType="num">
                                      <p:cBhvr>
                                        <p:cTn id="1027"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1028" presetID="0" presetClass="entr" presetSubtype="0" fill="hold" grpId="7" nodeType="withEffect">
                                  <p:stCondLst>
                                    <p:cond delay="0"/>
                                  </p:stCondLst>
                                  <p:childTnLst>
                                    <p:anim to="" calcmode="lin" valueType="num">
                                      <p:cBhvr>
                                        <p:cTn id="1029" dur="500" fill="hold">
                                          <p:stCondLst>
                                            <p:cond delay="0"/>
                                          </p:stCondLst>
                                        </p:cTn>
                                        <p:tgtEl>
                                          <p:spTgt spid="18"/>
                                        </p:tgtEl>
                                        <p:attrNameLst>
                                          <p:attrName>ppt_w</p:attrName>
                                        </p:attrNameLst>
                                      </p:cBhvr>
                                      <p:tavLst>
                                        <p:tav tm="0">
                                          <p:val>
                                            <p:strVal val="ppt_w"/>
                                          </p:val>
                                        </p:tav>
                                        <p:tav tm="100000">
                                          <p:val>
                                            <p:strVal val="#ppt_w*0.2487994"/>
                                          </p:val>
                                        </p:tav>
                                      </p:tavLst>
                                    </p:anim>
                                    <p:anim to="" calcmode="lin" valueType="num">
                                      <p:cBhvr>
                                        <p:cTn id="1030" dur="500" fill="hold">
                                          <p:stCondLst>
                                            <p:cond delay="0"/>
                                          </p:stCondLst>
                                        </p:cTn>
                                        <p:tgtEl>
                                          <p:spTgt spid="18"/>
                                        </p:tgtEl>
                                        <p:attrNameLst>
                                          <p:attrName>ppt_h</p:attrName>
                                        </p:attrNameLst>
                                      </p:cBhvr>
                                      <p:tavLst>
                                        <p:tav tm="0">
                                          <p:val>
                                            <p:strVal val="ppt_h"/>
                                          </p:val>
                                        </p:tav>
                                        <p:tav tm="100000">
                                          <p:val>
                                            <p:strVal val="#ppt_h*0.2487995"/>
                                          </p:val>
                                        </p:tav>
                                      </p:tavLst>
                                    </p:anim>
                                    <p:anim to="" calcmode="lin" valueType="num">
                                      <p:cBhvr>
                                        <p:cTn id="1031" dur="500" fill="hold">
                                          <p:stCondLst>
                                            <p:cond delay="0"/>
                                          </p:stCondLst>
                                        </p:cTn>
                                        <p:tgtEl>
                                          <p:spTgt spid="18"/>
                                        </p:tgtEl>
                                        <p:attrNameLst>
                                          <p:attrName>ppt_x</p:attrName>
                                        </p:attrNameLst>
                                      </p:cBhvr>
                                      <p:tavLst>
                                        <p:tav tm="0">
                                          <p:val>
                                            <p:strVal val="ppt_x"/>
                                          </p:val>
                                        </p:tav>
                                        <p:tav tm="100000">
                                          <p:val>
                                            <p:fltVal val="0.25829"/>
                                          </p:val>
                                        </p:tav>
                                      </p:tavLst>
                                    </p:anim>
                                    <p:anim to="" calcmode="lin" valueType="num">
                                      <p:cBhvr>
                                        <p:cTn id="1032" dur="500" fill="hold">
                                          <p:stCondLst>
                                            <p:cond delay="0"/>
                                          </p:stCondLst>
                                        </p:cTn>
                                        <p:tgtEl>
                                          <p:spTgt spid="18"/>
                                        </p:tgtEl>
                                        <p:attrNameLst>
                                          <p:attrName>ppt_y</p:attrName>
                                        </p:attrNameLst>
                                      </p:cBhvr>
                                      <p:tavLst>
                                        <p:tav tm="0">
                                          <p:val>
                                            <p:strVal val="ppt_y"/>
                                          </p:val>
                                        </p:tav>
                                        <p:tav tm="100000">
                                          <p:val>
                                            <p:fltVal val="0.06185"/>
                                          </p:val>
                                        </p:tav>
                                      </p:tavLst>
                                    </p:anim>
                                    <p:anim to="" calcmode="lin" valueType="num">
                                      <p:cBhvr>
                                        <p:cTn id="1033"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1034" presetID="0" presetClass="entr" presetSubtype="0" fill="hold" grpId="8" nodeType="withEffect">
                                  <p:stCondLst>
                                    <p:cond delay="0"/>
                                  </p:stCondLst>
                                  <p:childTnLst>
                                    <p:anim to="" calcmode="lin" valueType="num">
                                      <p:cBhvr>
                                        <p:cTn id="1035" dur="500" fill="hold">
                                          <p:stCondLst>
                                            <p:cond delay="0"/>
                                          </p:stCondLst>
                                        </p:cTn>
                                        <p:tgtEl>
                                          <p:spTgt spid="17"/>
                                        </p:tgtEl>
                                        <p:attrNameLst>
                                          <p:attrName>ppt_w</p:attrName>
                                        </p:attrNameLst>
                                      </p:cBhvr>
                                      <p:tavLst>
                                        <p:tav tm="0">
                                          <p:val>
                                            <p:strVal val="ppt_w"/>
                                          </p:val>
                                        </p:tav>
                                        <p:tav tm="100000">
                                          <p:val>
                                            <p:strVal val="#ppt_w*0.1882762"/>
                                          </p:val>
                                        </p:tav>
                                      </p:tavLst>
                                    </p:anim>
                                    <p:anim to="" calcmode="lin" valueType="num">
                                      <p:cBhvr>
                                        <p:cTn id="1036" dur="500" fill="hold">
                                          <p:stCondLst>
                                            <p:cond delay="0"/>
                                          </p:stCondLst>
                                        </p:cTn>
                                        <p:tgtEl>
                                          <p:spTgt spid="17"/>
                                        </p:tgtEl>
                                        <p:attrNameLst>
                                          <p:attrName>ppt_h</p:attrName>
                                        </p:attrNameLst>
                                      </p:cBhvr>
                                      <p:tavLst>
                                        <p:tav tm="0">
                                          <p:val>
                                            <p:strVal val="ppt_h"/>
                                          </p:val>
                                        </p:tav>
                                        <p:tav tm="100000">
                                          <p:val>
                                            <p:strVal val="#ppt_h*0.1882762"/>
                                          </p:val>
                                        </p:tav>
                                      </p:tavLst>
                                    </p:anim>
                                    <p:anim to="" calcmode="lin" valueType="num">
                                      <p:cBhvr>
                                        <p:cTn id="1037" dur="500" fill="hold">
                                          <p:stCondLst>
                                            <p:cond delay="0"/>
                                          </p:stCondLst>
                                        </p:cTn>
                                        <p:tgtEl>
                                          <p:spTgt spid="17"/>
                                        </p:tgtEl>
                                        <p:attrNameLst>
                                          <p:attrName>ppt_x</p:attrName>
                                        </p:attrNameLst>
                                      </p:cBhvr>
                                      <p:tavLst>
                                        <p:tav tm="0">
                                          <p:val>
                                            <p:strVal val="ppt_x"/>
                                          </p:val>
                                        </p:tav>
                                        <p:tav tm="100000">
                                          <p:val>
                                            <p:fltVal val="0.27144"/>
                                          </p:val>
                                        </p:tav>
                                      </p:tavLst>
                                    </p:anim>
                                    <p:anim to="" calcmode="lin" valueType="num">
                                      <p:cBhvr>
                                        <p:cTn id="1038" dur="500" fill="hold">
                                          <p:stCondLst>
                                            <p:cond delay="0"/>
                                          </p:stCondLst>
                                        </p:cTn>
                                        <p:tgtEl>
                                          <p:spTgt spid="17"/>
                                        </p:tgtEl>
                                        <p:attrNameLst>
                                          <p:attrName>ppt_y</p:attrName>
                                        </p:attrNameLst>
                                      </p:cBhvr>
                                      <p:tavLst>
                                        <p:tav tm="0">
                                          <p:val>
                                            <p:strVal val="ppt_y"/>
                                          </p:val>
                                        </p:tav>
                                        <p:tav tm="100000">
                                          <p:val>
                                            <p:fltVal val="0.03593"/>
                                          </p:val>
                                        </p:tav>
                                      </p:tavLst>
                                    </p:anim>
                                    <p:anim to="" calcmode="lin" valueType="num">
                                      <p:cBhvr>
                                        <p:cTn id="1039"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1040" presetID="0" presetClass="entr" presetSubtype="0" fill="hold" grpId="9" nodeType="withEffect">
                                  <p:stCondLst>
                                    <p:cond delay="0"/>
                                  </p:stCondLst>
                                  <p:childTnLst>
                                    <p:anim to="" calcmode="lin" valueType="num">
                                      <p:cBhvr>
                                        <p:cTn id="1041" dur="500" fill="hold">
                                          <p:stCondLst>
                                            <p:cond delay="0"/>
                                          </p:stCondLst>
                                        </p:cTn>
                                        <p:tgtEl>
                                          <p:spTgt spid="16"/>
                                        </p:tgtEl>
                                        <p:attrNameLst>
                                          <p:attrName>ppt_w</p:attrName>
                                        </p:attrNameLst>
                                      </p:cBhvr>
                                      <p:tavLst>
                                        <p:tav tm="0">
                                          <p:val>
                                            <p:strVal val="ppt_w"/>
                                          </p:val>
                                        </p:tav>
                                        <p:tav tm="100000">
                                          <p:val>
                                            <p:strVal val="#ppt_w*0.1059452"/>
                                          </p:val>
                                        </p:tav>
                                      </p:tavLst>
                                    </p:anim>
                                    <p:anim to="" calcmode="lin" valueType="num">
                                      <p:cBhvr>
                                        <p:cTn id="1042" dur="500" fill="hold">
                                          <p:stCondLst>
                                            <p:cond delay="0"/>
                                          </p:stCondLst>
                                        </p:cTn>
                                        <p:tgtEl>
                                          <p:spTgt spid="16"/>
                                        </p:tgtEl>
                                        <p:attrNameLst>
                                          <p:attrName>ppt_h</p:attrName>
                                        </p:attrNameLst>
                                      </p:cBhvr>
                                      <p:tavLst>
                                        <p:tav tm="0">
                                          <p:val>
                                            <p:strVal val="ppt_h"/>
                                          </p:val>
                                        </p:tav>
                                        <p:tav tm="100000">
                                          <p:val>
                                            <p:strVal val="#ppt_h*0.1059452"/>
                                          </p:val>
                                        </p:tav>
                                      </p:tavLst>
                                    </p:anim>
                                    <p:anim to="" calcmode="lin" valueType="num">
                                      <p:cBhvr>
                                        <p:cTn id="1043" dur="500" fill="hold">
                                          <p:stCondLst>
                                            <p:cond delay="0"/>
                                          </p:stCondLst>
                                        </p:cTn>
                                        <p:tgtEl>
                                          <p:spTgt spid="16"/>
                                        </p:tgtEl>
                                        <p:attrNameLst>
                                          <p:attrName>ppt_x</p:attrName>
                                        </p:attrNameLst>
                                      </p:cBhvr>
                                      <p:tavLst>
                                        <p:tav tm="0">
                                          <p:val>
                                            <p:strVal val="ppt_x"/>
                                          </p:val>
                                        </p:tav>
                                        <p:tav tm="100000">
                                          <p:val>
                                            <p:fltVal val="0.30131"/>
                                          </p:val>
                                        </p:tav>
                                      </p:tavLst>
                                    </p:anim>
                                    <p:anim to="" calcmode="lin" valueType="num">
                                      <p:cBhvr>
                                        <p:cTn id="1044" dur="500" fill="hold">
                                          <p:stCondLst>
                                            <p:cond delay="0"/>
                                          </p:stCondLst>
                                        </p:cTn>
                                        <p:tgtEl>
                                          <p:spTgt spid="16"/>
                                        </p:tgtEl>
                                        <p:attrNameLst>
                                          <p:attrName>ppt_y</p:attrName>
                                        </p:attrNameLst>
                                      </p:cBhvr>
                                      <p:tavLst>
                                        <p:tav tm="0">
                                          <p:val>
                                            <p:strVal val="ppt_y"/>
                                          </p:val>
                                        </p:tav>
                                        <p:tav tm="100000">
                                          <p:val>
                                            <p:fltVal val="-0.00915"/>
                                          </p:val>
                                        </p:tav>
                                      </p:tavLst>
                                    </p:anim>
                                    <p:anim to="" calcmode="lin" valueType="num">
                                      <p:cBhvr>
                                        <p:cTn id="1045"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1046" presetID="0" presetClass="entr" presetSubtype="0" fill="hold" grpId="10" nodeType="withEffect">
                                  <p:stCondLst>
                                    <p:cond delay="0"/>
                                  </p:stCondLst>
                                  <p:childTnLst>
                                    <p:anim to="" calcmode="lin" valueType="num">
                                      <p:cBhvr>
                                        <p:cTn id="1047" dur="500" fill="hold">
                                          <p:stCondLst>
                                            <p:cond delay="0"/>
                                          </p:stCondLst>
                                        </p:cTn>
                                        <p:tgtEl>
                                          <p:spTgt spid="15"/>
                                        </p:tgtEl>
                                        <p:attrNameLst>
                                          <p:attrName>ppt_w</p:attrName>
                                        </p:attrNameLst>
                                      </p:cBhvr>
                                      <p:tavLst>
                                        <p:tav tm="0">
                                          <p:val>
                                            <p:strVal val="ppt_w"/>
                                          </p:val>
                                        </p:tav>
                                        <p:tav tm="100000">
                                          <p:val>
                                            <p:strVal val="#ppt_w*0.06566766"/>
                                          </p:val>
                                        </p:tav>
                                      </p:tavLst>
                                    </p:anim>
                                    <p:anim to="" calcmode="lin" valueType="num">
                                      <p:cBhvr>
                                        <p:cTn id="1048" dur="500" fill="hold">
                                          <p:stCondLst>
                                            <p:cond delay="0"/>
                                          </p:stCondLst>
                                        </p:cTn>
                                        <p:tgtEl>
                                          <p:spTgt spid="15"/>
                                        </p:tgtEl>
                                        <p:attrNameLst>
                                          <p:attrName>ppt_h</p:attrName>
                                        </p:attrNameLst>
                                      </p:cBhvr>
                                      <p:tavLst>
                                        <p:tav tm="0">
                                          <p:val>
                                            <p:strVal val="ppt_h"/>
                                          </p:val>
                                        </p:tav>
                                        <p:tav tm="100000">
                                          <p:val>
                                            <p:strVal val="#ppt_h*0.06566766"/>
                                          </p:val>
                                        </p:tav>
                                      </p:tavLst>
                                    </p:anim>
                                    <p:anim to="" calcmode="lin" valueType="num">
                                      <p:cBhvr>
                                        <p:cTn id="1049" dur="500" fill="hold">
                                          <p:stCondLst>
                                            <p:cond delay="0"/>
                                          </p:stCondLst>
                                        </p:cTn>
                                        <p:tgtEl>
                                          <p:spTgt spid="15"/>
                                        </p:tgtEl>
                                        <p:attrNameLst>
                                          <p:attrName>ppt_x</p:attrName>
                                        </p:attrNameLst>
                                      </p:cBhvr>
                                      <p:tavLst>
                                        <p:tav tm="0">
                                          <p:val>
                                            <p:strVal val="ppt_x"/>
                                          </p:val>
                                        </p:tav>
                                        <p:tav tm="100000">
                                          <p:val>
                                            <p:fltVal val="0.30889"/>
                                          </p:val>
                                        </p:tav>
                                      </p:tavLst>
                                    </p:anim>
                                    <p:anim to="" calcmode="lin" valueType="num">
                                      <p:cBhvr>
                                        <p:cTn id="1050" dur="500" fill="hold">
                                          <p:stCondLst>
                                            <p:cond delay="0"/>
                                          </p:stCondLst>
                                        </p:cTn>
                                        <p:tgtEl>
                                          <p:spTgt spid="15"/>
                                        </p:tgtEl>
                                        <p:attrNameLst>
                                          <p:attrName>ppt_y</p:attrName>
                                        </p:attrNameLst>
                                      </p:cBhvr>
                                      <p:tavLst>
                                        <p:tav tm="0">
                                          <p:val>
                                            <p:strVal val="ppt_y"/>
                                          </p:val>
                                        </p:tav>
                                        <p:tav tm="100000">
                                          <p:val>
                                            <p:fltVal val="0.0396"/>
                                          </p:val>
                                        </p:tav>
                                      </p:tavLst>
                                    </p:anim>
                                    <p:anim to="" calcmode="lin" valueType="num">
                                      <p:cBhvr>
                                        <p:cTn id="1051"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1052" presetID="0" presetClass="entr" presetSubtype="0" fill="hold" grpId="11" nodeType="withEffect">
                                  <p:stCondLst>
                                    <p:cond delay="0"/>
                                  </p:stCondLst>
                                  <p:childTnLst>
                                    <p:anim to="" calcmode="lin" valueType="num">
                                      <p:cBhvr>
                                        <p:cTn id="1053" dur="500" fill="hold">
                                          <p:stCondLst>
                                            <p:cond delay="0"/>
                                          </p:stCondLst>
                                        </p:cTn>
                                        <p:tgtEl>
                                          <p:spTgt spid="14"/>
                                        </p:tgtEl>
                                        <p:attrNameLst>
                                          <p:attrName>ppt_w</p:attrName>
                                        </p:attrNameLst>
                                      </p:cBhvr>
                                      <p:tavLst>
                                        <p:tav tm="0">
                                          <p:val>
                                            <p:strVal val="ppt_w"/>
                                          </p:val>
                                        </p:tav>
                                        <p:tav tm="100000">
                                          <p:val>
                                            <p:strVal val="#ppt_w*0.05915093"/>
                                          </p:val>
                                        </p:tav>
                                      </p:tavLst>
                                    </p:anim>
                                    <p:anim to="" calcmode="lin" valueType="num">
                                      <p:cBhvr>
                                        <p:cTn id="1054" dur="500" fill="hold">
                                          <p:stCondLst>
                                            <p:cond delay="0"/>
                                          </p:stCondLst>
                                        </p:cTn>
                                        <p:tgtEl>
                                          <p:spTgt spid="14"/>
                                        </p:tgtEl>
                                        <p:attrNameLst>
                                          <p:attrName>ppt_h</p:attrName>
                                        </p:attrNameLst>
                                      </p:cBhvr>
                                      <p:tavLst>
                                        <p:tav tm="0">
                                          <p:val>
                                            <p:strVal val="ppt_h"/>
                                          </p:val>
                                        </p:tav>
                                        <p:tav tm="100000">
                                          <p:val>
                                            <p:strVal val="#ppt_h*0.05915093"/>
                                          </p:val>
                                        </p:tav>
                                      </p:tavLst>
                                    </p:anim>
                                    <p:anim to="" calcmode="lin" valueType="num">
                                      <p:cBhvr>
                                        <p:cTn id="1055" dur="500" fill="hold">
                                          <p:stCondLst>
                                            <p:cond delay="0"/>
                                          </p:stCondLst>
                                        </p:cTn>
                                        <p:tgtEl>
                                          <p:spTgt spid="14"/>
                                        </p:tgtEl>
                                        <p:attrNameLst>
                                          <p:attrName>ppt_x</p:attrName>
                                        </p:attrNameLst>
                                      </p:cBhvr>
                                      <p:tavLst>
                                        <p:tav tm="0">
                                          <p:val>
                                            <p:strVal val="ppt_x"/>
                                          </p:val>
                                        </p:tav>
                                        <p:tav tm="100000">
                                          <p:val>
                                            <p:fltVal val="0.31422"/>
                                          </p:val>
                                        </p:tav>
                                      </p:tavLst>
                                    </p:anim>
                                    <p:anim to="" calcmode="lin" valueType="num">
                                      <p:cBhvr>
                                        <p:cTn id="1056" dur="500" fill="hold">
                                          <p:stCondLst>
                                            <p:cond delay="0"/>
                                          </p:stCondLst>
                                        </p:cTn>
                                        <p:tgtEl>
                                          <p:spTgt spid="14"/>
                                        </p:tgtEl>
                                        <p:attrNameLst>
                                          <p:attrName>ppt_y</p:attrName>
                                        </p:attrNameLst>
                                      </p:cBhvr>
                                      <p:tavLst>
                                        <p:tav tm="0">
                                          <p:val>
                                            <p:strVal val="ppt_y"/>
                                          </p:val>
                                        </p:tav>
                                        <p:tav tm="100000">
                                          <p:val>
                                            <p:fltVal val="0.01459"/>
                                          </p:val>
                                        </p:tav>
                                      </p:tavLst>
                                    </p:anim>
                                    <p:anim to="" calcmode="lin" valueType="num">
                                      <p:cBhvr>
                                        <p:cTn id="1057"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1058" presetID="0" presetClass="entr" presetSubtype="0" fill="hold" grpId="12" nodeType="withEffect">
                                  <p:stCondLst>
                                    <p:cond delay="0"/>
                                  </p:stCondLst>
                                  <p:childTnLst>
                                    <p:anim to="" calcmode="lin" valueType="num">
                                      <p:cBhvr>
                                        <p:cTn id="1059" dur="500" fill="hold">
                                          <p:stCondLst>
                                            <p:cond delay="0"/>
                                          </p:stCondLst>
                                        </p:cTn>
                                        <p:tgtEl>
                                          <p:spTgt spid="13"/>
                                        </p:tgtEl>
                                        <p:attrNameLst>
                                          <p:attrName>ppt_w</p:attrName>
                                        </p:attrNameLst>
                                      </p:cBhvr>
                                      <p:tavLst>
                                        <p:tav tm="0">
                                          <p:val>
                                            <p:strVal val="ppt_w"/>
                                          </p:val>
                                        </p:tav>
                                        <p:tav tm="100000">
                                          <p:val>
                                            <p:strVal val="#ppt_w*0.03547183"/>
                                          </p:val>
                                        </p:tav>
                                      </p:tavLst>
                                    </p:anim>
                                    <p:anim to="" calcmode="lin" valueType="num">
                                      <p:cBhvr>
                                        <p:cTn id="1060" dur="500" fill="hold">
                                          <p:stCondLst>
                                            <p:cond delay="0"/>
                                          </p:stCondLst>
                                        </p:cTn>
                                        <p:tgtEl>
                                          <p:spTgt spid="13"/>
                                        </p:tgtEl>
                                        <p:attrNameLst>
                                          <p:attrName>ppt_h</p:attrName>
                                        </p:attrNameLst>
                                      </p:cBhvr>
                                      <p:tavLst>
                                        <p:tav tm="0">
                                          <p:val>
                                            <p:strVal val="ppt_h"/>
                                          </p:val>
                                        </p:tav>
                                        <p:tav tm="100000">
                                          <p:val>
                                            <p:strVal val="#ppt_h*0.03547183"/>
                                          </p:val>
                                        </p:tav>
                                      </p:tavLst>
                                    </p:anim>
                                    <p:anim to="" calcmode="lin" valueType="num">
                                      <p:cBhvr>
                                        <p:cTn id="1061" dur="500" fill="hold">
                                          <p:stCondLst>
                                            <p:cond delay="0"/>
                                          </p:stCondLst>
                                        </p:cTn>
                                        <p:tgtEl>
                                          <p:spTgt spid="13"/>
                                        </p:tgtEl>
                                        <p:attrNameLst>
                                          <p:attrName>ppt_x</p:attrName>
                                        </p:attrNameLst>
                                      </p:cBhvr>
                                      <p:tavLst>
                                        <p:tav tm="0">
                                          <p:val>
                                            <p:strVal val="ppt_x"/>
                                          </p:val>
                                        </p:tav>
                                        <p:tav tm="100000">
                                          <p:val>
                                            <p:fltVal val="0.31858"/>
                                          </p:val>
                                        </p:tav>
                                      </p:tavLst>
                                    </p:anim>
                                    <p:anim to="" calcmode="lin" valueType="num">
                                      <p:cBhvr>
                                        <p:cTn id="1062" dur="500" fill="hold">
                                          <p:stCondLst>
                                            <p:cond delay="0"/>
                                          </p:stCondLst>
                                        </p:cTn>
                                        <p:tgtEl>
                                          <p:spTgt spid="13"/>
                                        </p:tgtEl>
                                        <p:attrNameLst>
                                          <p:attrName>ppt_y</p:attrName>
                                        </p:attrNameLst>
                                      </p:cBhvr>
                                      <p:tavLst>
                                        <p:tav tm="0">
                                          <p:val>
                                            <p:strVal val="ppt_y"/>
                                          </p:val>
                                        </p:tav>
                                        <p:tav tm="100000">
                                          <p:val>
                                            <p:fltVal val="0.03466"/>
                                          </p:val>
                                        </p:tav>
                                      </p:tavLst>
                                    </p:anim>
                                    <p:anim to="" calcmode="lin" valueType="num">
                                      <p:cBhvr>
                                        <p:cTn id="1063"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1064" presetID="0" presetClass="entr" presetSubtype="0" fill="hold" grpId="13" nodeType="withEffect">
                                  <p:stCondLst>
                                    <p:cond delay="0"/>
                                  </p:stCondLst>
                                  <p:childTnLst>
                                    <p:anim to="" calcmode="lin" valueType="num">
                                      <p:cBhvr>
                                        <p:cTn id="1065" dur="500" fill="hold">
                                          <p:stCondLst>
                                            <p:cond delay="0"/>
                                          </p:stCondLst>
                                        </p:cTn>
                                        <p:tgtEl>
                                          <p:spTgt spid="12"/>
                                        </p:tgtEl>
                                        <p:attrNameLst>
                                          <p:attrName>ppt_w</p:attrName>
                                        </p:attrNameLst>
                                      </p:cBhvr>
                                      <p:tavLst>
                                        <p:tav tm="0">
                                          <p:val>
                                            <p:strVal val="ppt_w"/>
                                          </p:val>
                                        </p:tav>
                                        <p:tav tm="100000">
                                          <p:val>
                                            <p:strVal val="#ppt_w*0.03547183"/>
                                          </p:val>
                                        </p:tav>
                                      </p:tavLst>
                                    </p:anim>
                                    <p:anim to="" calcmode="lin" valueType="num">
                                      <p:cBhvr>
                                        <p:cTn id="1066" dur="500" fill="hold">
                                          <p:stCondLst>
                                            <p:cond delay="0"/>
                                          </p:stCondLst>
                                        </p:cTn>
                                        <p:tgtEl>
                                          <p:spTgt spid="12"/>
                                        </p:tgtEl>
                                        <p:attrNameLst>
                                          <p:attrName>ppt_h</p:attrName>
                                        </p:attrNameLst>
                                      </p:cBhvr>
                                      <p:tavLst>
                                        <p:tav tm="0">
                                          <p:val>
                                            <p:strVal val="ppt_h"/>
                                          </p:val>
                                        </p:tav>
                                        <p:tav tm="100000">
                                          <p:val>
                                            <p:strVal val="#ppt_h*0.03547183"/>
                                          </p:val>
                                        </p:tav>
                                      </p:tavLst>
                                    </p:anim>
                                    <p:anim to="" calcmode="lin" valueType="num">
                                      <p:cBhvr>
                                        <p:cTn id="1067" dur="500" fill="hold">
                                          <p:stCondLst>
                                            <p:cond delay="0"/>
                                          </p:stCondLst>
                                        </p:cTn>
                                        <p:tgtEl>
                                          <p:spTgt spid="12"/>
                                        </p:tgtEl>
                                        <p:attrNameLst>
                                          <p:attrName>ppt_x</p:attrName>
                                        </p:attrNameLst>
                                      </p:cBhvr>
                                      <p:tavLst>
                                        <p:tav tm="0">
                                          <p:val>
                                            <p:strVal val="ppt_x"/>
                                          </p:val>
                                        </p:tav>
                                        <p:tav tm="100000">
                                          <p:val>
                                            <p:fltVal val="0.33371"/>
                                          </p:val>
                                        </p:tav>
                                      </p:tavLst>
                                    </p:anim>
                                    <p:anim to="" calcmode="lin" valueType="num">
                                      <p:cBhvr>
                                        <p:cTn id="1068" dur="500" fill="hold">
                                          <p:stCondLst>
                                            <p:cond delay="0"/>
                                          </p:stCondLst>
                                        </p:cTn>
                                        <p:tgtEl>
                                          <p:spTgt spid="12"/>
                                        </p:tgtEl>
                                        <p:attrNameLst>
                                          <p:attrName>ppt_y</p:attrName>
                                        </p:attrNameLst>
                                      </p:cBhvr>
                                      <p:tavLst>
                                        <p:tav tm="0">
                                          <p:val>
                                            <p:strVal val="ppt_y"/>
                                          </p:val>
                                        </p:tav>
                                        <p:tav tm="100000">
                                          <p:val>
                                            <p:fltVal val="0.02795"/>
                                          </p:val>
                                        </p:tav>
                                      </p:tavLst>
                                    </p:anim>
                                    <p:anim to="" calcmode="lin" valueType="num">
                                      <p:cBhvr>
                                        <p:cTn id="1069"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070" presetID="0" presetClass="entr" presetSubtype="0" fill="hold" grpId="14" nodeType="withEffect">
                                  <p:stCondLst>
                                    <p:cond delay="0"/>
                                  </p:stCondLst>
                                  <p:childTnLst>
                                    <p:anim to="" calcmode="lin" valueType="num">
                                      <p:cBhvr>
                                        <p:cTn id="1071" dur="500" fill="hold">
                                          <p:stCondLst>
                                            <p:cond delay="0"/>
                                          </p:stCondLst>
                                        </p:cTn>
                                        <p:tgtEl>
                                          <p:spTgt spid="11"/>
                                        </p:tgtEl>
                                        <p:attrNameLst>
                                          <p:attrName>ppt_w</p:attrName>
                                        </p:attrNameLst>
                                      </p:cBhvr>
                                      <p:tavLst>
                                        <p:tav tm="0">
                                          <p:val>
                                            <p:strVal val="ppt_w"/>
                                          </p:val>
                                        </p:tav>
                                        <p:tav tm="100000">
                                          <p:val>
                                            <p:strVal val="#ppt_w*0.03676254"/>
                                          </p:val>
                                        </p:tav>
                                      </p:tavLst>
                                    </p:anim>
                                    <p:anim to="" calcmode="lin" valueType="num">
                                      <p:cBhvr>
                                        <p:cTn id="1072" dur="500" fill="hold">
                                          <p:stCondLst>
                                            <p:cond delay="0"/>
                                          </p:stCondLst>
                                        </p:cTn>
                                        <p:tgtEl>
                                          <p:spTgt spid="11"/>
                                        </p:tgtEl>
                                        <p:attrNameLst>
                                          <p:attrName>ppt_h</p:attrName>
                                        </p:attrNameLst>
                                      </p:cBhvr>
                                      <p:tavLst>
                                        <p:tav tm="0">
                                          <p:val>
                                            <p:strVal val="ppt_h"/>
                                          </p:val>
                                        </p:tav>
                                        <p:tav tm="100000">
                                          <p:val>
                                            <p:strVal val="#ppt_h*0.03676255"/>
                                          </p:val>
                                        </p:tav>
                                      </p:tavLst>
                                    </p:anim>
                                    <p:anim to="" calcmode="lin" valueType="num">
                                      <p:cBhvr>
                                        <p:cTn id="1073" dur="500" fill="hold">
                                          <p:stCondLst>
                                            <p:cond delay="0"/>
                                          </p:stCondLst>
                                        </p:cTn>
                                        <p:tgtEl>
                                          <p:spTgt spid="11"/>
                                        </p:tgtEl>
                                        <p:attrNameLst>
                                          <p:attrName>ppt_x</p:attrName>
                                        </p:attrNameLst>
                                      </p:cBhvr>
                                      <p:tavLst>
                                        <p:tav tm="0">
                                          <p:val>
                                            <p:strVal val="ppt_x"/>
                                          </p:val>
                                        </p:tav>
                                        <p:tav tm="100000">
                                          <p:val>
                                            <p:fltVal val="0.33178"/>
                                          </p:val>
                                        </p:tav>
                                      </p:tavLst>
                                    </p:anim>
                                    <p:anim to="" calcmode="lin" valueType="num">
                                      <p:cBhvr>
                                        <p:cTn id="1074" dur="500" fill="hold">
                                          <p:stCondLst>
                                            <p:cond delay="0"/>
                                          </p:stCondLst>
                                        </p:cTn>
                                        <p:tgtEl>
                                          <p:spTgt spid="11"/>
                                        </p:tgtEl>
                                        <p:attrNameLst>
                                          <p:attrName>ppt_y</p:attrName>
                                        </p:attrNameLst>
                                      </p:cBhvr>
                                      <p:tavLst>
                                        <p:tav tm="0">
                                          <p:val>
                                            <p:strVal val="ppt_y"/>
                                          </p:val>
                                        </p:tav>
                                        <p:tav tm="100000">
                                          <p:val>
                                            <p:fltVal val="0.02245"/>
                                          </p:val>
                                        </p:tav>
                                      </p:tavLst>
                                    </p:anim>
                                    <p:anim to="" calcmode="lin" valueType="num">
                                      <p:cBhvr>
                                        <p:cTn id="1075"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076" presetID="0" presetClass="entr" presetSubtype="0" fill="hold" grpId="15" nodeType="withEffect">
                                  <p:stCondLst>
                                    <p:cond delay="0"/>
                                  </p:stCondLst>
                                  <p:childTnLst>
                                    <p:anim to="" calcmode="lin" valueType="num">
                                      <p:cBhvr>
                                        <p:cTn id="1077" dur="500" fill="hold">
                                          <p:stCondLst>
                                            <p:cond delay="0"/>
                                          </p:stCondLst>
                                        </p:cTn>
                                        <p:tgtEl>
                                          <p:spTgt spid="10"/>
                                        </p:tgtEl>
                                        <p:attrNameLst>
                                          <p:attrName>ppt_w</p:attrName>
                                        </p:attrNameLst>
                                      </p:cBhvr>
                                      <p:tavLst>
                                        <p:tav tm="0">
                                          <p:val>
                                            <p:strVal val="ppt_w"/>
                                          </p:val>
                                        </p:tav>
                                        <p:tav tm="100000">
                                          <p:val>
                                            <p:strVal val="#ppt_w*0.01947371"/>
                                          </p:val>
                                        </p:tav>
                                      </p:tavLst>
                                    </p:anim>
                                    <p:anim to="" calcmode="lin" valueType="num">
                                      <p:cBhvr>
                                        <p:cTn id="1078" dur="500" fill="hold">
                                          <p:stCondLst>
                                            <p:cond delay="0"/>
                                          </p:stCondLst>
                                        </p:cTn>
                                        <p:tgtEl>
                                          <p:spTgt spid="10"/>
                                        </p:tgtEl>
                                        <p:attrNameLst>
                                          <p:attrName>ppt_h</p:attrName>
                                        </p:attrNameLst>
                                      </p:cBhvr>
                                      <p:tavLst>
                                        <p:tav tm="0">
                                          <p:val>
                                            <p:strVal val="ppt_h"/>
                                          </p:val>
                                        </p:tav>
                                        <p:tav tm="100000">
                                          <p:val>
                                            <p:strVal val="#ppt_h*0.01947371"/>
                                          </p:val>
                                        </p:tav>
                                      </p:tavLst>
                                    </p:anim>
                                    <p:anim to="" calcmode="lin" valueType="num">
                                      <p:cBhvr>
                                        <p:cTn id="1079" dur="500" fill="hold">
                                          <p:stCondLst>
                                            <p:cond delay="0"/>
                                          </p:stCondLst>
                                        </p:cTn>
                                        <p:tgtEl>
                                          <p:spTgt spid="10"/>
                                        </p:tgtEl>
                                        <p:attrNameLst>
                                          <p:attrName>ppt_x</p:attrName>
                                        </p:attrNameLst>
                                      </p:cBhvr>
                                      <p:tavLst>
                                        <p:tav tm="0">
                                          <p:val>
                                            <p:strVal val="ppt_x"/>
                                          </p:val>
                                        </p:tav>
                                        <p:tav tm="100000">
                                          <p:val>
                                            <p:fltVal val="0.33562"/>
                                          </p:val>
                                        </p:tav>
                                      </p:tavLst>
                                    </p:anim>
                                    <p:anim to="" calcmode="lin" valueType="num">
                                      <p:cBhvr>
                                        <p:cTn id="1080" dur="500" fill="hold">
                                          <p:stCondLst>
                                            <p:cond delay="0"/>
                                          </p:stCondLst>
                                        </p:cTn>
                                        <p:tgtEl>
                                          <p:spTgt spid="10"/>
                                        </p:tgtEl>
                                        <p:attrNameLst>
                                          <p:attrName>ppt_y</p:attrName>
                                        </p:attrNameLst>
                                      </p:cBhvr>
                                      <p:tavLst>
                                        <p:tav tm="0">
                                          <p:val>
                                            <p:strVal val="ppt_y"/>
                                          </p:val>
                                        </p:tav>
                                        <p:tav tm="100000">
                                          <p:val>
                                            <p:fltVal val="0.01788"/>
                                          </p:val>
                                        </p:tav>
                                      </p:tavLst>
                                    </p:anim>
                                    <p:anim to="" calcmode="lin" valueType="num">
                                      <p:cBhvr>
                                        <p:cTn id="1081"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082" presetID="0" presetClass="entr" presetSubtype="0" fill="hold" grpId="16" nodeType="withEffect">
                                  <p:stCondLst>
                                    <p:cond delay="0"/>
                                  </p:stCondLst>
                                  <p:childTnLst>
                                    <p:anim to="" calcmode="lin" valueType="num">
                                      <p:cBhvr>
                                        <p:cTn id="1083" dur="500" fill="hold">
                                          <p:stCondLst>
                                            <p:cond delay="0"/>
                                          </p:stCondLst>
                                        </p:cTn>
                                        <p:tgtEl>
                                          <p:spTgt spid="9"/>
                                        </p:tgtEl>
                                        <p:attrNameLst>
                                          <p:attrName>ppt_w</p:attrName>
                                        </p:attrNameLst>
                                      </p:cBhvr>
                                      <p:tavLst>
                                        <p:tav tm="0">
                                          <p:val>
                                            <p:strVal val="ppt_w"/>
                                          </p:val>
                                        </p:tav>
                                        <p:tav tm="100000">
                                          <p:val>
                                            <p:strVal val="#ppt_w*0.01175309"/>
                                          </p:val>
                                        </p:tav>
                                      </p:tavLst>
                                    </p:anim>
                                    <p:anim to="" calcmode="lin" valueType="num">
                                      <p:cBhvr>
                                        <p:cTn id="1084" dur="500" fill="hold">
                                          <p:stCondLst>
                                            <p:cond delay="0"/>
                                          </p:stCondLst>
                                        </p:cTn>
                                        <p:tgtEl>
                                          <p:spTgt spid="9"/>
                                        </p:tgtEl>
                                        <p:attrNameLst>
                                          <p:attrName>ppt_h</p:attrName>
                                        </p:attrNameLst>
                                      </p:cBhvr>
                                      <p:tavLst>
                                        <p:tav tm="0">
                                          <p:val>
                                            <p:strVal val="ppt_h"/>
                                          </p:val>
                                        </p:tav>
                                        <p:tav tm="100000">
                                          <p:val>
                                            <p:strVal val="#ppt_h*0.01175309"/>
                                          </p:val>
                                        </p:tav>
                                      </p:tavLst>
                                    </p:anim>
                                    <p:anim to="" calcmode="lin" valueType="num">
                                      <p:cBhvr>
                                        <p:cTn id="1085" dur="500" fill="hold">
                                          <p:stCondLst>
                                            <p:cond delay="0"/>
                                          </p:stCondLst>
                                        </p:cTn>
                                        <p:tgtEl>
                                          <p:spTgt spid="9"/>
                                        </p:tgtEl>
                                        <p:attrNameLst>
                                          <p:attrName>ppt_x</p:attrName>
                                        </p:attrNameLst>
                                      </p:cBhvr>
                                      <p:tavLst>
                                        <p:tav tm="0">
                                          <p:val>
                                            <p:strVal val="ppt_x"/>
                                          </p:val>
                                        </p:tav>
                                        <p:tav tm="100000">
                                          <p:val>
                                            <p:fltVal val="0.3287"/>
                                          </p:val>
                                        </p:tav>
                                      </p:tavLst>
                                    </p:anim>
                                    <p:anim to="" calcmode="lin" valueType="num">
                                      <p:cBhvr>
                                        <p:cTn id="1086" dur="500" fill="hold">
                                          <p:stCondLst>
                                            <p:cond delay="0"/>
                                          </p:stCondLst>
                                        </p:cTn>
                                        <p:tgtEl>
                                          <p:spTgt spid="9"/>
                                        </p:tgtEl>
                                        <p:attrNameLst>
                                          <p:attrName>ppt_y</p:attrName>
                                        </p:attrNameLst>
                                      </p:cBhvr>
                                      <p:tavLst>
                                        <p:tav tm="0">
                                          <p:val>
                                            <p:strVal val="ppt_y"/>
                                          </p:val>
                                        </p:tav>
                                        <p:tav tm="100000">
                                          <p:val>
                                            <p:fltVal val="0.0154"/>
                                          </p:val>
                                        </p:tav>
                                      </p:tavLst>
                                    </p:anim>
                                    <p:anim to="" calcmode="lin" valueType="num">
                                      <p:cBhvr>
                                        <p:cTn id="1087"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088" presetID="0" presetClass="entr" presetSubtype="0" fill="hold" grpId="17" nodeType="withEffect">
                                  <p:stCondLst>
                                    <p:cond delay="0"/>
                                  </p:stCondLst>
                                  <p:childTnLst>
                                    <p:anim to="" calcmode="lin" valueType="num">
                                      <p:cBhvr>
                                        <p:cTn id="1089" dur="500" fill="hold">
                                          <p:stCondLst>
                                            <p:cond delay="0"/>
                                          </p:stCondLst>
                                        </p:cTn>
                                        <p:tgtEl>
                                          <p:spTgt spid="6"/>
                                        </p:tgtEl>
                                        <p:attrNameLst>
                                          <p:attrName>ppt_w</p:attrName>
                                        </p:attrNameLst>
                                      </p:cBhvr>
                                      <p:tavLst>
                                        <p:tav tm="0">
                                          <p:val>
                                            <p:strVal val="ppt_w"/>
                                          </p:val>
                                        </p:tav>
                                        <p:tav tm="100000">
                                          <p:val>
                                            <p:strVal val="#ppt_w*0.01541214"/>
                                          </p:val>
                                        </p:tav>
                                      </p:tavLst>
                                    </p:anim>
                                    <p:anim to="" calcmode="lin" valueType="num">
                                      <p:cBhvr>
                                        <p:cTn id="1090" dur="500" fill="hold">
                                          <p:stCondLst>
                                            <p:cond delay="0"/>
                                          </p:stCondLst>
                                        </p:cTn>
                                        <p:tgtEl>
                                          <p:spTgt spid="6"/>
                                        </p:tgtEl>
                                        <p:attrNameLst>
                                          <p:attrName>ppt_h</p:attrName>
                                        </p:attrNameLst>
                                      </p:cBhvr>
                                      <p:tavLst>
                                        <p:tav tm="0">
                                          <p:val>
                                            <p:strVal val="ppt_h"/>
                                          </p:val>
                                        </p:tav>
                                        <p:tav tm="100000">
                                          <p:val>
                                            <p:strVal val="#ppt_h*0.01541214"/>
                                          </p:val>
                                        </p:tav>
                                      </p:tavLst>
                                    </p:anim>
                                    <p:anim to="" calcmode="lin" valueType="num">
                                      <p:cBhvr>
                                        <p:cTn id="1091" dur="500" fill="hold">
                                          <p:stCondLst>
                                            <p:cond delay="0"/>
                                          </p:stCondLst>
                                        </p:cTn>
                                        <p:tgtEl>
                                          <p:spTgt spid="6"/>
                                        </p:tgtEl>
                                        <p:attrNameLst>
                                          <p:attrName>ppt_x</p:attrName>
                                        </p:attrNameLst>
                                      </p:cBhvr>
                                      <p:tavLst>
                                        <p:tav tm="0">
                                          <p:val>
                                            <p:strVal val="ppt_x"/>
                                          </p:val>
                                        </p:tav>
                                        <p:tav tm="100000">
                                          <p:val>
                                            <p:fltVal val="0.32561"/>
                                          </p:val>
                                        </p:tav>
                                      </p:tavLst>
                                    </p:anim>
                                    <p:anim to="" calcmode="lin" valueType="num">
                                      <p:cBhvr>
                                        <p:cTn id="1092" dur="500" fill="hold">
                                          <p:stCondLst>
                                            <p:cond delay="0"/>
                                          </p:stCondLst>
                                        </p:cTn>
                                        <p:tgtEl>
                                          <p:spTgt spid="6"/>
                                        </p:tgtEl>
                                        <p:attrNameLst>
                                          <p:attrName>ppt_y</p:attrName>
                                        </p:attrNameLst>
                                      </p:cBhvr>
                                      <p:tavLst>
                                        <p:tav tm="0">
                                          <p:val>
                                            <p:strVal val="ppt_y"/>
                                          </p:val>
                                        </p:tav>
                                        <p:tav tm="100000">
                                          <p:val>
                                            <p:fltVal val="0.01376"/>
                                          </p:val>
                                        </p:tav>
                                      </p:tavLst>
                                    </p:anim>
                                    <p:anim to="" calcmode="lin" valueType="num">
                                      <p:cBhvr>
                                        <p:cTn id="1093"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094" presetID="0" presetClass="entr" presetSubtype="0" fill="hold" grpId="18" nodeType="withEffect">
                                  <p:stCondLst>
                                    <p:cond delay="0"/>
                                  </p:stCondLst>
                                  <p:childTnLst>
                                    <p:anim to="" calcmode="lin" valueType="num">
                                      <p:cBhvr>
                                        <p:cTn id="1095" dur="500" fill="hold">
                                          <p:stCondLst>
                                            <p:cond delay="0"/>
                                          </p:stCondLst>
                                        </p:cTn>
                                        <p:tgtEl>
                                          <p:spTgt spid="4"/>
                                        </p:tgtEl>
                                        <p:attrNameLst>
                                          <p:attrName>ppt_w</p:attrName>
                                        </p:attrNameLst>
                                      </p:cBhvr>
                                      <p:tavLst>
                                        <p:tav tm="0">
                                          <p:val>
                                            <p:strVal val="ppt_w"/>
                                          </p:val>
                                        </p:tav>
                                        <p:tav tm="100000">
                                          <p:val>
                                            <p:strVal val="#ppt_w*0.01260769"/>
                                          </p:val>
                                        </p:tav>
                                      </p:tavLst>
                                    </p:anim>
                                    <p:anim to="" calcmode="lin" valueType="num">
                                      <p:cBhvr>
                                        <p:cTn id="1096" dur="500" fill="hold">
                                          <p:stCondLst>
                                            <p:cond delay="0"/>
                                          </p:stCondLst>
                                        </p:cTn>
                                        <p:tgtEl>
                                          <p:spTgt spid="4"/>
                                        </p:tgtEl>
                                        <p:attrNameLst>
                                          <p:attrName>ppt_h</p:attrName>
                                        </p:attrNameLst>
                                      </p:cBhvr>
                                      <p:tavLst>
                                        <p:tav tm="0">
                                          <p:val>
                                            <p:strVal val="ppt_h"/>
                                          </p:val>
                                        </p:tav>
                                        <p:tav tm="100000">
                                          <p:val>
                                            <p:strVal val="#ppt_h*0.01260769"/>
                                          </p:val>
                                        </p:tav>
                                      </p:tavLst>
                                    </p:anim>
                                    <p:anim to="" calcmode="lin" valueType="num">
                                      <p:cBhvr>
                                        <p:cTn id="1097" dur="500" fill="hold">
                                          <p:stCondLst>
                                            <p:cond delay="0"/>
                                          </p:stCondLst>
                                        </p:cTn>
                                        <p:tgtEl>
                                          <p:spTgt spid="4"/>
                                        </p:tgtEl>
                                        <p:attrNameLst>
                                          <p:attrName>ppt_x</p:attrName>
                                        </p:attrNameLst>
                                      </p:cBhvr>
                                      <p:tavLst>
                                        <p:tav tm="0">
                                          <p:val>
                                            <p:strVal val="ppt_x"/>
                                          </p:val>
                                        </p:tav>
                                        <p:tav tm="100000">
                                          <p:val>
                                            <p:fltVal val="0.32707"/>
                                          </p:val>
                                        </p:tav>
                                      </p:tavLst>
                                    </p:anim>
                                    <p:anim to="" calcmode="lin" valueType="num">
                                      <p:cBhvr>
                                        <p:cTn id="1098" dur="500" fill="hold">
                                          <p:stCondLst>
                                            <p:cond delay="0"/>
                                          </p:stCondLst>
                                        </p:cTn>
                                        <p:tgtEl>
                                          <p:spTgt spid="4"/>
                                        </p:tgtEl>
                                        <p:attrNameLst>
                                          <p:attrName>ppt_y</p:attrName>
                                        </p:attrNameLst>
                                      </p:cBhvr>
                                      <p:tavLst>
                                        <p:tav tm="0">
                                          <p:val>
                                            <p:strVal val="ppt_y"/>
                                          </p:val>
                                        </p:tav>
                                        <p:tav tm="100000">
                                          <p:val>
                                            <p:fltVal val="0.01189"/>
                                          </p:val>
                                        </p:tav>
                                      </p:tavLst>
                                    </p:anim>
                                    <p:anim to="" calcmode="lin" valueType="num">
                                      <p:cBhvr>
                                        <p:cTn id="1099"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1100" fill="hold">
                      <p:stCondLst>
                        <p:cond delay="indefinite"/>
                      </p:stCondLst>
                      <p:childTnLst>
                        <p:par>
                          <p:cTn id="1101" fill="hold">
                            <p:stCondLst>
                              <p:cond delay="0"/>
                            </p:stCondLst>
                            <p:childTnLst>
                              <p:par>
                                <p:cTn id="1102" presetID="2" presetClass="entr" presetSubtype="4" fill="hold" grpId="0" nodeType="clickEffect">
                                  <p:stCondLst>
                                    <p:cond delay="0"/>
                                  </p:stCondLst>
                                  <p:childTnLst>
                                    <p:set>
                                      <p:cBhvr>
                                        <p:cTn id="1103" dur="1" fill="hold">
                                          <p:stCondLst>
                                            <p:cond delay="0"/>
                                          </p:stCondLst>
                                        </p:cTn>
                                        <p:tgtEl>
                                          <p:spTgt spid="26"/>
                                        </p:tgtEl>
                                        <p:attrNameLst>
                                          <p:attrName>style.visibility</p:attrName>
                                        </p:attrNameLst>
                                      </p:cBhvr>
                                      <p:to>
                                        <p:strVal val="visible"/>
                                      </p:to>
                                    </p:set>
                                    <p:anim calcmode="lin" valueType="num">
                                      <p:cBhvr additive="base">
                                        <p:cTn id="1104" dur="500" fill="hold">
                                          <p:stCondLst>
                                            <p:cond delay="0"/>
                                          </p:stCondLst>
                                        </p:cTn>
                                        <p:tgtEl>
                                          <p:spTgt spid="26"/>
                                        </p:tgtEl>
                                        <p:attrNameLst>
                                          <p:attrName>ppt_x</p:attrName>
                                        </p:attrNameLst>
                                      </p:cBhvr>
                                      <p:tavLst>
                                        <p:tav tm="0">
                                          <p:val>
                                            <p:fltVal val="0.44217"/>
                                          </p:val>
                                        </p:tav>
                                        <p:tav tm="100000">
                                          <p:val>
                                            <p:fltVal val="0.44217"/>
                                          </p:val>
                                        </p:tav>
                                      </p:tavLst>
                                    </p:anim>
                                    <p:anim calcmode="lin" valueType="num">
                                      <p:cBhvr additive="base">
                                        <p:cTn id="1105" dur="500" fill="hold">
                                          <p:stCondLst>
                                            <p:cond delay="0"/>
                                          </p:stCondLst>
                                        </p:cTn>
                                        <p:tgtEl>
                                          <p:spTgt spid="26"/>
                                        </p:tgtEl>
                                        <p:attrNameLst>
                                          <p:attrName>ppt_y</p:attrName>
                                        </p:attrNameLst>
                                      </p:cBhvr>
                                      <p:tavLst>
                                        <p:tav tm="0" fmla="0.5+(#ppt_h*1.40)*((1.5-1.5*$)^3-(1.5-1.5*$)^2)">
                                          <p:val>
                                            <p:intVal val="0"/>
                                          </p:val>
                                        </p:tav>
                                        <p:tav tm="100000">
                                          <p:val>
                                            <p:fltVal val="1"/>
                                          </p:val>
                                        </p:tav>
                                      </p:tavLst>
                                    </p:anim>
                                    <p:anim to="" calcmode="lin" valueType="num">
                                      <p:cBhvr>
                                        <p:cTn id="1106" dur="500" fill="hold">
                                          <p:stCondLst>
                                            <p:cond delay="0"/>
                                          </p:stCondLst>
                                        </p:cTn>
                                        <p:tgtEl>
                                          <p:spTgt spid="26"/>
                                        </p:tgtEl>
                                        <p:attrNameLst>
                                          <p:attrName>ppt_w</p:attrName>
                                        </p:attrNameLst>
                                      </p:cBhvr>
                                      <p:tavLst>
                                        <p:tav tm="0">
                                          <p:val>
                                            <p:strVal val="#ppt_w"/>
                                          </p:val>
                                        </p:tav>
                                        <p:tav tm="100000">
                                          <p:val>
                                            <p:strVal val="#ppt_w*1.399788"/>
                                          </p:val>
                                        </p:tav>
                                      </p:tavLst>
                                    </p:anim>
                                    <p:anim to="" calcmode="lin" valueType="num">
                                      <p:cBhvr>
                                        <p:cTn id="1107" dur="500" fill="hold">
                                          <p:stCondLst>
                                            <p:cond delay="0"/>
                                          </p:stCondLst>
                                        </p:cTn>
                                        <p:tgtEl>
                                          <p:spTgt spid="26"/>
                                        </p:tgtEl>
                                        <p:attrNameLst>
                                          <p:attrName>ppt_h</p:attrName>
                                        </p:attrNameLst>
                                      </p:cBhvr>
                                      <p:tavLst>
                                        <p:tav tm="0">
                                          <p:val>
                                            <p:strVal val="#ppt_h"/>
                                          </p:val>
                                        </p:tav>
                                        <p:tav tm="100000">
                                          <p:val>
                                            <p:strVal val="#ppt_h*1.399788"/>
                                          </p:val>
                                        </p:tav>
                                      </p:tavLst>
                                    </p:anim>
                                  </p:childTnLst>
                                </p:cTn>
                              </p:par>
                              <p:par>
                                <p:cTn id="1108" presetID="0" presetClass="entr" presetSubtype="0" fill="hold" grpId="1" nodeType="withEffect">
                                  <p:stCondLst>
                                    <p:cond delay="0"/>
                                  </p:stCondLst>
                                  <p:childTnLst>
                                    <p:anim to="" calcmode="lin" valueType="num">
                                      <p:cBhvr>
                                        <p:cTn id="1109" dur="500" fill="hold">
                                          <p:stCondLst>
                                            <p:cond delay="0"/>
                                          </p:stCondLst>
                                        </p:cTn>
                                        <p:tgtEl>
                                          <p:spTgt spid="25"/>
                                        </p:tgtEl>
                                        <p:attrNameLst>
                                          <p:attrName>ppt_w</p:attrName>
                                        </p:attrNameLst>
                                      </p:cBhvr>
                                      <p:tavLst>
                                        <p:tav tm="0">
                                          <p:val>
                                            <p:strVal val="ppt_w"/>
                                          </p:val>
                                        </p:tav>
                                        <p:tav tm="100000">
                                          <p:val>
                                            <p:strVal val="#ppt_w*1.202573"/>
                                          </p:val>
                                        </p:tav>
                                      </p:tavLst>
                                    </p:anim>
                                    <p:anim to="" calcmode="lin" valueType="num">
                                      <p:cBhvr>
                                        <p:cTn id="1110" dur="500" fill="hold">
                                          <p:stCondLst>
                                            <p:cond delay="0"/>
                                          </p:stCondLst>
                                        </p:cTn>
                                        <p:tgtEl>
                                          <p:spTgt spid="25"/>
                                        </p:tgtEl>
                                        <p:attrNameLst>
                                          <p:attrName>ppt_h</p:attrName>
                                        </p:attrNameLst>
                                      </p:cBhvr>
                                      <p:tavLst>
                                        <p:tav tm="0">
                                          <p:val>
                                            <p:strVal val="ppt_h"/>
                                          </p:val>
                                        </p:tav>
                                        <p:tav tm="100000">
                                          <p:val>
                                            <p:strVal val="#ppt_h*1.202573"/>
                                          </p:val>
                                        </p:tav>
                                      </p:tavLst>
                                    </p:anim>
                                    <p:anim to="" calcmode="lin" valueType="num">
                                      <p:cBhvr>
                                        <p:cTn id="1111" dur="500" fill="hold">
                                          <p:stCondLst>
                                            <p:cond delay="0"/>
                                          </p:stCondLst>
                                        </p:cTn>
                                        <p:tgtEl>
                                          <p:spTgt spid="25"/>
                                        </p:tgtEl>
                                        <p:attrNameLst>
                                          <p:attrName>ppt_x</p:attrName>
                                        </p:attrNameLst>
                                      </p:cBhvr>
                                      <p:tavLst>
                                        <p:tav tm="0">
                                          <p:val>
                                            <p:strVal val="ppt_x"/>
                                          </p:val>
                                        </p:tav>
                                        <p:tav tm="100000">
                                          <p:val>
                                            <p:fltVal val="0.30967"/>
                                          </p:val>
                                        </p:tav>
                                      </p:tavLst>
                                    </p:anim>
                                    <p:anim to="" calcmode="lin" valueType="num">
                                      <p:cBhvr>
                                        <p:cTn id="1112" dur="500" fill="hold">
                                          <p:stCondLst>
                                            <p:cond delay="0"/>
                                          </p:stCondLst>
                                        </p:cTn>
                                        <p:tgtEl>
                                          <p:spTgt spid="25"/>
                                        </p:tgtEl>
                                        <p:attrNameLst>
                                          <p:attrName>ppt_y</p:attrName>
                                        </p:attrNameLst>
                                      </p:cBhvr>
                                      <p:tavLst>
                                        <p:tav tm="0">
                                          <p:val>
                                            <p:strVal val="ppt_y"/>
                                          </p:val>
                                        </p:tav>
                                        <p:tav tm="100000">
                                          <p:val>
                                            <p:fltVal val="0.31987"/>
                                          </p:val>
                                        </p:tav>
                                      </p:tavLst>
                                    </p:anim>
                                    <p:anim to="" calcmode="lin" valueType="num">
                                      <p:cBhvr>
                                        <p:cTn id="1113" dur="500" fill="hold">
                                          <p:stCondLst>
                                            <p:cond delay="0"/>
                                          </p:stCondLst>
                                        </p:cTn>
                                        <p:tgtEl>
                                          <p:spTgt spid="25"/>
                                        </p:tgtEl>
                                        <p:attrNameLst>
                                          <p:attrName>transform.rotation_z</p:attrName>
                                        </p:attrNameLst>
                                      </p:cBhvr>
                                      <p:tavLst>
                                        <p:tav tm="0">
                                          <p:val>
                                            <p:strVal val="ppt_r"/>
                                          </p:val>
                                        </p:tav>
                                        <p:tav tm="100000">
                                          <p:val>
                                            <p:fltVal val="0"/>
                                          </p:val>
                                        </p:tav>
                                      </p:tavLst>
                                    </p:anim>
                                  </p:childTnLst>
                                </p:cTn>
                              </p:par>
                              <p:par>
                                <p:cTn id="1114" presetID="0" presetClass="entr" presetSubtype="0" fill="hold" grpId="2" nodeType="withEffect">
                                  <p:stCondLst>
                                    <p:cond delay="0"/>
                                  </p:stCondLst>
                                  <p:childTnLst>
                                    <p:anim to="" calcmode="lin" valueType="num">
                                      <p:cBhvr>
                                        <p:cTn id="1115" dur="500" fill="hold">
                                          <p:stCondLst>
                                            <p:cond delay="0"/>
                                          </p:stCondLst>
                                        </p:cTn>
                                        <p:tgtEl>
                                          <p:spTgt spid="24"/>
                                        </p:tgtEl>
                                        <p:attrNameLst>
                                          <p:attrName>ppt_w</p:attrName>
                                        </p:attrNameLst>
                                      </p:cBhvr>
                                      <p:tavLst>
                                        <p:tav tm="0">
                                          <p:val>
                                            <p:strVal val="ppt_w"/>
                                          </p:val>
                                        </p:tav>
                                        <p:tav tm="100000">
                                          <p:val>
                                            <p:strVal val="#ppt_w*0.6957601"/>
                                          </p:val>
                                        </p:tav>
                                      </p:tavLst>
                                    </p:anim>
                                    <p:anim to="" calcmode="lin" valueType="num">
                                      <p:cBhvr>
                                        <p:cTn id="1116" dur="500" fill="hold">
                                          <p:stCondLst>
                                            <p:cond delay="0"/>
                                          </p:stCondLst>
                                        </p:cTn>
                                        <p:tgtEl>
                                          <p:spTgt spid="24"/>
                                        </p:tgtEl>
                                        <p:attrNameLst>
                                          <p:attrName>ppt_h</p:attrName>
                                        </p:attrNameLst>
                                      </p:cBhvr>
                                      <p:tavLst>
                                        <p:tav tm="0">
                                          <p:val>
                                            <p:strVal val="ppt_h"/>
                                          </p:val>
                                        </p:tav>
                                        <p:tav tm="100000">
                                          <p:val>
                                            <p:strVal val="#ppt_h*0.6957601"/>
                                          </p:val>
                                        </p:tav>
                                      </p:tavLst>
                                    </p:anim>
                                    <p:anim to="" calcmode="lin" valueType="num">
                                      <p:cBhvr>
                                        <p:cTn id="1117" dur="500" fill="hold">
                                          <p:stCondLst>
                                            <p:cond delay="0"/>
                                          </p:stCondLst>
                                        </p:cTn>
                                        <p:tgtEl>
                                          <p:spTgt spid="24"/>
                                        </p:tgtEl>
                                        <p:attrNameLst>
                                          <p:attrName>ppt_x</p:attrName>
                                        </p:attrNameLst>
                                      </p:cBhvr>
                                      <p:tavLst>
                                        <p:tav tm="0">
                                          <p:val>
                                            <p:strVal val="ppt_x"/>
                                          </p:val>
                                        </p:tav>
                                        <p:tav tm="100000">
                                          <p:val>
                                            <p:fltVal val="0.21336"/>
                                          </p:val>
                                        </p:tav>
                                      </p:tavLst>
                                    </p:anim>
                                    <p:anim to="" calcmode="lin" valueType="num">
                                      <p:cBhvr>
                                        <p:cTn id="1118" dur="500" fill="hold">
                                          <p:stCondLst>
                                            <p:cond delay="0"/>
                                          </p:stCondLst>
                                        </p:cTn>
                                        <p:tgtEl>
                                          <p:spTgt spid="24"/>
                                        </p:tgtEl>
                                        <p:attrNameLst>
                                          <p:attrName>ppt_y</p:attrName>
                                        </p:attrNameLst>
                                      </p:cBhvr>
                                      <p:tavLst>
                                        <p:tav tm="0">
                                          <p:val>
                                            <p:strVal val="ppt_y"/>
                                          </p:val>
                                        </p:tav>
                                        <p:tav tm="100000">
                                          <p:val>
                                            <p:fltVal val="0.17512"/>
                                          </p:val>
                                        </p:tav>
                                      </p:tavLst>
                                    </p:anim>
                                    <p:anim to="" calcmode="lin" valueType="num">
                                      <p:cBhvr>
                                        <p:cTn id="1119"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1120" presetID="0" presetClass="entr" presetSubtype="0" fill="hold" grpId="3" nodeType="withEffect">
                                  <p:stCondLst>
                                    <p:cond delay="0"/>
                                  </p:stCondLst>
                                  <p:childTnLst>
                                    <p:anim to="" calcmode="lin" valueType="num">
                                      <p:cBhvr>
                                        <p:cTn id="1121" dur="500" fill="hold">
                                          <p:stCondLst>
                                            <p:cond delay="0"/>
                                          </p:stCondLst>
                                        </p:cTn>
                                        <p:tgtEl>
                                          <p:spTgt spid="23"/>
                                        </p:tgtEl>
                                        <p:attrNameLst>
                                          <p:attrName>ppt_w</p:attrName>
                                        </p:attrNameLst>
                                      </p:cBhvr>
                                      <p:tavLst>
                                        <p:tav tm="0">
                                          <p:val>
                                            <p:strVal val="ppt_w"/>
                                          </p:val>
                                        </p:tav>
                                        <p:tav tm="100000">
                                          <p:val>
                                            <p:strVal val="#ppt_w*0.6957601"/>
                                          </p:val>
                                        </p:tav>
                                      </p:tavLst>
                                    </p:anim>
                                    <p:anim to="" calcmode="lin" valueType="num">
                                      <p:cBhvr>
                                        <p:cTn id="1122" dur="500" fill="hold">
                                          <p:stCondLst>
                                            <p:cond delay="0"/>
                                          </p:stCondLst>
                                        </p:cTn>
                                        <p:tgtEl>
                                          <p:spTgt spid="23"/>
                                        </p:tgtEl>
                                        <p:attrNameLst>
                                          <p:attrName>ppt_h</p:attrName>
                                        </p:attrNameLst>
                                      </p:cBhvr>
                                      <p:tavLst>
                                        <p:tav tm="0">
                                          <p:val>
                                            <p:strVal val="ppt_h"/>
                                          </p:val>
                                        </p:tav>
                                        <p:tav tm="100000">
                                          <p:val>
                                            <p:strVal val="#ppt_h*0.6957602"/>
                                          </p:val>
                                        </p:tav>
                                      </p:tavLst>
                                    </p:anim>
                                    <p:anim to="" calcmode="lin" valueType="num">
                                      <p:cBhvr>
                                        <p:cTn id="1123" dur="500" fill="hold">
                                          <p:stCondLst>
                                            <p:cond delay="0"/>
                                          </p:stCondLst>
                                        </p:cTn>
                                        <p:tgtEl>
                                          <p:spTgt spid="23"/>
                                        </p:tgtEl>
                                        <p:attrNameLst>
                                          <p:attrName>ppt_x</p:attrName>
                                        </p:attrNameLst>
                                      </p:cBhvr>
                                      <p:tavLst>
                                        <p:tav tm="0">
                                          <p:val>
                                            <p:strVal val="ppt_x"/>
                                          </p:val>
                                        </p:tav>
                                        <p:tav tm="100000">
                                          <p:val>
                                            <p:fltVal val="0.18618"/>
                                          </p:val>
                                        </p:tav>
                                      </p:tavLst>
                                    </p:anim>
                                    <p:anim to="" calcmode="lin" valueType="num">
                                      <p:cBhvr>
                                        <p:cTn id="1124" dur="500" fill="hold">
                                          <p:stCondLst>
                                            <p:cond delay="0"/>
                                          </p:stCondLst>
                                        </p:cTn>
                                        <p:tgtEl>
                                          <p:spTgt spid="23"/>
                                        </p:tgtEl>
                                        <p:attrNameLst>
                                          <p:attrName>ppt_y</p:attrName>
                                        </p:attrNameLst>
                                      </p:cBhvr>
                                      <p:tavLst>
                                        <p:tav tm="0">
                                          <p:val>
                                            <p:strVal val="ppt_y"/>
                                          </p:val>
                                        </p:tav>
                                        <p:tav tm="100000">
                                          <p:val>
                                            <p:fltVal val="0.06457"/>
                                          </p:val>
                                        </p:tav>
                                      </p:tavLst>
                                    </p:anim>
                                    <p:anim to="" calcmode="lin" valueType="num">
                                      <p:cBhvr>
                                        <p:cTn id="1125"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1126" presetID="0" presetClass="entr" presetSubtype="0" fill="hold" grpId="4" nodeType="withEffect">
                                  <p:stCondLst>
                                    <p:cond delay="0"/>
                                  </p:stCondLst>
                                  <p:childTnLst>
                                    <p:anim to="" calcmode="lin" valueType="num">
                                      <p:cBhvr>
                                        <p:cTn id="1127" dur="500" fill="hold">
                                          <p:stCondLst>
                                            <p:cond delay="0"/>
                                          </p:stCondLst>
                                        </p:cTn>
                                        <p:tgtEl>
                                          <p:spTgt spid="22"/>
                                        </p:tgtEl>
                                        <p:attrNameLst>
                                          <p:attrName>ppt_w</p:attrName>
                                        </p:attrNameLst>
                                      </p:cBhvr>
                                      <p:tavLst>
                                        <p:tav tm="0">
                                          <p:val>
                                            <p:strVal val="ppt_w"/>
                                          </p:val>
                                        </p:tav>
                                        <p:tav tm="100000">
                                          <p:val>
                                            <p:strVal val="#ppt_w*0.7447076"/>
                                          </p:val>
                                        </p:tav>
                                      </p:tavLst>
                                    </p:anim>
                                    <p:anim to="" calcmode="lin" valueType="num">
                                      <p:cBhvr>
                                        <p:cTn id="1128" dur="500" fill="hold">
                                          <p:stCondLst>
                                            <p:cond delay="0"/>
                                          </p:stCondLst>
                                        </p:cTn>
                                        <p:tgtEl>
                                          <p:spTgt spid="22"/>
                                        </p:tgtEl>
                                        <p:attrNameLst>
                                          <p:attrName>ppt_h</p:attrName>
                                        </p:attrNameLst>
                                      </p:cBhvr>
                                      <p:tavLst>
                                        <p:tav tm="0">
                                          <p:val>
                                            <p:strVal val="ppt_h"/>
                                          </p:val>
                                        </p:tav>
                                        <p:tav tm="100000">
                                          <p:val>
                                            <p:strVal val="#ppt_h*0.7447076"/>
                                          </p:val>
                                        </p:tav>
                                      </p:tavLst>
                                    </p:anim>
                                    <p:anim to="" calcmode="lin" valueType="num">
                                      <p:cBhvr>
                                        <p:cTn id="1129" dur="500" fill="hold">
                                          <p:stCondLst>
                                            <p:cond delay="0"/>
                                          </p:stCondLst>
                                        </p:cTn>
                                        <p:tgtEl>
                                          <p:spTgt spid="22"/>
                                        </p:tgtEl>
                                        <p:attrNameLst>
                                          <p:attrName>ppt_x</p:attrName>
                                        </p:attrNameLst>
                                      </p:cBhvr>
                                      <p:tavLst>
                                        <p:tav tm="0">
                                          <p:val>
                                            <p:strVal val="ppt_x"/>
                                          </p:val>
                                        </p:tav>
                                        <p:tav tm="100000">
                                          <p:val>
                                            <p:fltVal val="0.15118"/>
                                          </p:val>
                                        </p:tav>
                                      </p:tavLst>
                                    </p:anim>
                                    <p:anim to="" calcmode="lin" valueType="num">
                                      <p:cBhvr>
                                        <p:cTn id="1130" dur="500" fill="hold">
                                          <p:stCondLst>
                                            <p:cond delay="0"/>
                                          </p:stCondLst>
                                        </p:cTn>
                                        <p:tgtEl>
                                          <p:spTgt spid="22"/>
                                        </p:tgtEl>
                                        <p:attrNameLst>
                                          <p:attrName>ppt_y</p:attrName>
                                        </p:attrNameLst>
                                      </p:cBhvr>
                                      <p:tavLst>
                                        <p:tav tm="0">
                                          <p:val>
                                            <p:strVal val="ppt_y"/>
                                          </p:val>
                                        </p:tav>
                                        <p:tav tm="100000">
                                          <p:val>
                                            <p:fltVal val="-0.05457"/>
                                          </p:val>
                                        </p:tav>
                                      </p:tavLst>
                                    </p:anim>
                                    <p:anim to="" calcmode="lin" valueType="num">
                                      <p:cBhvr>
                                        <p:cTn id="1131"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1132" presetID="0" presetClass="entr" presetSubtype="0" fill="hold" grpId="5" nodeType="withEffect">
                                  <p:stCondLst>
                                    <p:cond delay="0"/>
                                  </p:stCondLst>
                                  <p:childTnLst>
                                    <p:anim to="" calcmode="lin" valueType="num">
                                      <p:cBhvr>
                                        <p:cTn id="1133" dur="500" fill="hold">
                                          <p:stCondLst>
                                            <p:cond delay="0"/>
                                          </p:stCondLst>
                                        </p:cTn>
                                        <p:tgtEl>
                                          <p:spTgt spid="21"/>
                                        </p:tgtEl>
                                        <p:attrNameLst>
                                          <p:attrName>ppt_w</p:attrName>
                                        </p:attrNameLst>
                                      </p:cBhvr>
                                      <p:tavLst>
                                        <p:tav tm="0">
                                          <p:val>
                                            <p:strVal val="ppt_w"/>
                                          </p:val>
                                        </p:tav>
                                        <p:tav tm="100000">
                                          <p:val>
                                            <p:strVal val="#ppt_w*0.3756576"/>
                                          </p:val>
                                        </p:tav>
                                      </p:tavLst>
                                    </p:anim>
                                    <p:anim to="" calcmode="lin" valueType="num">
                                      <p:cBhvr>
                                        <p:cTn id="1134" dur="500" fill="hold">
                                          <p:stCondLst>
                                            <p:cond delay="0"/>
                                          </p:stCondLst>
                                        </p:cTn>
                                        <p:tgtEl>
                                          <p:spTgt spid="21"/>
                                        </p:tgtEl>
                                        <p:attrNameLst>
                                          <p:attrName>ppt_h</p:attrName>
                                        </p:attrNameLst>
                                      </p:cBhvr>
                                      <p:tavLst>
                                        <p:tav tm="0">
                                          <p:val>
                                            <p:strVal val="ppt_h"/>
                                          </p:val>
                                        </p:tav>
                                        <p:tav tm="100000">
                                          <p:val>
                                            <p:strVal val="#ppt_h*0.3756577"/>
                                          </p:val>
                                        </p:tav>
                                      </p:tavLst>
                                    </p:anim>
                                    <p:anim to="" calcmode="lin" valueType="num">
                                      <p:cBhvr>
                                        <p:cTn id="1135" dur="500" fill="hold">
                                          <p:stCondLst>
                                            <p:cond delay="0"/>
                                          </p:stCondLst>
                                        </p:cTn>
                                        <p:tgtEl>
                                          <p:spTgt spid="21"/>
                                        </p:tgtEl>
                                        <p:attrNameLst>
                                          <p:attrName>ppt_x</p:attrName>
                                        </p:attrNameLst>
                                      </p:cBhvr>
                                      <p:tavLst>
                                        <p:tav tm="0">
                                          <p:val>
                                            <p:strVal val="ppt_x"/>
                                          </p:val>
                                        </p:tav>
                                        <p:tav tm="100000">
                                          <p:val>
                                            <p:fltVal val="0.16499"/>
                                          </p:val>
                                        </p:tav>
                                      </p:tavLst>
                                    </p:anim>
                                    <p:anim to="" calcmode="lin" valueType="num">
                                      <p:cBhvr>
                                        <p:cTn id="1136" dur="500" fill="hold">
                                          <p:stCondLst>
                                            <p:cond delay="0"/>
                                          </p:stCondLst>
                                        </p:cTn>
                                        <p:tgtEl>
                                          <p:spTgt spid="21"/>
                                        </p:tgtEl>
                                        <p:attrNameLst>
                                          <p:attrName>ppt_y</p:attrName>
                                        </p:attrNameLst>
                                      </p:cBhvr>
                                      <p:tavLst>
                                        <p:tav tm="0">
                                          <p:val>
                                            <p:strVal val="ppt_y"/>
                                          </p:val>
                                        </p:tav>
                                        <p:tav tm="100000">
                                          <p:val>
                                            <p:fltVal val="-0.143"/>
                                          </p:val>
                                        </p:tav>
                                      </p:tavLst>
                                    </p:anim>
                                    <p:anim to="" calcmode="lin" valueType="num">
                                      <p:cBhvr>
                                        <p:cTn id="1137"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1138" presetID="0" presetClass="entr" presetSubtype="0" fill="hold" grpId="6" nodeType="withEffect">
                                  <p:stCondLst>
                                    <p:cond delay="0"/>
                                  </p:stCondLst>
                                  <p:childTnLst>
                                    <p:anim to="" calcmode="lin" valueType="num">
                                      <p:cBhvr>
                                        <p:cTn id="1139" dur="500" fill="hold">
                                          <p:stCondLst>
                                            <p:cond delay="0"/>
                                          </p:stCondLst>
                                        </p:cTn>
                                        <p:tgtEl>
                                          <p:spTgt spid="20"/>
                                        </p:tgtEl>
                                        <p:attrNameLst>
                                          <p:attrName>ppt_w</p:attrName>
                                        </p:attrNameLst>
                                      </p:cBhvr>
                                      <p:tavLst>
                                        <p:tav tm="0">
                                          <p:val>
                                            <p:strVal val="ppt_w"/>
                                          </p:val>
                                        </p:tav>
                                        <p:tav tm="100000">
                                          <p:val>
                                            <p:strVal val="#ppt_w*0.3756576"/>
                                          </p:val>
                                        </p:tav>
                                      </p:tavLst>
                                    </p:anim>
                                    <p:anim to="" calcmode="lin" valueType="num">
                                      <p:cBhvr>
                                        <p:cTn id="1140" dur="500" fill="hold">
                                          <p:stCondLst>
                                            <p:cond delay="0"/>
                                          </p:stCondLst>
                                        </p:cTn>
                                        <p:tgtEl>
                                          <p:spTgt spid="20"/>
                                        </p:tgtEl>
                                        <p:attrNameLst>
                                          <p:attrName>ppt_h</p:attrName>
                                        </p:attrNameLst>
                                      </p:cBhvr>
                                      <p:tavLst>
                                        <p:tav tm="0">
                                          <p:val>
                                            <p:strVal val="ppt_h"/>
                                          </p:val>
                                        </p:tav>
                                        <p:tav tm="100000">
                                          <p:val>
                                            <p:strVal val="#ppt_h*0.3756576"/>
                                          </p:val>
                                        </p:tav>
                                      </p:tavLst>
                                    </p:anim>
                                    <p:anim to="" calcmode="lin" valueType="num">
                                      <p:cBhvr>
                                        <p:cTn id="1141" dur="500" fill="hold">
                                          <p:stCondLst>
                                            <p:cond delay="0"/>
                                          </p:stCondLst>
                                        </p:cTn>
                                        <p:tgtEl>
                                          <p:spTgt spid="20"/>
                                        </p:tgtEl>
                                        <p:attrNameLst>
                                          <p:attrName>ppt_x</p:attrName>
                                        </p:attrNameLst>
                                      </p:cBhvr>
                                      <p:tavLst>
                                        <p:tav tm="0">
                                          <p:val>
                                            <p:strVal val="ppt_x"/>
                                          </p:val>
                                        </p:tav>
                                        <p:tav tm="100000">
                                          <p:val>
                                            <p:fltVal val="0.24963"/>
                                          </p:val>
                                        </p:tav>
                                      </p:tavLst>
                                    </p:anim>
                                    <p:anim to="" calcmode="lin" valueType="num">
                                      <p:cBhvr>
                                        <p:cTn id="1142" dur="500" fill="hold">
                                          <p:stCondLst>
                                            <p:cond delay="0"/>
                                          </p:stCondLst>
                                        </p:cTn>
                                        <p:tgtEl>
                                          <p:spTgt spid="20"/>
                                        </p:tgtEl>
                                        <p:attrNameLst>
                                          <p:attrName>ppt_y</p:attrName>
                                        </p:attrNameLst>
                                      </p:cBhvr>
                                      <p:tavLst>
                                        <p:tav tm="0">
                                          <p:val>
                                            <p:strVal val="ppt_y"/>
                                          </p:val>
                                        </p:tav>
                                        <p:tav tm="100000">
                                          <p:val>
                                            <p:fltVal val="-0.15341"/>
                                          </p:val>
                                        </p:tav>
                                      </p:tavLst>
                                    </p:anim>
                                    <p:anim to="" calcmode="lin" valueType="num">
                                      <p:cBhvr>
                                        <p:cTn id="1143"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1144" presetID="0" presetClass="entr" presetSubtype="0" fill="hold" grpId="7" nodeType="withEffect">
                                  <p:stCondLst>
                                    <p:cond delay="0"/>
                                  </p:stCondLst>
                                  <p:childTnLst>
                                    <p:anim to="" calcmode="lin" valueType="num">
                                      <p:cBhvr>
                                        <p:cTn id="1145" dur="500" fill="hold">
                                          <p:stCondLst>
                                            <p:cond delay="0"/>
                                          </p:stCondLst>
                                        </p:cTn>
                                        <p:tgtEl>
                                          <p:spTgt spid="19"/>
                                        </p:tgtEl>
                                        <p:attrNameLst>
                                          <p:attrName>ppt_w</p:attrName>
                                        </p:attrNameLst>
                                      </p:cBhvr>
                                      <p:tavLst>
                                        <p:tav tm="0">
                                          <p:val>
                                            <p:strVal val="ppt_w"/>
                                          </p:val>
                                        </p:tav>
                                        <p:tav tm="100000">
                                          <p:val>
                                            <p:strVal val="#ppt_w*0.3482665"/>
                                          </p:val>
                                        </p:tav>
                                      </p:tavLst>
                                    </p:anim>
                                    <p:anim to="" calcmode="lin" valueType="num">
                                      <p:cBhvr>
                                        <p:cTn id="1146" dur="500" fill="hold">
                                          <p:stCondLst>
                                            <p:cond delay="0"/>
                                          </p:stCondLst>
                                        </p:cTn>
                                        <p:tgtEl>
                                          <p:spTgt spid="19"/>
                                        </p:tgtEl>
                                        <p:attrNameLst>
                                          <p:attrName>ppt_h</p:attrName>
                                        </p:attrNameLst>
                                      </p:cBhvr>
                                      <p:tavLst>
                                        <p:tav tm="0">
                                          <p:val>
                                            <p:strVal val="ppt_h"/>
                                          </p:val>
                                        </p:tav>
                                        <p:tav tm="100000">
                                          <p:val>
                                            <p:strVal val="#ppt_h*0.3482665"/>
                                          </p:val>
                                        </p:tav>
                                      </p:tavLst>
                                    </p:anim>
                                    <p:anim to="" calcmode="lin" valueType="num">
                                      <p:cBhvr>
                                        <p:cTn id="1147" dur="500" fill="hold">
                                          <p:stCondLst>
                                            <p:cond delay="0"/>
                                          </p:stCondLst>
                                        </p:cTn>
                                        <p:tgtEl>
                                          <p:spTgt spid="19"/>
                                        </p:tgtEl>
                                        <p:attrNameLst>
                                          <p:attrName>ppt_x</p:attrName>
                                        </p:attrNameLst>
                                      </p:cBhvr>
                                      <p:tavLst>
                                        <p:tav tm="0">
                                          <p:val>
                                            <p:strVal val="ppt_x"/>
                                          </p:val>
                                        </p:tav>
                                        <p:tav tm="100000">
                                          <p:val>
                                            <p:fltVal val="0.28672"/>
                                          </p:val>
                                        </p:tav>
                                      </p:tavLst>
                                    </p:anim>
                                    <p:anim to="" calcmode="lin" valueType="num">
                                      <p:cBhvr>
                                        <p:cTn id="1148" dur="500" fill="hold">
                                          <p:stCondLst>
                                            <p:cond delay="0"/>
                                          </p:stCondLst>
                                        </p:cTn>
                                        <p:tgtEl>
                                          <p:spTgt spid="19"/>
                                        </p:tgtEl>
                                        <p:attrNameLst>
                                          <p:attrName>ppt_y</p:attrName>
                                        </p:attrNameLst>
                                      </p:cBhvr>
                                      <p:tavLst>
                                        <p:tav tm="0">
                                          <p:val>
                                            <p:strVal val="ppt_y"/>
                                          </p:val>
                                        </p:tav>
                                        <p:tav tm="100000">
                                          <p:val>
                                            <p:fltVal val="-0.22254"/>
                                          </p:val>
                                        </p:tav>
                                      </p:tavLst>
                                    </p:anim>
                                    <p:anim to="" calcmode="lin" valueType="num">
                                      <p:cBhvr>
                                        <p:cTn id="1149"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1150" presetID="0" presetClass="entr" presetSubtype="0" fill="hold" grpId="8" nodeType="withEffect">
                                  <p:stCondLst>
                                    <p:cond delay="0"/>
                                  </p:stCondLst>
                                  <p:childTnLst>
                                    <p:anim to="" calcmode="lin" valueType="num">
                                      <p:cBhvr>
                                        <p:cTn id="1151" dur="500" fill="hold">
                                          <p:stCondLst>
                                            <p:cond delay="0"/>
                                          </p:stCondLst>
                                        </p:cTn>
                                        <p:tgtEl>
                                          <p:spTgt spid="18"/>
                                        </p:tgtEl>
                                        <p:attrNameLst>
                                          <p:attrName>ppt_w</p:attrName>
                                        </p:attrNameLst>
                                      </p:cBhvr>
                                      <p:tavLst>
                                        <p:tav tm="0">
                                          <p:val>
                                            <p:strVal val="ppt_w"/>
                                          </p:val>
                                        </p:tav>
                                        <p:tav tm="100000">
                                          <p:val>
                                            <p:strVal val="#ppt_w*0.3482665"/>
                                          </p:val>
                                        </p:tav>
                                      </p:tavLst>
                                    </p:anim>
                                    <p:anim to="" calcmode="lin" valueType="num">
                                      <p:cBhvr>
                                        <p:cTn id="1152" dur="500" fill="hold">
                                          <p:stCondLst>
                                            <p:cond delay="0"/>
                                          </p:stCondLst>
                                        </p:cTn>
                                        <p:tgtEl>
                                          <p:spTgt spid="18"/>
                                        </p:tgtEl>
                                        <p:attrNameLst>
                                          <p:attrName>ppt_h</p:attrName>
                                        </p:attrNameLst>
                                      </p:cBhvr>
                                      <p:tavLst>
                                        <p:tav tm="0">
                                          <p:val>
                                            <p:strVal val="ppt_h"/>
                                          </p:val>
                                        </p:tav>
                                        <p:tav tm="100000">
                                          <p:val>
                                            <p:strVal val="#ppt_h*0.3482665"/>
                                          </p:val>
                                        </p:tav>
                                      </p:tavLst>
                                    </p:anim>
                                    <p:anim to="" calcmode="lin" valueType="num">
                                      <p:cBhvr>
                                        <p:cTn id="1153" dur="500" fill="hold">
                                          <p:stCondLst>
                                            <p:cond delay="0"/>
                                          </p:stCondLst>
                                        </p:cTn>
                                        <p:tgtEl>
                                          <p:spTgt spid="18"/>
                                        </p:tgtEl>
                                        <p:attrNameLst>
                                          <p:attrName>ppt_x</p:attrName>
                                        </p:attrNameLst>
                                      </p:cBhvr>
                                      <p:tavLst>
                                        <p:tav tm="0">
                                          <p:val>
                                            <p:strVal val="ppt_x"/>
                                          </p:val>
                                        </p:tav>
                                        <p:tav tm="100000">
                                          <p:val>
                                            <p:fltVal val="0.32158"/>
                                          </p:val>
                                        </p:tav>
                                      </p:tavLst>
                                    </p:anim>
                                    <p:anim to="" calcmode="lin" valueType="num">
                                      <p:cBhvr>
                                        <p:cTn id="1154" dur="500" fill="hold">
                                          <p:stCondLst>
                                            <p:cond delay="0"/>
                                          </p:stCondLst>
                                        </p:cTn>
                                        <p:tgtEl>
                                          <p:spTgt spid="18"/>
                                        </p:tgtEl>
                                        <p:attrNameLst>
                                          <p:attrName>ppt_y</p:attrName>
                                        </p:attrNameLst>
                                      </p:cBhvr>
                                      <p:tavLst>
                                        <p:tav tm="0">
                                          <p:val>
                                            <p:strVal val="ppt_y"/>
                                          </p:val>
                                        </p:tav>
                                        <p:tav tm="100000">
                                          <p:val>
                                            <p:fltVal val="-0.31435"/>
                                          </p:val>
                                        </p:tav>
                                      </p:tavLst>
                                    </p:anim>
                                    <p:anim to="" calcmode="lin" valueType="num">
                                      <p:cBhvr>
                                        <p:cTn id="1155"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1156" presetID="0" presetClass="entr" presetSubtype="0" fill="hold" grpId="9" nodeType="withEffect">
                                  <p:stCondLst>
                                    <p:cond delay="0"/>
                                  </p:stCondLst>
                                  <p:childTnLst>
                                    <p:anim to="" calcmode="lin" valueType="num">
                                      <p:cBhvr>
                                        <p:cTn id="1157" dur="500" fill="hold">
                                          <p:stCondLst>
                                            <p:cond delay="0"/>
                                          </p:stCondLst>
                                        </p:cTn>
                                        <p:tgtEl>
                                          <p:spTgt spid="17"/>
                                        </p:tgtEl>
                                        <p:attrNameLst>
                                          <p:attrName>ppt_w</p:attrName>
                                        </p:attrNameLst>
                                      </p:cBhvr>
                                      <p:tavLst>
                                        <p:tav tm="0">
                                          <p:val>
                                            <p:strVal val="ppt_w"/>
                                          </p:val>
                                        </p:tav>
                                        <p:tav tm="100000">
                                          <p:val>
                                            <p:strVal val="#ppt_w*0.2635469"/>
                                          </p:val>
                                        </p:tav>
                                      </p:tavLst>
                                    </p:anim>
                                    <p:anim to="" calcmode="lin" valueType="num">
                                      <p:cBhvr>
                                        <p:cTn id="1158" dur="500" fill="hold">
                                          <p:stCondLst>
                                            <p:cond delay="0"/>
                                          </p:stCondLst>
                                        </p:cTn>
                                        <p:tgtEl>
                                          <p:spTgt spid="17"/>
                                        </p:tgtEl>
                                        <p:attrNameLst>
                                          <p:attrName>ppt_h</p:attrName>
                                        </p:attrNameLst>
                                      </p:cBhvr>
                                      <p:tavLst>
                                        <p:tav tm="0">
                                          <p:val>
                                            <p:strVal val="ppt_h"/>
                                          </p:val>
                                        </p:tav>
                                        <p:tav tm="100000">
                                          <p:val>
                                            <p:strVal val="#ppt_h*0.2635469"/>
                                          </p:val>
                                        </p:tav>
                                      </p:tavLst>
                                    </p:anim>
                                    <p:anim to="" calcmode="lin" valueType="num">
                                      <p:cBhvr>
                                        <p:cTn id="1159" dur="500" fill="hold">
                                          <p:stCondLst>
                                            <p:cond delay="0"/>
                                          </p:stCondLst>
                                        </p:cTn>
                                        <p:tgtEl>
                                          <p:spTgt spid="17"/>
                                        </p:tgtEl>
                                        <p:attrNameLst>
                                          <p:attrName>ppt_x</p:attrName>
                                        </p:attrNameLst>
                                      </p:cBhvr>
                                      <p:tavLst>
                                        <p:tav tm="0">
                                          <p:val>
                                            <p:strVal val="ppt_x"/>
                                          </p:val>
                                        </p:tav>
                                        <p:tav tm="100000">
                                          <p:val>
                                            <p:fltVal val="0.33999"/>
                                          </p:val>
                                        </p:tav>
                                      </p:tavLst>
                                    </p:anim>
                                    <p:anim to="" calcmode="lin" valueType="num">
                                      <p:cBhvr>
                                        <p:cTn id="1160" dur="500" fill="hold">
                                          <p:stCondLst>
                                            <p:cond delay="0"/>
                                          </p:stCondLst>
                                        </p:cTn>
                                        <p:tgtEl>
                                          <p:spTgt spid="17"/>
                                        </p:tgtEl>
                                        <p:attrNameLst>
                                          <p:attrName>ppt_y</p:attrName>
                                        </p:attrNameLst>
                                      </p:cBhvr>
                                      <p:tavLst>
                                        <p:tav tm="0">
                                          <p:val>
                                            <p:strVal val="ppt_y"/>
                                          </p:val>
                                        </p:tav>
                                        <p:tav tm="100000">
                                          <p:val>
                                            <p:fltVal val="-0.35063"/>
                                          </p:val>
                                        </p:tav>
                                      </p:tavLst>
                                    </p:anim>
                                    <p:anim to="" calcmode="lin" valueType="num">
                                      <p:cBhvr>
                                        <p:cTn id="1161"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1162" presetID="0" presetClass="entr" presetSubtype="0" fill="hold" grpId="10" nodeType="withEffect">
                                  <p:stCondLst>
                                    <p:cond delay="0"/>
                                  </p:stCondLst>
                                  <p:childTnLst>
                                    <p:anim to="" calcmode="lin" valueType="num">
                                      <p:cBhvr>
                                        <p:cTn id="1163" dur="500" fill="hold">
                                          <p:stCondLst>
                                            <p:cond delay="0"/>
                                          </p:stCondLst>
                                        </p:cTn>
                                        <p:tgtEl>
                                          <p:spTgt spid="16"/>
                                        </p:tgtEl>
                                        <p:attrNameLst>
                                          <p:attrName>ppt_w</p:attrName>
                                        </p:attrNameLst>
                                      </p:cBhvr>
                                      <p:tavLst>
                                        <p:tav tm="0">
                                          <p:val>
                                            <p:strVal val="ppt_w"/>
                                          </p:val>
                                        </p:tav>
                                        <p:tav tm="100000">
                                          <p:val>
                                            <p:strVal val="#ppt_w*0.1483009"/>
                                          </p:val>
                                        </p:tav>
                                      </p:tavLst>
                                    </p:anim>
                                    <p:anim to="" calcmode="lin" valueType="num">
                                      <p:cBhvr>
                                        <p:cTn id="1164" dur="500" fill="hold">
                                          <p:stCondLst>
                                            <p:cond delay="0"/>
                                          </p:stCondLst>
                                        </p:cTn>
                                        <p:tgtEl>
                                          <p:spTgt spid="16"/>
                                        </p:tgtEl>
                                        <p:attrNameLst>
                                          <p:attrName>ppt_h</p:attrName>
                                        </p:attrNameLst>
                                      </p:cBhvr>
                                      <p:tavLst>
                                        <p:tav tm="0">
                                          <p:val>
                                            <p:strVal val="ppt_h"/>
                                          </p:val>
                                        </p:tav>
                                        <p:tav tm="100000">
                                          <p:val>
                                            <p:strVal val="#ppt_h*0.1483009"/>
                                          </p:val>
                                        </p:tav>
                                      </p:tavLst>
                                    </p:anim>
                                    <p:anim to="" calcmode="lin" valueType="num">
                                      <p:cBhvr>
                                        <p:cTn id="1165" dur="500" fill="hold">
                                          <p:stCondLst>
                                            <p:cond delay="0"/>
                                          </p:stCondLst>
                                        </p:cTn>
                                        <p:tgtEl>
                                          <p:spTgt spid="16"/>
                                        </p:tgtEl>
                                        <p:attrNameLst>
                                          <p:attrName>ppt_x</p:attrName>
                                        </p:attrNameLst>
                                      </p:cBhvr>
                                      <p:tavLst>
                                        <p:tav tm="0">
                                          <p:val>
                                            <p:strVal val="ppt_x"/>
                                          </p:val>
                                        </p:tav>
                                        <p:tav tm="100000">
                                          <p:val>
                                            <p:fltVal val="0.3818"/>
                                          </p:val>
                                        </p:tav>
                                      </p:tavLst>
                                    </p:anim>
                                    <p:anim to="" calcmode="lin" valueType="num">
                                      <p:cBhvr>
                                        <p:cTn id="1166" dur="500" fill="hold">
                                          <p:stCondLst>
                                            <p:cond delay="0"/>
                                          </p:stCondLst>
                                        </p:cTn>
                                        <p:tgtEl>
                                          <p:spTgt spid="16"/>
                                        </p:tgtEl>
                                        <p:attrNameLst>
                                          <p:attrName>ppt_y</p:attrName>
                                        </p:attrNameLst>
                                      </p:cBhvr>
                                      <p:tavLst>
                                        <p:tav tm="0">
                                          <p:val>
                                            <p:strVal val="ppt_y"/>
                                          </p:val>
                                        </p:tav>
                                        <p:tav tm="100000">
                                          <p:val>
                                            <p:fltVal val="-0.41374"/>
                                          </p:val>
                                        </p:tav>
                                      </p:tavLst>
                                    </p:anim>
                                    <p:anim to="" calcmode="lin" valueType="num">
                                      <p:cBhvr>
                                        <p:cTn id="1167"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1168" presetID="0" presetClass="entr" presetSubtype="0" fill="hold" grpId="11" nodeType="withEffect">
                                  <p:stCondLst>
                                    <p:cond delay="0"/>
                                  </p:stCondLst>
                                  <p:childTnLst>
                                    <p:anim to="" calcmode="lin" valueType="num">
                                      <p:cBhvr>
                                        <p:cTn id="1169" dur="500" fill="hold">
                                          <p:stCondLst>
                                            <p:cond delay="0"/>
                                          </p:stCondLst>
                                        </p:cTn>
                                        <p:tgtEl>
                                          <p:spTgt spid="15"/>
                                        </p:tgtEl>
                                        <p:attrNameLst>
                                          <p:attrName>ppt_w</p:attrName>
                                        </p:attrNameLst>
                                      </p:cBhvr>
                                      <p:tavLst>
                                        <p:tav tm="0">
                                          <p:val>
                                            <p:strVal val="ppt_w"/>
                                          </p:val>
                                        </p:tav>
                                        <p:tav tm="100000">
                                          <p:val>
                                            <p:strVal val="#ppt_w*0.0919208"/>
                                          </p:val>
                                        </p:tav>
                                      </p:tavLst>
                                    </p:anim>
                                    <p:anim to="" calcmode="lin" valueType="num">
                                      <p:cBhvr>
                                        <p:cTn id="1170" dur="500" fill="hold">
                                          <p:stCondLst>
                                            <p:cond delay="0"/>
                                          </p:stCondLst>
                                        </p:cTn>
                                        <p:tgtEl>
                                          <p:spTgt spid="15"/>
                                        </p:tgtEl>
                                        <p:attrNameLst>
                                          <p:attrName>ppt_h</p:attrName>
                                        </p:attrNameLst>
                                      </p:cBhvr>
                                      <p:tavLst>
                                        <p:tav tm="0">
                                          <p:val>
                                            <p:strVal val="ppt_h"/>
                                          </p:val>
                                        </p:tav>
                                        <p:tav tm="100000">
                                          <p:val>
                                            <p:strVal val="#ppt_h*0.09192081"/>
                                          </p:val>
                                        </p:tav>
                                      </p:tavLst>
                                    </p:anim>
                                    <p:anim to="" calcmode="lin" valueType="num">
                                      <p:cBhvr>
                                        <p:cTn id="1171" dur="500" fill="hold">
                                          <p:stCondLst>
                                            <p:cond delay="0"/>
                                          </p:stCondLst>
                                        </p:cTn>
                                        <p:tgtEl>
                                          <p:spTgt spid="15"/>
                                        </p:tgtEl>
                                        <p:attrNameLst>
                                          <p:attrName>ppt_x</p:attrName>
                                        </p:attrNameLst>
                                      </p:cBhvr>
                                      <p:tavLst>
                                        <p:tav tm="0">
                                          <p:val>
                                            <p:strVal val="ppt_x"/>
                                          </p:val>
                                        </p:tav>
                                        <p:tav tm="100000">
                                          <p:val>
                                            <p:fltVal val="0.3924"/>
                                          </p:val>
                                        </p:tav>
                                      </p:tavLst>
                                    </p:anim>
                                    <p:anim to="" calcmode="lin" valueType="num">
                                      <p:cBhvr>
                                        <p:cTn id="1172" dur="500" fill="hold">
                                          <p:stCondLst>
                                            <p:cond delay="0"/>
                                          </p:stCondLst>
                                        </p:cTn>
                                        <p:tgtEl>
                                          <p:spTgt spid="15"/>
                                        </p:tgtEl>
                                        <p:attrNameLst>
                                          <p:attrName>ppt_y</p:attrName>
                                        </p:attrNameLst>
                                      </p:cBhvr>
                                      <p:tavLst>
                                        <p:tav tm="0">
                                          <p:val>
                                            <p:strVal val="ppt_y"/>
                                          </p:val>
                                        </p:tav>
                                        <p:tav tm="100000">
                                          <p:val>
                                            <p:fltVal val="-0.34549"/>
                                          </p:val>
                                        </p:tav>
                                      </p:tavLst>
                                    </p:anim>
                                    <p:anim to="" calcmode="lin" valueType="num">
                                      <p:cBhvr>
                                        <p:cTn id="1173"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1174" presetID="0" presetClass="entr" presetSubtype="0" fill="hold" grpId="12" nodeType="withEffect">
                                  <p:stCondLst>
                                    <p:cond delay="0"/>
                                  </p:stCondLst>
                                  <p:childTnLst>
                                    <p:anim to="" calcmode="lin" valueType="num">
                                      <p:cBhvr>
                                        <p:cTn id="1175" dur="500" fill="hold">
                                          <p:stCondLst>
                                            <p:cond delay="0"/>
                                          </p:stCondLst>
                                        </p:cTn>
                                        <p:tgtEl>
                                          <p:spTgt spid="14"/>
                                        </p:tgtEl>
                                        <p:attrNameLst>
                                          <p:attrName>ppt_w</p:attrName>
                                        </p:attrNameLst>
                                      </p:cBhvr>
                                      <p:tavLst>
                                        <p:tav tm="0">
                                          <p:val>
                                            <p:strVal val="ppt_w"/>
                                          </p:val>
                                        </p:tav>
                                        <p:tav tm="100000">
                                          <p:val>
                                            <p:strVal val="#ppt_w*0.08279877"/>
                                          </p:val>
                                        </p:tav>
                                      </p:tavLst>
                                    </p:anim>
                                    <p:anim to="" calcmode="lin" valueType="num">
                                      <p:cBhvr>
                                        <p:cTn id="1176" dur="500" fill="hold">
                                          <p:stCondLst>
                                            <p:cond delay="0"/>
                                          </p:stCondLst>
                                        </p:cTn>
                                        <p:tgtEl>
                                          <p:spTgt spid="14"/>
                                        </p:tgtEl>
                                        <p:attrNameLst>
                                          <p:attrName>ppt_h</p:attrName>
                                        </p:attrNameLst>
                                      </p:cBhvr>
                                      <p:tavLst>
                                        <p:tav tm="0">
                                          <p:val>
                                            <p:strVal val="ppt_h"/>
                                          </p:val>
                                        </p:tav>
                                        <p:tav tm="100000">
                                          <p:val>
                                            <p:strVal val="#ppt_h*0.08279877"/>
                                          </p:val>
                                        </p:tav>
                                      </p:tavLst>
                                    </p:anim>
                                    <p:anim to="" calcmode="lin" valueType="num">
                                      <p:cBhvr>
                                        <p:cTn id="1177" dur="500" fill="hold">
                                          <p:stCondLst>
                                            <p:cond delay="0"/>
                                          </p:stCondLst>
                                        </p:cTn>
                                        <p:tgtEl>
                                          <p:spTgt spid="14"/>
                                        </p:tgtEl>
                                        <p:attrNameLst>
                                          <p:attrName>ppt_x</p:attrName>
                                        </p:attrNameLst>
                                      </p:cBhvr>
                                      <p:tavLst>
                                        <p:tav tm="0">
                                          <p:val>
                                            <p:strVal val="ppt_x"/>
                                          </p:val>
                                        </p:tav>
                                        <p:tav tm="100000">
                                          <p:val>
                                            <p:fltVal val="0.39986"/>
                                          </p:val>
                                        </p:tav>
                                      </p:tavLst>
                                    </p:anim>
                                    <p:anim to="" calcmode="lin" valueType="num">
                                      <p:cBhvr>
                                        <p:cTn id="1178" dur="500" fill="hold">
                                          <p:stCondLst>
                                            <p:cond delay="0"/>
                                          </p:stCondLst>
                                        </p:cTn>
                                        <p:tgtEl>
                                          <p:spTgt spid="14"/>
                                        </p:tgtEl>
                                        <p:attrNameLst>
                                          <p:attrName>ppt_y</p:attrName>
                                        </p:attrNameLst>
                                      </p:cBhvr>
                                      <p:tavLst>
                                        <p:tav tm="0">
                                          <p:val>
                                            <p:strVal val="ppt_y"/>
                                          </p:val>
                                        </p:tav>
                                        <p:tav tm="100000">
                                          <p:val>
                                            <p:fltVal val="-0.38051"/>
                                          </p:val>
                                        </p:tav>
                                      </p:tavLst>
                                    </p:anim>
                                    <p:anim to="" calcmode="lin" valueType="num">
                                      <p:cBhvr>
                                        <p:cTn id="1179"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1180" presetID="0" presetClass="entr" presetSubtype="0" fill="hold" grpId="13" nodeType="withEffect">
                                  <p:stCondLst>
                                    <p:cond delay="0"/>
                                  </p:stCondLst>
                                  <p:childTnLst>
                                    <p:anim to="" calcmode="lin" valueType="num">
                                      <p:cBhvr>
                                        <p:cTn id="1181" dur="500" fill="hold">
                                          <p:stCondLst>
                                            <p:cond delay="0"/>
                                          </p:stCondLst>
                                        </p:cTn>
                                        <p:tgtEl>
                                          <p:spTgt spid="13"/>
                                        </p:tgtEl>
                                        <p:attrNameLst>
                                          <p:attrName>ppt_w</p:attrName>
                                        </p:attrNameLst>
                                      </p:cBhvr>
                                      <p:tavLst>
                                        <p:tav tm="0">
                                          <p:val>
                                            <p:strVal val="ppt_w"/>
                                          </p:val>
                                        </p:tav>
                                        <p:tav tm="100000">
                                          <p:val>
                                            <p:strVal val="#ppt_w*0.04965305"/>
                                          </p:val>
                                        </p:tav>
                                      </p:tavLst>
                                    </p:anim>
                                    <p:anim to="" calcmode="lin" valueType="num">
                                      <p:cBhvr>
                                        <p:cTn id="1182" dur="500" fill="hold">
                                          <p:stCondLst>
                                            <p:cond delay="0"/>
                                          </p:stCondLst>
                                        </p:cTn>
                                        <p:tgtEl>
                                          <p:spTgt spid="13"/>
                                        </p:tgtEl>
                                        <p:attrNameLst>
                                          <p:attrName>ppt_h</p:attrName>
                                        </p:attrNameLst>
                                      </p:cBhvr>
                                      <p:tavLst>
                                        <p:tav tm="0">
                                          <p:val>
                                            <p:strVal val="ppt_h"/>
                                          </p:val>
                                        </p:tav>
                                        <p:tav tm="100000">
                                          <p:val>
                                            <p:strVal val="#ppt_h*0.04965304"/>
                                          </p:val>
                                        </p:tav>
                                      </p:tavLst>
                                    </p:anim>
                                    <p:anim to="" calcmode="lin" valueType="num">
                                      <p:cBhvr>
                                        <p:cTn id="1183" dur="500" fill="hold">
                                          <p:stCondLst>
                                            <p:cond delay="0"/>
                                          </p:stCondLst>
                                        </p:cTn>
                                        <p:tgtEl>
                                          <p:spTgt spid="13"/>
                                        </p:tgtEl>
                                        <p:attrNameLst>
                                          <p:attrName>ppt_x</p:attrName>
                                        </p:attrNameLst>
                                      </p:cBhvr>
                                      <p:tavLst>
                                        <p:tav tm="0">
                                          <p:val>
                                            <p:strVal val="ppt_x"/>
                                          </p:val>
                                        </p:tav>
                                        <p:tav tm="100000">
                                          <p:val>
                                            <p:fltVal val="0.40596"/>
                                          </p:val>
                                        </p:tav>
                                      </p:tavLst>
                                    </p:anim>
                                    <p:anim to="" calcmode="lin" valueType="num">
                                      <p:cBhvr>
                                        <p:cTn id="1184" dur="500" fill="hold">
                                          <p:stCondLst>
                                            <p:cond delay="0"/>
                                          </p:stCondLst>
                                        </p:cTn>
                                        <p:tgtEl>
                                          <p:spTgt spid="13"/>
                                        </p:tgtEl>
                                        <p:attrNameLst>
                                          <p:attrName>ppt_y</p:attrName>
                                        </p:attrNameLst>
                                      </p:cBhvr>
                                      <p:tavLst>
                                        <p:tav tm="0">
                                          <p:val>
                                            <p:strVal val="ppt_y"/>
                                          </p:val>
                                        </p:tav>
                                        <p:tav tm="100000">
                                          <p:val>
                                            <p:fltVal val="-0.35241"/>
                                          </p:val>
                                        </p:tav>
                                      </p:tavLst>
                                    </p:anim>
                                    <p:anim to="" calcmode="lin" valueType="num">
                                      <p:cBhvr>
                                        <p:cTn id="1185"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1186" presetID="0" presetClass="entr" presetSubtype="0" fill="hold" grpId="14" nodeType="withEffect">
                                  <p:stCondLst>
                                    <p:cond delay="0"/>
                                  </p:stCondLst>
                                  <p:childTnLst>
                                    <p:anim to="" calcmode="lin" valueType="num">
                                      <p:cBhvr>
                                        <p:cTn id="1187" dur="500" fill="hold">
                                          <p:stCondLst>
                                            <p:cond delay="0"/>
                                          </p:stCondLst>
                                        </p:cTn>
                                        <p:tgtEl>
                                          <p:spTgt spid="12"/>
                                        </p:tgtEl>
                                        <p:attrNameLst>
                                          <p:attrName>ppt_w</p:attrName>
                                        </p:attrNameLst>
                                      </p:cBhvr>
                                      <p:tavLst>
                                        <p:tav tm="0">
                                          <p:val>
                                            <p:strVal val="ppt_w"/>
                                          </p:val>
                                        </p:tav>
                                        <p:tav tm="100000">
                                          <p:val>
                                            <p:strVal val="#ppt_w*0.04965304"/>
                                          </p:val>
                                        </p:tav>
                                      </p:tavLst>
                                    </p:anim>
                                    <p:anim to="" calcmode="lin" valueType="num">
                                      <p:cBhvr>
                                        <p:cTn id="1188" dur="500" fill="hold">
                                          <p:stCondLst>
                                            <p:cond delay="0"/>
                                          </p:stCondLst>
                                        </p:cTn>
                                        <p:tgtEl>
                                          <p:spTgt spid="12"/>
                                        </p:tgtEl>
                                        <p:attrNameLst>
                                          <p:attrName>ppt_h</p:attrName>
                                        </p:attrNameLst>
                                      </p:cBhvr>
                                      <p:tavLst>
                                        <p:tav tm="0">
                                          <p:val>
                                            <p:strVal val="ppt_h"/>
                                          </p:val>
                                        </p:tav>
                                        <p:tav tm="100000">
                                          <p:val>
                                            <p:strVal val="#ppt_h*0.04965305"/>
                                          </p:val>
                                        </p:tav>
                                      </p:tavLst>
                                    </p:anim>
                                    <p:anim to="" calcmode="lin" valueType="num">
                                      <p:cBhvr>
                                        <p:cTn id="1189" dur="500" fill="hold">
                                          <p:stCondLst>
                                            <p:cond delay="0"/>
                                          </p:stCondLst>
                                        </p:cTn>
                                        <p:tgtEl>
                                          <p:spTgt spid="12"/>
                                        </p:tgtEl>
                                        <p:attrNameLst>
                                          <p:attrName>ppt_x</p:attrName>
                                        </p:attrNameLst>
                                      </p:cBhvr>
                                      <p:tavLst>
                                        <p:tav tm="0">
                                          <p:val>
                                            <p:strVal val="ppt_x"/>
                                          </p:val>
                                        </p:tav>
                                        <p:tav tm="100000">
                                          <p:val>
                                            <p:fltVal val="0.42714"/>
                                          </p:val>
                                        </p:tav>
                                      </p:tavLst>
                                    </p:anim>
                                    <p:anim to="" calcmode="lin" valueType="num">
                                      <p:cBhvr>
                                        <p:cTn id="1190" dur="500" fill="hold">
                                          <p:stCondLst>
                                            <p:cond delay="0"/>
                                          </p:stCondLst>
                                        </p:cTn>
                                        <p:tgtEl>
                                          <p:spTgt spid="12"/>
                                        </p:tgtEl>
                                        <p:attrNameLst>
                                          <p:attrName>ppt_y</p:attrName>
                                        </p:attrNameLst>
                                      </p:cBhvr>
                                      <p:tavLst>
                                        <p:tav tm="0">
                                          <p:val>
                                            <p:strVal val="ppt_y"/>
                                          </p:val>
                                        </p:tav>
                                        <p:tav tm="100000">
                                          <p:val>
                                            <p:fltVal val="-0.36572"/>
                                          </p:val>
                                        </p:tav>
                                      </p:tavLst>
                                    </p:anim>
                                    <p:anim to="" calcmode="lin" valueType="num">
                                      <p:cBhvr>
                                        <p:cTn id="1191"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192" presetID="0" presetClass="entr" presetSubtype="0" fill="hold" grpId="15" nodeType="withEffect">
                                  <p:stCondLst>
                                    <p:cond delay="0"/>
                                  </p:stCondLst>
                                  <p:childTnLst>
                                    <p:anim to="" calcmode="lin" valueType="num">
                                      <p:cBhvr>
                                        <p:cTn id="1193" dur="500" fill="hold">
                                          <p:stCondLst>
                                            <p:cond delay="0"/>
                                          </p:stCondLst>
                                        </p:cTn>
                                        <p:tgtEl>
                                          <p:spTgt spid="11"/>
                                        </p:tgtEl>
                                        <p:attrNameLst>
                                          <p:attrName>ppt_w</p:attrName>
                                        </p:attrNameLst>
                                      </p:cBhvr>
                                      <p:tavLst>
                                        <p:tav tm="0">
                                          <p:val>
                                            <p:strVal val="ppt_w"/>
                                          </p:val>
                                        </p:tav>
                                        <p:tav tm="100000">
                                          <p:val>
                                            <p:strVal val="#ppt_w*0.05145977"/>
                                          </p:val>
                                        </p:tav>
                                      </p:tavLst>
                                    </p:anim>
                                    <p:anim to="" calcmode="lin" valueType="num">
                                      <p:cBhvr>
                                        <p:cTn id="1194" dur="500" fill="hold">
                                          <p:stCondLst>
                                            <p:cond delay="0"/>
                                          </p:stCondLst>
                                        </p:cTn>
                                        <p:tgtEl>
                                          <p:spTgt spid="11"/>
                                        </p:tgtEl>
                                        <p:attrNameLst>
                                          <p:attrName>ppt_h</p:attrName>
                                        </p:attrNameLst>
                                      </p:cBhvr>
                                      <p:tavLst>
                                        <p:tav tm="0">
                                          <p:val>
                                            <p:strVal val="ppt_h"/>
                                          </p:val>
                                        </p:tav>
                                        <p:tav tm="100000">
                                          <p:val>
                                            <p:strVal val="#ppt_h*0.05145978"/>
                                          </p:val>
                                        </p:tav>
                                      </p:tavLst>
                                    </p:anim>
                                    <p:anim to="" calcmode="lin" valueType="num">
                                      <p:cBhvr>
                                        <p:cTn id="1195" dur="500" fill="hold">
                                          <p:stCondLst>
                                            <p:cond delay="0"/>
                                          </p:stCondLst>
                                        </p:cTn>
                                        <p:tgtEl>
                                          <p:spTgt spid="11"/>
                                        </p:tgtEl>
                                        <p:attrNameLst>
                                          <p:attrName>ppt_x</p:attrName>
                                        </p:attrNameLst>
                                      </p:cBhvr>
                                      <p:tavLst>
                                        <p:tav tm="0">
                                          <p:val>
                                            <p:strVal val="ppt_x"/>
                                          </p:val>
                                        </p:tav>
                                        <p:tav tm="100000">
                                          <p:val>
                                            <p:fltVal val="0.42444"/>
                                          </p:val>
                                        </p:tav>
                                      </p:tavLst>
                                    </p:anim>
                                    <p:anim to="" calcmode="lin" valueType="num">
                                      <p:cBhvr>
                                        <p:cTn id="1196" dur="500" fill="hold">
                                          <p:stCondLst>
                                            <p:cond delay="0"/>
                                          </p:stCondLst>
                                        </p:cTn>
                                        <p:tgtEl>
                                          <p:spTgt spid="11"/>
                                        </p:tgtEl>
                                        <p:attrNameLst>
                                          <p:attrName>ppt_y</p:attrName>
                                        </p:attrNameLst>
                                      </p:cBhvr>
                                      <p:tavLst>
                                        <p:tav tm="0">
                                          <p:val>
                                            <p:strVal val="ppt_y"/>
                                          </p:val>
                                        </p:tav>
                                        <p:tav tm="100000">
                                          <p:val>
                                            <p:fltVal val="-0.37342"/>
                                          </p:val>
                                        </p:tav>
                                      </p:tavLst>
                                    </p:anim>
                                    <p:anim to="" calcmode="lin" valueType="num">
                                      <p:cBhvr>
                                        <p:cTn id="1197"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198" presetID="0" presetClass="entr" presetSubtype="0" fill="hold" grpId="16" nodeType="withEffect">
                                  <p:stCondLst>
                                    <p:cond delay="0"/>
                                  </p:stCondLst>
                                  <p:childTnLst>
                                    <p:anim to="" calcmode="lin" valueType="num">
                                      <p:cBhvr>
                                        <p:cTn id="1199" dur="500" fill="hold">
                                          <p:stCondLst>
                                            <p:cond delay="0"/>
                                          </p:stCondLst>
                                        </p:cTn>
                                        <p:tgtEl>
                                          <p:spTgt spid="10"/>
                                        </p:tgtEl>
                                        <p:attrNameLst>
                                          <p:attrName>ppt_w</p:attrName>
                                        </p:attrNameLst>
                                      </p:cBhvr>
                                      <p:tavLst>
                                        <p:tav tm="0">
                                          <p:val>
                                            <p:strVal val="ppt_w"/>
                                          </p:val>
                                        </p:tav>
                                        <p:tav tm="100000">
                                          <p:val>
                                            <p:strVal val="#ppt_w*0.02725907"/>
                                          </p:val>
                                        </p:tav>
                                      </p:tavLst>
                                    </p:anim>
                                    <p:anim to="" calcmode="lin" valueType="num">
                                      <p:cBhvr>
                                        <p:cTn id="1200" dur="500" fill="hold">
                                          <p:stCondLst>
                                            <p:cond delay="0"/>
                                          </p:stCondLst>
                                        </p:cTn>
                                        <p:tgtEl>
                                          <p:spTgt spid="10"/>
                                        </p:tgtEl>
                                        <p:attrNameLst>
                                          <p:attrName>ppt_h</p:attrName>
                                        </p:attrNameLst>
                                      </p:cBhvr>
                                      <p:tavLst>
                                        <p:tav tm="0">
                                          <p:val>
                                            <p:strVal val="ppt_h"/>
                                          </p:val>
                                        </p:tav>
                                        <p:tav tm="100000">
                                          <p:val>
                                            <p:strVal val="#ppt_h*0.02725907"/>
                                          </p:val>
                                        </p:tav>
                                      </p:tavLst>
                                    </p:anim>
                                    <p:anim to="" calcmode="lin" valueType="num">
                                      <p:cBhvr>
                                        <p:cTn id="1201" dur="500" fill="hold">
                                          <p:stCondLst>
                                            <p:cond delay="0"/>
                                          </p:stCondLst>
                                        </p:cTn>
                                        <p:tgtEl>
                                          <p:spTgt spid="10"/>
                                        </p:tgtEl>
                                        <p:attrNameLst>
                                          <p:attrName>ppt_x</p:attrName>
                                        </p:attrNameLst>
                                      </p:cBhvr>
                                      <p:tavLst>
                                        <p:tav tm="0">
                                          <p:val>
                                            <p:strVal val="ppt_x"/>
                                          </p:val>
                                        </p:tav>
                                        <p:tav tm="100000">
                                          <p:val>
                                            <p:fltVal val="0.42981"/>
                                          </p:val>
                                        </p:tav>
                                      </p:tavLst>
                                    </p:anim>
                                    <p:anim to="" calcmode="lin" valueType="num">
                                      <p:cBhvr>
                                        <p:cTn id="1202" dur="500" fill="hold">
                                          <p:stCondLst>
                                            <p:cond delay="0"/>
                                          </p:stCondLst>
                                        </p:cTn>
                                        <p:tgtEl>
                                          <p:spTgt spid="10"/>
                                        </p:tgtEl>
                                        <p:attrNameLst>
                                          <p:attrName>ppt_y</p:attrName>
                                        </p:attrNameLst>
                                      </p:cBhvr>
                                      <p:tavLst>
                                        <p:tav tm="0">
                                          <p:val>
                                            <p:strVal val="ppt_y"/>
                                          </p:val>
                                        </p:tav>
                                        <p:tav tm="100000">
                                          <p:val>
                                            <p:fltVal val="-0.37982"/>
                                          </p:val>
                                        </p:tav>
                                      </p:tavLst>
                                    </p:anim>
                                    <p:anim to="" calcmode="lin" valueType="num">
                                      <p:cBhvr>
                                        <p:cTn id="1203"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204" presetID="0" presetClass="entr" presetSubtype="0" fill="hold" grpId="17" nodeType="withEffect">
                                  <p:stCondLst>
                                    <p:cond delay="0"/>
                                  </p:stCondLst>
                                  <p:childTnLst>
                                    <p:anim to="" calcmode="lin" valueType="num">
                                      <p:cBhvr>
                                        <p:cTn id="1205" dur="500" fill="hold">
                                          <p:stCondLst>
                                            <p:cond delay="0"/>
                                          </p:stCondLst>
                                        </p:cTn>
                                        <p:tgtEl>
                                          <p:spTgt spid="9"/>
                                        </p:tgtEl>
                                        <p:attrNameLst>
                                          <p:attrName>ppt_w</p:attrName>
                                        </p:attrNameLst>
                                      </p:cBhvr>
                                      <p:tavLst>
                                        <p:tav tm="0">
                                          <p:val>
                                            <p:strVal val="ppt_w"/>
                                          </p:val>
                                        </p:tav>
                                        <p:tav tm="100000">
                                          <p:val>
                                            <p:strVal val="#ppt_w*0.01645184"/>
                                          </p:val>
                                        </p:tav>
                                      </p:tavLst>
                                    </p:anim>
                                    <p:anim to="" calcmode="lin" valueType="num">
                                      <p:cBhvr>
                                        <p:cTn id="1206" dur="500" fill="hold">
                                          <p:stCondLst>
                                            <p:cond delay="0"/>
                                          </p:stCondLst>
                                        </p:cTn>
                                        <p:tgtEl>
                                          <p:spTgt spid="9"/>
                                        </p:tgtEl>
                                        <p:attrNameLst>
                                          <p:attrName>ppt_h</p:attrName>
                                        </p:attrNameLst>
                                      </p:cBhvr>
                                      <p:tavLst>
                                        <p:tav tm="0">
                                          <p:val>
                                            <p:strVal val="ppt_h"/>
                                          </p:val>
                                        </p:tav>
                                        <p:tav tm="100000">
                                          <p:val>
                                            <p:strVal val="#ppt_h*0.01645184"/>
                                          </p:val>
                                        </p:tav>
                                      </p:tavLst>
                                    </p:anim>
                                    <p:anim to="" calcmode="lin" valueType="num">
                                      <p:cBhvr>
                                        <p:cTn id="1207" dur="500" fill="hold">
                                          <p:stCondLst>
                                            <p:cond delay="0"/>
                                          </p:stCondLst>
                                        </p:cTn>
                                        <p:tgtEl>
                                          <p:spTgt spid="9"/>
                                        </p:tgtEl>
                                        <p:attrNameLst>
                                          <p:attrName>ppt_x</p:attrName>
                                        </p:attrNameLst>
                                      </p:cBhvr>
                                      <p:tavLst>
                                        <p:tav tm="0">
                                          <p:val>
                                            <p:strVal val="ppt_x"/>
                                          </p:val>
                                        </p:tav>
                                        <p:tav tm="100000">
                                          <p:val>
                                            <p:fltVal val="0.42013"/>
                                          </p:val>
                                        </p:tav>
                                      </p:tavLst>
                                    </p:anim>
                                    <p:anim to="" calcmode="lin" valueType="num">
                                      <p:cBhvr>
                                        <p:cTn id="1208" dur="500" fill="hold">
                                          <p:stCondLst>
                                            <p:cond delay="0"/>
                                          </p:stCondLst>
                                        </p:cTn>
                                        <p:tgtEl>
                                          <p:spTgt spid="9"/>
                                        </p:tgtEl>
                                        <p:attrNameLst>
                                          <p:attrName>ppt_y</p:attrName>
                                        </p:attrNameLst>
                                      </p:cBhvr>
                                      <p:tavLst>
                                        <p:tav tm="0">
                                          <p:val>
                                            <p:strVal val="ppt_y"/>
                                          </p:val>
                                        </p:tav>
                                        <p:tav tm="100000">
                                          <p:val>
                                            <p:fltVal val="-0.38329"/>
                                          </p:val>
                                        </p:tav>
                                      </p:tavLst>
                                    </p:anim>
                                    <p:anim to="" calcmode="lin" valueType="num">
                                      <p:cBhvr>
                                        <p:cTn id="1209"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210" presetID="0" presetClass="entr" presetSubtype="0" fill="hold" grpId="18" nodeType="withEffect">
                                  <p:stCondLst>
                                    <p:cond delay="0"/>
                                  </p:stCondLst>
                                  <p:childTnLst>
                                    <p:anim to="" calcmode="lin" valueType="num">
                                      <p:cBhvr>
                                        <p:cTn id="1211" dur="500" fill="hold">
                                          <p:stCondLst>
                                            <p:cond delay="0"/>
                                          </p:stCondLst>
                                        </p:cTn>
                                        <p:tgtEl>
                                          <p:spTgt spid="6"/>
                                        </p:tgtEl>
                                        <p:attrNameLst>
                                          <p:attrName>ppt_w</p:attrName>
                                        </p:attrNameLst>
                                      </p:cBhvr>
                                      <p:tavLst>
                                        <p:tav tm="0">
                                          <p:val>
                                            <p:strVal val="ppt_w"/>
                                          </p:val>
                                        </p:tav>
                                        <p:tav tm="100000">
                                          <p:val>
                                            <p:strVal val="#ppt_w*0.02157372"/>
                                          </p:val>
                                        </p:tav>
                                      </p:tavLst>
                                    </p:anim>
                                    <p:anim to="" calcmode="lin" valueType="num">
                                      <p:cBhvr>
                                        <p:cTn id="1212" dur="500" fill="hold">
                                          <p:stCondLst>
                                            <p:cond delay="0"/>
                                          </p:stCondLst>
                                        </p:cTn>
                                        <p:tgtEl>
                                          <p:spTgt spid="6"/>
                                        </p:tgtEl>
                                        <p:attrNameLst>
                                          <p:attrName>ppt_h</p:attrName>
                                        </p:attrNameLst>
                                      </p:cBhvr>
                                      <p:tavLst>
                                        <p:tav tm="0">
                                          <p:val>
                                            <p:strVal val="ppt_h"/>
                                          </p:val>
                                        </p:tav>
                                        <p:tav tm="100000">
                                          <p:val>
                                            <p:strVal val="#ppt_h*0.02157373"/>
                                          </p:val>
                                        </p:tav>
                                      </p:tavLst>
                                    </p:anim>
                                    <p:anim to="" calcmode="lin" valueType="num">
                                      <p:cBhvr>
                                        <p:cTn id="1213" dur="500" fill="hold">
                                          <p:stCondLst>
                                            <p:cond delay="0"/>
                                          </p:stCondLst>
                                        </p:cTn>
                                        <p:tgtEl>
                                          <p:spTgt spid="6"/>
                                        </p:tgtEl>
                                        <p:attrNameLst>
                                          <p:attrName>ppt_x</p:attrName>
                                        </p:attrNameLst>
                                      </p:cBhvr>
                                      <p:tavLst>
                                        <p:tav tm="0">
                                          <p:val>
                                            <p:strVal val="ppt_x"/>
                                          </p:val>
                                        </p:tav>
                                        <p:tav tm="100000">
                                          <p:val>
                                            <p:fltVal val="0.41581"/>
                                          </p:val>
                                        </p:tav>
                                      </p:tavLst>
                                    </p:anim>
                                    <p:anim to="" calcmode="lin" valueType="num">
                                      <p:cBhvr>
                                        <p:cTn id="1214" dur="500" fill="hold">
                                          <p:stCondLst>
                                            <p:cond delay="0"/>
                                          </p:stCondLst>
                                        </p:cTn>
                                        <p:tgtEl>
                                          <p:spTgt spid="6"/>
                                        </p:tgtEl>
                                        <p:attrNameLst>
                                          <p:attrName>ppt_y</p:attrName>
                                        </p:attrNameLst>
                                      </p:cBhvr>
                                      <p:tavLst>
                                        <p:tav tm="0">
                                          <p:val>
                                            <p:strVal val="ppt_y"/>
                                          </p:val>
                                        </p:tav>
                                        <p:tav tm="100000">
                                          <p:val>
                                            <p:fltVal val="-0.38558"/>
                                          </p:val>
                                        </p:tav>
                                      </p:tavLst>
                                    </p:anim>
                                    <p:anim to="" calcmode="lin" valueType="num">
                                      <p:cBhvr>
                                        <p:cTn id="1215"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216" presetID="0" presetClass="entr" presetSubtype="0" fill="hold" grpId="19" nodeType="withEffect">
                                  <p:stCondLst>
                                    <p:cond delay="0"/>
                                  </p:stCondLst>
                                  <p:childTnLst>
                                    <p:anim to="" calcmode="lin" valueType="num">
                                      <p:cBhvr>
                                        <p:cTn id="1217" dur="500" fill="hold">
                                          <p:stCondLst>
                                            <p:cond delay="0"/>
                                          </p:stCondLst>
                                        </p:cTn>
                                        <p:tgtEl>
                                          <p:spTgt spid="4"/>
                                        </p:tgtEl>
                                        <p:attrNameLst>
                                          <p:attrName>ppt_w</p:attrName>
                                        </p:attrNameLst>
                                      </p:cBhvr>
                                      <p:tavLst>
                                        <p:tav tm="0">
                                          <p:val>
                                            <p:strVal val="ppt_w"/>
                                          </p:val>
                                        </p:tav>
                                        <p:tav tm="100000">
                                          <p:val>
                                            <p:strVal val="#ppt_w*0.01764809"/>
                                          </p:val>
                                        </p:tav>
                                      </p:tavLst>
                                    </p:anim>
                                    <p:anim to="" calcmode="lin" valueType="num">
                                      <p:cBhvr>
                                        <p:cTn id="1218" dur="500" fill="hold">
                                          <p:stCondLst>
                                            <p:cond delay="0"/>
                                          </p:stCondLst>
                                        </p:cTn>
                                        <p:tgtEl>
                                          <p:spTgt spid="4"/>
                                        </p:tgtEl>
                                        <p:attrNameLst>
                                          <p:attrName>ppt_h</p:attrName>
                                        </p:attrNameLst>
                                      </p:cBhvr>
                                      <p:tavLst>
                                        <p:tav tm="0">
                                          <p:val>
                                            <p:strVal val="ppt_h"/>
                                          </p:val>
                                        </p:tav>
                                        <p:tav tm="100000">
                                          <p:val>
                                            <p:strVal val="#ppt_h*0.0176481"/>
                                          </p:val>
                                        </p:tav>
                                      </p:tavLst>
                                    </p:anim>
                                    <p:anim to="" calcmode="lin" valueType="num">
                                      <p:cBhvr>
                                        <p:cTn id="1219" dur="500" fill="hold">
                                          <p:stCondLst>
                                            <p:cond delay="0"/>
                                          </p:stCondLst>
                                        </p:cTn>
                                        <p:tgtEl>
                                          <p:spTgt spid="4"/>
                                        </p:tgtEl>
                                        <p:attrNameLst>
                                          <p:attrName>ppt_x</p:attrName>
                                        </p:attrNameLst>
                                      </p:cBhvr>
                                      <p:tavLst>
                                        <p:tav tm="0">
                                          <p:val>
                                            <p:strVal val="ppt_x"/>
                                          </p:val>
                                        </p:tav>
                                        <p:tav tm="100000">
                                          <p:val>
                                            <p:fltVal val="0.41786"/>
                                          </p:val>
                                        </p:tav>
                                      </p:tavLst>
                                    </p:anim>
                                    <p:anim to="" calcmode="lin" valueType="num">
                                      <p:cBhvr>
                                        <p:cTn id="1220" dur="500" fill="hold">
                                          <p:stCondLst>
                                            <p:cond delay="0"/>
                                          </p:stCondLst>
                                        </p:cTn>
                                        <p:tgtEl>
                                          <p:spTgt spid="4"/>
                                        </p:tgtEl>
                                        <p:attrNameLst>
                                          <p:attrName>ppt_y</p:attrName>
                                        </p:attrNameLst>
                                      </p:cBhvr>
                                      <p:tavLst>
                                        <p:tav tm="0">
                                          <p:val>
                                            <p:strVal val="ppt_y"/>
                                          </p:val>
                                        </p:tav>
                                        <p:tav tm="100000">
                                          <p:val>
                                            <p:fltVal val="-0.3882"/>
                                          </p:val>
                                        </p:tav>
                                      </p:tavLst>
                                    </p:anim>
                                    <p:anim to="" calcmode="lin" valueType="num">
                                      <p:cBhvr>
                                        <p:cTn id="1221"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1222" fill="hold">
                      <p:stCondLst>
                        <p:cond delay="indefinite"/>
                      </p:stCondLst>
                      <p:childTnLst>
                        <p:par>
                          <p:cTn id="1223" fill="hold">
                            <p:stCondLst>
                              <p:cond delay="0"/>
                            </p:stCondLst>
                            <p:childTnLst>
                              <p:par>
                                <p:cTn id="1224" presetID="2" presetClass="entr" presetSubtype="4" fill="hold" grpId="0" nodeType="clickEffect">
                                  <p:stCondLst>
                                    <p:cond delay="0"/>
                                  </p:stCondLst>
                                  <p:childTnLst>
                                    <p:set>
                                      <p:cBhvr>
                                        <p:cTn id="1225" dur="1" fill="hold">
                                          <p:stCondLst>
                                            <p:cond delay="0"/>
                                          </p:stCondLst>
                                        </p:cTn>
                                        <p:tgtEl>
                                          <p:spTgt spid="27"/>
                                        </p:tgtEl>
                                        <p:attrNameLst>
                                          <p:attrName>style.visibility</p:attrName>
                                        </p:attrNameLst>
                                      </p:cBhvr>
                                      <p:to>
                                        <p:strVal val="visible"/>
                                      </p:to>
                                    </p:set>
                                    <p:anim calcmode="lin" valueType="num">
                                      <p:cBhvr additive="base">
                                        <p:cTn id="1226" dur="500" fill="hold">
                                          <p:stCondLst>
                                            <p:cond delay="0"/>
                                          </p:stCondLst>
                                        </p:cTn>
                                        <p:tgtEl>
                                          <p:spTgt spid="27"/>
                                        </p:tgtEl>
                                        <p:attrNameLst>
                                          <p:attrName>ppt_x</p:attrName>
                                        </p:attrNameLst>
                                      </p:cBhvr>
                                      <p:tavLst>
                                        <p:tav tm="0">
                                          <p:val>
                                            <p:fltVal val="0.25714"/>
                                          </p:val>
                                        </p:tav>
                                        <p:tav tm="100000">
                                          <p:val>
                                            <p:fltVal val="0.25714"/>
                                          </p:val>
                                        </p:tav>
                                      </p:tavLst>
                                    </p:anim>
                                    <p:anim calcmode="lin" valueType="num">
                                      <p:cBhvr additive="base">
                                        <p:cTn id="1227" dur="500" fill="hold">
                                          <p:stCondLst>
                                            <p:cond delay="0"/>
                                          </p:stCondLst>
                                        </p:cTn>
                                        <p:tgtEl>
                                          <p:spTgt spid="27"/>
                                        </p:tgtEl>
                                        <p:attrNameLst>
                                          <p:attrName>ppt_y</p:attrName>
                                        </p:attrNameLst>
                                      </p:cBhvr>
                                      <p:tavLst>
                                        <p:tav tm="0" fmla="0.5+(#ppt_h*1.46)*((1.5-1.5*$)^3-(1.5-1.5*$)^2)">
                                          <p:val>
                                            <p:intVal val="0"/>
                                          </p:val>
                                        </p:tav>
                                        <p:tav tm="100000">
                                          <p:val>
                                            <p:fltVal val="1"/>
                                          </p:val>
                                        </p:tav>
                                      </p:tavLst>
                                    </p:anim>
                                    <p:anim to="" calcmode="lin" valueType="num">
                                      <p:cBhvr>
                                        <p:cTn id="1228" dur="500" fill="hold">
                                          <p:stCondLst>
                                            <p:cond delay="0"/>
                                          </p:stCondLst>
                                        </p:cTn>
                                        <p:tgtEl>
                                          <p:spTgt spid="27"/>
                                        </p:tgtEl>
                                        <p:attrNameLst>
                                          <p:attrName>ppt_w</p:attrName>
                                        </p:attrNameLst>
                                      </p:cBhvr>
                                      <p:tavLst>
                                        <p:tav tm="0">
                                          <p:val>
                                            <p:strVal val="#ppt_w"/>
                                          </p:val>
                                        </p:tav>
                                        <p:tav tm="100000">
                                          <p:val>
                                            <p:strVal val="#ppt_w*1.456398"/>
                                          </p:val>
                                        </p:tav>
                                      </p:tavLst>
                                    </p:anim>
                                    <p:anim to="" calcmode="lin" valueType="num">
                                      <p:cBhvr>
                                        <p:cTn id="1229" dur="500" fill="hold">
                                          <p:stCondLst>
                                            <p:cond delay="0"/>
                                          </p:stCondLst>
                                        </p:cTn>
                                        <p:tgtEl>
                                          <p:spTgt spid="27"/>
                                        </p:tgtEl>
                                        <p:attrNameLst>
                                          <p:attrName>ppt_h</p:attrName>
                                        </p:attrNameLst>
                                      </p:cBhvr>
                                      <p:tavLst>
                                        <p:tav tm="0">
                                          <p:val>
                                            <p:strVal val="#ppt_h"/>
                                          </p:val>
                                        </p:tav>
                                        <p:tav tm="100000">
                                          <p:val>
                                            <p:strVal val="#ppt_h*1.456398"/>
                                          </p:val>
                                        </p:tav>
                                      </p:tavLst>
                                    </p:anim>
                                    <p:anim to="" calcmode="lin" valueType="num">
                                      <p:cBhvr>
                                        <p:cTn id="1230" dur="500" fill="hold">
                                          <p:stCondLst>
                                            <p:cond delay="0"/>
                                          </p:stCondLst>
                                        </p:cTn>
                                        <p:tgtEl>
                                          <p:spTgt spid="27"/>
                                        </p:tgtEl>
                                        <p:attrNameLst>
                                          <p:attrName>transform.rotation_z</p:attrName>
                                        </p:attrNameLst>
                                      </p:cBhvr>
                                      <p:tavLst>
                                        <p:tav tm="0">
                                          <p:val>
                                            <p:fltVal val="-90"/>
                                          </p:val>
                                        </p:tav>
                                        <p:tav tm="100000">
                                          <p:val>
                                            <p:strVal val="#ppt_r"/>
                                          </p:val>
                                        </p:tav>
                                      </p:tavLst>
                                    </p:anim>
                                  </p:childTnLst>
                                </p:cTn>
                              </p:par>
                              <p:par>
                                <p:cTn id="1231" presetID="0" presetClass="entr" presetSubtype="0" fill="hold" grpId="1" nodeType="withEffect">
                                  <p:stCondLst>
                                    <p:cond delay="0"/>
                                  </p:stCondLst>
                                  <p:childTnLst>
                                    <p:anim to="" calcmode="lin" valueType="num">
                                      <p:cBhvr>
                                        <p:cTn id="1232" dur="500" fill="hold">
                                          <p:stCondLst>
                                            <p:cond delay="0"/>
                                          </p:stCondLst>
                                        </p:cTn>
                                        <p:tgtEl>
                                          <p:spTgt spid="26"/>
                                        </p:tgtEl>
                                        <p:attrNameLst>
                                          <p:attrName>ppt_w</p:attrName>
                                        </p:attrNameLst>
                                      </p:cBhvr>
                                      <p:tavLst>
                                        <p:tav tm="0">
                                          <p:val>
                                            <p:strVal val="ppt_w"/>
                                          </p:val>
                                        </p:tav>
                                        <p:tav tm="100000">
                                          <p:val>
                                            <p:strVal val="#ppt_w*2.038648"/>
                                          </p:val>
                                        </p:tav>
                                      </p:tavLst>
                                    </p:anim>
                                    <p:anim to="" calcmode="lin" valueType="num">
                                      <p:cBhvr>
                                        <p:cTn id="1233" dur="500" fill="hold">
                                          <p:stCondLst>
                                            <p:cond delay="0"/>
                                          </p:stCondLst>
                                        </p:cTn>
                                        <p:tgtEl>
                                          <p:spTgt spid="26"/>
                                        </p:tgtEl>
                                        <p:attrNameLst>
                                          <p:attrName>ppt_h</p:attrName>
                                        </p:attrNameLst>
                                      </p:cBhvr>
                                      <p:tavLst>
                                        <p:tav tm="0">
                                          <p:val>
                                            <p:strVal val="ppt_h"/>
                                          </p:val>
                                        </p:tav>
                                        <p:tav tm="100000">
                                          <p:val>
                                            <p:strVal val="#ppt_h*2.038648"/>
                                          </p:val>
                                        </p:tav>
                                      </p:tavLst>
                                    </p:anim>
                                    <p:anim to="" calcmode="lin" valueType="num">
                                      <p:cBhvr>
                                        <p:cTn id="1234" dur="500" fill="hold">
                                          <p:stCondLst>
                                            <p:cond delay="0"/>
                                          </p:stCondLst>
                                        </p:cTn>
                                        <p:tgtEl>
                                          <p:spTgt spid="26"/>
                                        </p:tgtEl>
                                        <p:attrNameLst>
                                          <p:attrName>ppt_x</p:attrName>
                                        </p:attrNameLst>
                                      </p:cBhvr>
                                      <p:tavLst>
                                        <p:tav tm="0">
                                          <p:val>
                                            <p:strVal val="ppt_x"/>
                                          </p:val>
                                        </p:tav>
                                        <p:tav tm="100000">
                                          <p:val>
                                            <p:fltVal val="-0.00032"/>
                                          </p:val>
                                        </p:tav>
                                      </p:tavLst>
                                    </p:anim>
                                    <p:anim to="" calcmode="lin" valueType="num">
                                      <p:cBhvr>
                                        <p:cTn id="1235" dur="500" fill="hold">
                                          <p:stCondLst>
                                            <p:cond delay="0"/>
                                          </p:stCondLst>
                                        </p:cTn>
                                        <p:tgtEl>
                                          <p:spTgt spid="26"/>
                                        </p:tgtEl>
                                        <p:attrNameLst>
                                          <p:attrName>ppt_y</p:attrName>
                                        </p:attrNameLst>
                                      </p:cBhvr>
                                      <p:tavLst>
                                        <p:tav tm="0">
                                          <p:val>
                                            <p:strVal val="ppt_y"/>
                                          </p:val>
                                        </p:tav>
                                        <p:tav tm="100000">
                                          <p:val>
                                            <p:fltVal val="0.01377"/>
                                          </p:val>
                                        </p:tav>
                                      </p:tavLst>
                                    </p:anim>
                                    <p:anim to="" calcmode="lin" valueType="num">
                                      <p:cBhvr>
                                        <p:cTn id="1236"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1237" presetID="0" presetClass="entr" presetSubtype="0" fill="hold" grpId="2" nodeType="withEffect">
                                  <p:stCondLst>
                                    <p:cond delay="0"/>
                                  </p:stCondLst>
                                  <p:childTnLst>
                                    <p:anim to="" calcmode="lin" valueType="num">
                                      <p:cBhvr>
                                        <p:cTn id="1238" dur="500" fill="hold">
                                          <p:stCondLst>
                                            <p:cond delay="0"/>
                                          </p:stCondLst>
                                        </p:cTn>
                                        <p:tgtEl>
                                          <p:spTgt spid="25"/>
                                        </p:tgtEl>
                                        <p:attrNameLst>
                                          <p:attrName>ppt_w</p:attrName>
                                        </p:attrNameLst>
                                      </p:cBhvr>
                                      <p:tavLst>
                                        <p:tav tm="0">
                                          <p:val>
                                            <p:strVal val="ppt_w"/>
                                          </p:val>
                                        </p:tav>
                                        <p:tav tm="100000">
                                          <p:val>
                                            <p:strVal val="#ppt_w*1.751425"/>
                                          </p:val>
                                        </p:tav>
                                      </p:tavLst>
                                    </p:anim>
                                    <p:anim to="" calcmode="lin" valueType="num">
                                      <p:cBhvr>
                                        <p:cTn id="1239" dur="500" fill="hold">
                                          <p:stCondLst>
                                            <p:cond delay="0"/>
                                          </p:stCondLst>
                                        </p:cTn>
                                        <p:tgtEl>
                                          <p:spTgt spid="25"/>
                                        </p:tgtEl>
                                        <p:attrNameLst>
                                          <p:attrName>ppt_h</p:attrName>
                                        </p:attrNameLst>
                                      </p:cBhvr>
                                      <p:tavLst>
                                        <p:tav tm="0">
                                          <p:val>
                                            <p:strVal val="ppt_h"/>
                                          </p:val>
                                        </p:tav>
                                        <p:tav tm="100000">
                                          <p:val>
                                            <p:strVal val="#ppt_h*1.751425"/>
                                          </p:val>
                                        </p:tav>
                                      </p:tavLst>
                                    </p:anim>
                                    <p:anim to="" calcmode="lin" valueType="num">
                                      <p:cBhvr>
                                        <p:cTn id="1240" dur="500" fill="hold">
                                          <p:stCondLst>
                                            <p:cond delay="0"/>
                                          </p:stCondLst>
                                        </p:cTn>
                                        <p:tgtEl>
                                          <p:spTgt spid="25"/>
                                        </p:tgtEl>
                                        <p:attrNameLst>
                                          <p:attrName>ppt_x</p:attrName>
                                        </p:attrNameLst>
                                      </p:cBhvr>
                                      <p:tavLst>
                                        <p:tav tm="0">
                                          <p:val>
                                            <p:strVal val="ppt_x"/>
                                          </p:val>
                                        </p:tav>
                                        <p:tav tm="100000">
                                          <p:val>
                                            <p:fltVal val="-0.19707"/>
                                          </p:val>
                                        </p:tav>
                                      </p:tavLst>
                                    </p:anim>
                                    <p:anim to="" calcmode="lin" valueType="num">
                                      <p:cBhvr>
                                        <p:cTn id="1241" dur="500" fill="hold">
                                          <p:stCondLst>
                                            <p:cond delay="0"/>
                                          </p:stCondLst>
                                        </p:cTn>
                                        <p:tgtEl>
                                          <p:spTgt spid="25"/>
                                        </p:tgtEl>
                                        <p:attrNameLst>
                                          <p:attrName>ppt_y</p:attrName>
                                        </p:attrNameLst>
                                      </p:cBhvr>
                                      <p:tavLst>
                                        <p:tav tm="0">
                                          <p:val>
                                            <p:strVal val="ppt_y"/>
                                          </p:val>
                                        </p:tav>
                                        <p:tav tm="100000">
                                          <p:val>
                                            <p:fltVal val="0.27107"/>
                                          </p:val>
                                        </p:tav>
                                      </p:tavLst>
                                    </p:anim>
                                    <p:anim to="" calcmode="lin" valueType="num">
                                      <p:cBhvr>
                                        <p:cTn id="1242"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1243" presetID="0" presetClass="entr" presetSubtype="0" fill="hold" grpId="3" nodeType="withEffect">
                                  <p:stCondLst>
                                    <p:cond delay="0"/>
                                  </p:stCondLst>
                                  <p:childTnLst>
                                    <p:anim to="" calcmode="lin" valueType="num">
                                      <p:cBhvr>
                                        <p:cTn id="1244" dur="500" fill="hold">
                                          <p:stCondLst>
                                            <p:cond delay="0"/>
                                          </p:stCondLst>
                                        </p:cTn>
                                        <p:tgtEl>
                                          <p:spTgt spid="24"/>
                                        </p:tgtEl>
                                        <p:attrNameLst>
                                          <p:attrName>ppt_w</p:attrName>
                                        </p:attrNameLst>
                                      </p:cBhvr>
                                      <p:tavLst>
                                        <p:tav tm="0">
                                          <p:val>
                                            <p:strVal val="ppt_w"/>
                                          </p:val>
                                        </p:tav>
                                        <p:tav tm="100000">
                                          <p:val>
                                            <p:strVal val="#ppt_w*1.013303"/>
                                          </p:val>
                                        </p:tav>
                                      </p:tavLst>
                                    </p:anim>
                                    <p:anim to="" calcmode="lin" valueType="num">
                                      <p:cBhvr>
                                        <p:cTn id="1245" dur="500" fill="hold">
                                          <p:stCondLst>
                                            <p:cond delay="0"/>
                                          </p:stCondLst>
                                        </p:cTn>
                                        <p:tgtEl>
                                          <p:spTgt spid="24"/>
                                        </p:tgtEl>
                                        <p:attrNameLst>
                                          <p:attrName>ppt_h</p:attrName>
                                        </p:attrNameLst>
                                      </p:cBhvr>
                                      <p:tavLst>
                                        <p:tav tm="0">
                                          <p:val>
                                            <p:strVal val="ppt_h"/>
                                          </p:val>
                                        </p:tav>
                                        <p:tav tm="100000">
                                          <p:val>
                                            <p:strVal val="#ppt_h*1.013304"/>
                                          </p:val>
                                        </p:tav>
                                      </p:tavLst>
                                    </p:anim>
                                    <p:anim to="" calcmode="lin" valueType="num">
                                      <p:cBhvr>
                                        <p:cTn id="1246" dur="500" fill="hold">
                                          <p:stCondLst>
                                            <p:cond delay="0"/>
                                          </p:stCondLst>
                                        </p:cTn>
                                        <p:tgtEl>
                                          <p:spTgt spid="24"/>
                                        </p:tgtEl>
                                        <p:attrNameLst>
                                          <p:attrName>ppt_x</p:attrName>
                                        </p:attrNameLst>
                                      </p:cBhvr>
                                      <p:tavLst>
                                        <p:tav tm="0">
                                          <p:val>
                                            <p:strVal val="ppt_x"/>
                                          </p:val>
                                        </p:tav>
                                        <p:tav tm="100000">
                                          <p:val>
                                            <p:fltVal val="-0.35519"/>
                                          </p:val>
                                        </p:tav>
                                      </p:tavLst>
                                    </p:anim>
                                    <p:anim to="" calcmode="lin" valueType="num">
                                      <p:cBhvr>
                                        <p:cTn id="1247" dur="500" fill="hold">
                                          <p:stCondLst>
                                            <p:cond delay="0"/>
                                          </p:stCondLst>
                                        </p:cTn>
                                        <p:tgtEl>
                                          <p:spTgt spid="24"/>
                                        </p:tgtEl>
                                        <p:attrNameLst>
                                          <p:attrName>ppt_y</p:attrName>
                                        </p:attrNameLst>
                                      </p:cBhvr>
                                      <p:tavLst>
                                        <p:tav tm="0">
                                          <p:val>
                                            <p:strVal val="ppt_y"/>
                                          </p:val>
                                        </p:tav>
                                        <p:tav tm="100000">
                                          <p:val>
                                            <p:fltVal val="0.45809"/>
                                          </p:val>
                                        </p:tav>
                                      </p:tavLst>
                                    </p:anim>
                                    <p:anim to="" calcmode="lin" valueType="num">
                                      <p:cBhvr>
                                        <p:cTn id="1248"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1249" presetID="0" presetClass="entr" presetSubtype="0" fill="hold" grpId="4" nodeType="withEffect">
                                  <p:stCondLst>
                                    <p:cond delay="0"/>
                                  </p:stCondLst>
                                  <p:childTnLst>
                                    <p:anim to="" calcmode="lin" valueType="num">
                                      <p:cBhvr>
                                        <p:cTn id="1250" dur="500" fill="hold">
                                          <p:stCondLst>
                                            <p:cond delay="0"/>
                                          </p:stCondLst>
                                        </p:cTn>
                                        <p:tgtEl>
                                          <p:spTgt spid="23"/>
                                        </p:tgtEl>
                                        <p:attrNameLst>
                                          <p:attrName>ppt_w</p:attrName>
                                        </p:attrNameLst>
                                      </p:cBhvr>
                                      <p:tavLst>
                                        <p:tav tm="0">
                                          <p:val>
                                            <p:strVal val="ppt_w"/>
                                          </p:val>
                                        </p:tav>
                                        <p:tav tm="100000">
                                          <p:val>
                                            <p:strVal val="#ppt_w*1.013303"/>
                                          </p:val>
                                        </p:tav>
                                      </p:tavLst>
                                    </p:anim>
                                    <p:anim to="" calcmode="lin" valueType="num">
                                      <p:cBhvr>
                                        <p:cTn id="1251" dur="500" fill="hold">
                                          <p:stCondLst>
                                            <p:cond delay="0"/>
                                          </p:stCondLst>
                                        </p:cTn>
                                        <p:tgtEl>
                                          <p:spTgt spid="23"/>
                                        </p:tgtEl>
                                        <p:attrNameLst>
                                          <p:attrName>ppt_h</p:attrName>
                                        </p:attrNameLst>
                                      </p:cBhvr>
                                      <p:tavLst>
                                        <p:tav tm="0">
                                          <p:val>
                                            <p:strVal val="ppt_h"/>
                                          </p:val>
                                        </p:tav>
                                        <p:tav tm="100000">
                                          <p:val>
                                            <p:strVal val="#ppt_h*1.013303"/>
                                          </p:val>
                                        </p:tav>
                                      </p:tavLst>
                                    </p:anim>
                                    <p:anim to="" calcmode="lin" valueType="num">
                                      <p:cBhvr>
                                        <p:cTn id="1252" dur="500" fill="hold">
                                          <p:stCondLst>
                                            <p:cond delay="0"/>
                                          </p:stCondLst>
                                        </p:cTn>
                                        <p:tgtEl>
                                          <p:spTgt spid="23"/>
                                        </p:tgtEl>
                                        <p:attrNameLst>
                                          <p:attrName>ppt_x</p:attrName>
                                        </p:attrNameLst>
                                      </p:cBhvr>
                                      <p:tavLst>
                                        <p:tav tm="0">
                                          <p:val>
                                            <p:strVal val="ppt_x"/>
                                          </p:val>
                                        </p:tav>
                                        <p:tav tm="100000">
                                          <p:val>
                                            <p:fltVal val="-0.47594"/>
                                          </p:val>
                                        </p:tav>
                                      </p:tavLst>
                                    </p:anim>
                                    <p:anim to="" calcmode="lin" valueType="num">
                                      <p:cBhvr>
                                        <p:cTn id="1253" dur="500" fill="hold">
                                          <p:stCondLst>
                                            <p:cond delay="0"/>
                                          </p:stCondLst>
                                        </p:cTn>
                                        <p:tgtEl>
                                          <p:spTgt spid="23"/>
                                        </p:tgtEl>
                                        <p:attrNameLst>
                                          <p:attrName>ppt_y</p:attrName>
                                        </p:attrNameLst>
                                      </p:cBhvr>
                                      <p:tavLst>
                                        <p:tav tm="0">
                                          <p:val>
                                            <p:strVal val="ppt_y"/>
                                          </p:val>
                                        </p:tav>
                                        <p:tav tm="100000">
                                          <p:val>
                                            <p:fltVal val="0.51086"/>
                                          </p:val>
                                        </p:tav>
                                      </p:tavLst>
                                    </p:anim>
                                    <p:anim to="" calcmode="lin" valueType="num">
                                      <p:cBhvr>
                                        <p:cTn id="1254"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1255" presetID="0" presetClass="entr" presetSubtype="0" fill="hold" grpId="5" nodeType="withEffect">
                                  <p:stCondLst>
                                    <p:cond delay="0"/>
                                  </p:stCondLst>
                                  <p:childTnLst>
                                    <p:anim to="" calcmode="lin" valueType="num">
                                      <p:cBhvr>
                                        <p:cTn id="1256" dur="500" fill="hold">
                                          <p:stCondLst>
                                            <p:cond delay="0"/>
                                          </p:stCondLst>
                                        </p:cTn>
                                        <p:tgtEl>
                                          <p:spTgt spid="22"/>
                                        </p:tgtEl>
                                        <p:attrNameLst>
                                          <p:attrName>ppt_w</p:attrName>
                                        </p:attrNameLst>
                                      </p:cBhvr>
                                      <p:tavLst>
                                        <p:tav tm="0">
                                          <p:val>
                                            <p:strVal val="ppt_w"/>
                                          </p:val>
                                        </p:tav>
                                        <p:tav tm="100000">
                                          <p:val>
                                            <p:strVal val="#ppt_w*1.08459"/>
                                          </p:val>
                                        </p:tav>
                                      </p:tavLst>
                                    </p:anim>
                                    <p:anim to="" calcmode="lin" valueType="num">
                                      <p:cBhvr>
                                        <p:cTn id="1257" dur="500" fill="hold">
                                          <p:stCondLst>
                                            <p:cond delay="0"/>
                                          </p:stCondLst>
                                        </p:cTn>
                                        <p:tgtEl>
                                          <p:spTgt spid="22"/>
                                        </p:tgtEl>
                                        <p:attrNameLst>
                                          <p:attrName>ppt_h</p:attrName>
                                        </p:attrNameLst>
                                      </p:cBhvr>
                                      <p:tavLst>
                                        <p:tav tm="0">
                                          <p:val>
                                            <p:strVal val="ppt_h"/>
                                          </p:val>
                                        </p:tav>
                                        <p:tav tm="100000">
                                          <p:val>
                                            <p:strVal val="#ppt_h*1.08459"/>
                                          </p:val>
                                        </p:tav>
                                      </p:tavLst>
                                    </p:anim>
                                    <p:anim to="" calcmode="lin" valueType="num">
                                      <p:cBhvr>
                                        <p:cTn id="1258" dur="500" fill="hold">
                                          <p:stCondLst>
                                            <p:cond delay="0"/>
                                          </p:stCondLst>
                                        </p:cTn>
                                        <p:tgtEl>
                                          <p:spTgt spid="22"/>
                                        </p:tgtEl>
                                        <p:attrNameLst>
                                          <p:attrName>ppt_x</p:attrName>
                                        </p:attrNameLst>
                                      </p:cBhvr>
                                      <p:tavLst>
                                        <p:tav tm="0">
                                          <p:val>
                                            <p:strVal val="ppt_x"/>
                                          </p:val>
                                        </p:tav>
                                        <p:tav tm="100000">
                                          <p:val>
                                            <p:fltVal val="-0.60607"/>
                                          </p:val>
                                        </p:tav>
                                      </p:tavLst>
                                    </p:anim>
                                    <p:anim to="" calcmode="lin" valueType="num">
                                      <p:cBhvr>
                                        <p:cTn id="1259" dur="500" fill="hold">
                                          <p:stCondLst>
                                            <p:cond delay="0"/>
                                          </p:stCondLst>
                                        </p:cTn>
                                        <p:tgtEl>
                                          <p:spTgt spid="22"/>
                                        </p:tgtEl>
                                        <p:attrNameLst>
                                          <p:attrName>ppt_y</p:attrName>
                                        </p:attrNameLst>
                                      </p:cBhvr>
                                      <p:tavLst>
                                        <p:tav tm="0">
                                          <p:val>
                                            <p:strVal val="ppt_y"/>
                                          </p:val>
                                        </p:tav>
                                        <p:tav tm="100000">
                                          <p:val>
                                            <p:fltVal val="0.57884"/>
                                          </p:val>
                                        </p:tav>
                                      </p:tavLst>
                                    </p:anim>
                                    <p:anim to="" calcmode="lin" valueType="num">
                                      <p:cBhvr>
                                        <p:cTn id="1260"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1261" presetID="0" presetClass="entr" presetSubtype="0" fill="hold" grpId="6" nodeType="withEffect">
                                  <p:stCondLst>
                                    <p:cond delay="0"/>
                                  </p:stCondLst>
                                  <p:childTnLst>
                                    <p:anim to="" calcmode="lin" valueType="num">
                                      <p:cBhvr>
                                        <p:cTn id="1262" dur="500" fill="hold">
                                          <p:stCondLst>
                                            <p:cond delay="0"/>
                                          </p:stCondLst>
                                        </p:cTn>
                                        <p:tgtEl>
                                          <p:spTgt spid="21"/>
                                        </p:tgtEl>
                                        <p:attrNameLst>
                                          <p:attrName>ppt_w</p:attrName>
                                        </p:attrNameLst>
                                      </p:cBhvr>
                                      <p:tavLst>
                                        <p:tav tm="0">
                                          <p:val>
                                            <p:strVal val="ppt_w"/>
                                          </p:val>
                                        </p:tav>
                                        <p:tav tm="100000">
                                          <p:val>
                                            <p:strVal val="#ppt_w*0.5471069"/>
                                          </p:val>
                                        </p:tav>
                                      </p:tavLst>
                                    </p:anim>
                                    <p:anim to="" calcmode="lin" valueType="num">
                                      <p:cBhvr>
                                        <p:cTn id="1263" dur="500" fill="hold">
                                          <p:stCondLst>
                                            <p:cond delay="0"/>
                                          </p:stCondLst>
                                        </p:cTn>
                                        <p:tgtEl>
                                          <p:spTgt spid="21"/>
                                        </p:tgtEl>
                                        <p:attrNameLst>
                                          <p:attrName>ppt_h</p:attrName>
                                        </p:attrNameLst>
                                      </p:cBhvr>
                                      <p:tavLst>
                                        <p:tav tm="0">
                                          <p:val>
                                            <p:strVal val="ppt_h"/>
                                          </p:val>
                                        </p:tav>
                                        <p:tav tm="100000">
                                          <p:val>
                                            <p:strVal val="#ppt_h*0.547107"/>
                                          </p:val>
                                        </p:tav>
                                      </p:tavLst>
                                    </p:anim>
                                    <p:anim to="" calcmode="lin" valueType="num">
                                      <p:cBhvr>
                                        <p:cTn id="1264" dur="500" fill="hold">
                                          <p:stCondLst>
                                            <p:cond delay="0"/>
                                          </p:stCondLst>
                                        </p:cTn>
                                        <p:tgtEl>
                                          <p:spTgt spid="21"/>
                                        </p:tgtEl>
                                        <p:attrNameLst>
                                          <p:attrName>ppt_x</p:attrName>
                                        </p:attrNameLst>
                                      </p:cBhvr>
                                      <p:tavLst>
                                        <p:tav tm="0">
                                          <p:val>
                                            <p:strVal val="ppt_x"/>
                                          </p:val>
                                        </p:tav>
                                        <p:tav tm="100000">
                                          <p:val>
                                            <p:fltVal val="-0.70267"/>
                                          </p:val>
                                        </p:tav>
                                      </p:tavLst>
                                    </p:anim>
                                    <p:anim to="" calcmode="lin" valueType="num">
                                      <p:cBhvr>
                                        <p:cTn id="1265" dur="500" fill="hold">
                                          <p:stCondLst>
                                            <p:cond delay="0"/>
                                          </p:stCondLst>
                                        </p:cTn>
                                        <p:tgtEl>
                                          <p:spTgt spid="21"/>
                                        </p:tgtEl>
                                        <p:attrNameLst>
                                          <p:attrName>ppt_y</p:attrName>
                                        </p:attrNameLst>
                                      </p:cBhvr>
                                      <p:tavLst>
                                        <p:tav tm="0">
                                          <p:val>
                                            <p:strVal val="ppt_y"/>
                                          </p:val>
                                        </p:tav>
                                        <p:tav tm="100000">
                                          <p:val>
                                            <p:fltVal val="0.55202"/>
                                          </p:val>
                                        </p:tav>
                                      </p:tavLst>
                                    </p:anim>
                                    <p:anim to="" calcmode="lin" valueType="num">
                                      <p:cBhvr>
                                        <p:cTn id="1266"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1267" presetID="0" presetClass="entr" presetSubtype="0" fill="hold" grpId="7" nodeType="withEffect">
                                  <p:stCondLst>
                                    <p:cond delay="0"/>
                                  </p:stCondLst>
                                  <p:childTnLst>
                                    <p:anim to="" calcmode="lin" valueType="num">
                                      <p:cBhvr>
                                        <p:cTn id="1268" dur="500" fill="hold">
                                          <p:stCondLst>
                                            <p:cond delay="0"/>
                                          </p:stCondLst>
                                        </p:cTn>
                                        <p:tgtEl>
                                          <p:spTgt spid="20"/>
                                        </p:tgtEl>
                                        <p:attrNameLst>
                                          <p:attrName>ppt_w</p:attrName>
                                        </p:attrNameLst>
                                      </p:cBhvr>
                                      <p:tavLst>
                                        <p:tav tm="0">
                                          <p:val>
                                            <p:strVal val="ppt_w"/>
                                          </p:val>
                                        </p:tav>
                                        <p:tav tm="100000">
                                          <p:val>
                                            <p:strVal val="#ppt_w*0.5471069"/>
                                          </p:val>
                                        </p:tav>
                                      </p:tavLst>
                                    </p:anim>
                                    <p:anim to="" calcmode="lin" valueType="num">
                                      <p:cBhvr>
                                        <p:cTn id="1269" dur="500" fill="hold">
                                          <p:stCondLst>
                                            <p:cond delay="0"/>
                                          </p:stCondLst>
                                        </p:cTn>
                                        <p:tgtEl>
                                          <p:spTgt spid="20"/>
                                        </p:tgtEl>
                                        <p:attrNameLst>
                                          <p:attrName>ppt_h</p:attrName>
                                        </p:attrNameLst>
                                      </p:cBhvr>
                                      <p:tavLst>
                                        <p:tav tm="0">
                                          <p:val>
                                            <p:strVal val="ppt_h"/>
                                          </p:val>
                                        </p:tav>
                                        <p:tav tm="100000">
                                          <p:val>
                                            <p:strVal val="#ppt_h*0.5471069"/>
                                          </p:val>
                                        </p:tav>
                                      </p:tavLst>
                                    </p:anim>
                                    <p:anim to="" calcmode="lin" valueType="num">
                                      <p:cBhvr>
                                        <p:cTn id="1270" dur="500" fill="hold">
                                          <p:stCondLst>
                                            <p:cond delay="0"/>
                                          </p:stCondLst>
                                        </p:cTn>
                                        <p:tgtEl>
                                          <p:spTgt spid="20"/>
                                        </p:tgtEl>
                                        <p:attrNameLst>
                                          <p:attrName>ppt_x</p:attrName>
                                        </p:attrNameLst>
                                      </p:cBhvr>
                                      <p:tavLst>
                                        <p:tav tm="0">
                                          <p:val>
                                            <p:strVal val="ppt_x"/>
                                          </p:val>
                                        </p:tav>
                                        <p:tav tm="100000">
                                          <p:val>
                                            <p:fltVal val="-0.7651"/>
                                          </p:val>
                                        </p:tav>
                                      </p:tavLst>
                                    </p:anim>
                                    <p:anim to="" calcmode="lin" valueType="num">
                                      <p:cBhvr>
                                        <p:cTn id="1271" dur="500" fill="hold">
                                          <p:stCondLst>
                                            <p:cond delay="0"/>
                                          </p:stCondLst>
                                        </p:cTn>
                                        <p:tgtEl>
                                          <p:spTgt spid="20"/>
                                        </p:tgtEl>
                                        <p:attrNameLst>
                                          <p:attrName>ppt_y</p:attrName>
                                        </p:attrNameLst>
                                      </p:cBhvr>
                                      <p:tavLst>
                                        <p:tav tm="0">
                                          <p:val>
                                            <p:strVal val="ppt_y"/>
                                          </p:val>
                                        </p:tav>
                                        <p:tav tm="100000">
                                          <p:val>
                                            <p:fltVal val="0.38766"/>
                                          </p:val>
                                        </p:tav>
                                      </p:tavLst>
                                    </p:anim>
                                    <p:anim to="" calcmode="lin" valueType="num">
                                      <p:cBhvr>
                                        <p:cTn id="1272"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1273" presetID="0" presetClass="entr" presetSubtype="0" fill="hold" grpId="8" nodeType="withEffect">
                                  <p:stCondLst>
                                    <p:cond delay="0"/>
                                  </p:stCondLst>
                                  <p:childTnLst>
                                    <p:anim to="" calcmode="lin" valueType="num">
                                      <p:cBhvr>
                                        <p:cTn id="1274" dur="500" fill="hold">
                                          <p:stCondLst>
                                            <p:cond delay="0"/>
                                          </p:stCondLst>
                                        </p:cTn>
                                        <p:tgtEl>
                                          <p:spTgt spid="19"/>
                                        </p:tgtEl>
                                        <p:attrNameLst>
                                          <p:attrName>ppt_w</p:attrName>
                                        </p:attrNameLst>
                                      </p:cBhvr>
                                      <p:tavLst>
                                        <p:tav tm="0">
                                          <p:val>
                                            <p:strVal val="ppt_w"/>
                                          </p:val>
                                        </p:tav>
                                        <p:tav tm="100000">
                                          <p:val>
                                            <p:strVal val="#ppt_w*0.5072145"/>
                                          </p:val>
                                        </p:tav>
                                      </p:tavLst>
                                    </p:anim>
                                    <p:anim to="" calcmode="lin" valueType="num">
                                      <p:cBhvr>
                                        <p:cTn id="1275" dur="500" fill="hold">
                                          <p:stCondLst>
                                            <p:cond delay="0"/>
                                          </p:stCondLst>
                                        </p:cTn>
                                        <p:tgtEl>
                                          <p:spTgt spid="19"/>
                                        </p:tgtEl>
                                        <p:attrNameLst>
                                          <p:attrName>ppt_h</p:attrName>
                                        </p:attrNameLst>
                                      </p:cBhvr>
                                      <p:tavLst>
                                        <p:tav tm="0">
                                          <p:val>
                                            <p:strVal val="ppt_h"/>
                                          </p:val>
                                        </p:tav>
                                        <p:tav tm="100000">
                                          <p:val>
                                            <p:strVal val="#ppt_h*0.5072146"/>
                                          </p:val>
                                        </p:tav>
                                      </p:tavLst>
                                    </p:anim>
                                    <p:anim to="" calcmode="lin" valueType="num">
                                      <p:cBhvr>
                                        <p:cTn id="1276" dur="500" fill="hold">
                                          <p:stCondLst>
                                            <p:cond delay="0"/>
                                          </p:stCondLst>
                                        </p:cTn>
                                        <p:tgtEl>
                                          <p:spTgt spid="19"/>
                                        </p:tgtEl>
                                        <p:attrNameLst>
                                          <p:attrName>ppt_x</p:attrName>
                                        </p:attrNameLst>
                                      </p:cBhvr>
                                      <p:tavLst>
                                        <p:tav tm="0">
                                          <p:val>
                                            <p:strVal val="ppt_x"/>
                                          </p:val>
                                        </p:tav>
                                        <p:tav tm="100000">
                                          <p:val>
                                            <p:fltVal val="-0.8406"/>
                                          </p:val>
                                        </p:tav>
                                      </p:tavLst>
                                    </p:anim>
                                    <p:anim to="" calcmode="lin" valueType="num">
                                      <p:cBhvr>
                                        <p:cTn id="1277" dur="500" fill="hold">
                                          <p:stCondLst>
                                            <p:cond delay="0"/>
                                          </p:stCondLst>
                                        </p:cTn>
                                        <p:tgtEl>
                                          <p:spTgt spid="19"/>
                                        </p:tgtEl>
                                        <p:attrNameLst>
                                          <p:attrName>ppt_y</p:attrName>
                                        </p:attrNameLst>
                                      </p:cBhvr>
                                      <p:tavLst>
                                        <p:tav tm="0">
                                          <p:val>
                                            <p:strVal val="ppt_y"/>
                                          </p:val>
                                        </p:tav>
                                        <p:tav tm="100000">
                                          <p:val>
                                            <p:fltVal val="0.31563"/>
                                          </p:val>
                                        </p:tav>
                                      </p:tavLst>
                                    </p:anim>
                                    <p:anim to="" calcmode="lin" valueType="num">
                                      <p:cBhvr>
                                        <p:cTn id="1278"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1279" presetID="0" presetClass="entr" presetSubtype="0" fill="hold" grpId="9" nodeType="withEffect">
                                  <p:stCondLst>
                                    <p:cond delay="0"/>
                                  </p:stCondLst>
                                  <p:childTnLst>
                                    <p:anim to="" calcmode="lin" valueType="num">
                                      <p:cBhvr>
                                        <p:cTn id="1280" dur="500" fill="hold">
                                          <p:stCondLst>
                                            <p:cond delay="0"/>
                                          </p:stCondLst>
                                        </p:cTn>
                                        <p:tgtEl>
                                          <p:spTgt spid="18"/>
                                        </p:tgtEl>
                                        <p:attrNameLst>
                                          <p:attrName>ppt_w</p:attrName>
                                        </p:attrNameLst>
                                      </p:cBhvr>
                                      <p:tavLst>
                                        <p:tav tm="0">
                                          <p:val>
                                            <p:strVal val="ppt_w"/>
                                          </p:val>
                                        </p:tav>
                                        <p:tav tm="100000">
                                          <p:val>
                                            <p:strVal val="#ppt_w*0.5072144"/>
                                          </p:val>
                                        </p:tav>
                                      </p:tavLst>
                                    </p:anim>
                                    <p:anim to="" calcmode="lin" valueType="num">
                                      <p:cBhvr>
                                        <p:cTn id="1281" dur="500" fill="hold">
                                          <p:stCondLst>
                                            <p:cond delay="0"/>
                                          </p:stCondLst>
                                        </p:cTn>
                                        <p:tgtEl>
                                          <p:spTgt spid="18"/>
                                        </p:tgtEl>
                                        <p:attrNameLst>
                                          <p:attrName>ppt_h</p:attrName>
                                        </p:attrNameLst>
                                      </p:cBhvr>
                                      <p:tavLst>
                                        <p:tav tm="0">
                                          <p:val>
                                            <p:strVal val="ppt_h"/>
                                          </p:val>
                                        </p:tav>
                                        <p:tav tm="100000">
                                          <p:val>
                                            <p:strVal val="#ppt_h*0.5072145"/>
                                          </p:val>
                                        </p:tav>
                                      </p:tavLst>
                                    </p:anim>
                                    <p:anim to="" calcmode="lin" valueType="num">
                                      <p:cBhvr>
                                        <p:cTn id="1282" dur="500" fill="hold">
                                          <p:stCondLst>
                                            <p:cond delay="0"/>
                                          </p:stCondLst>
                                        </p:cTn>
                                        <p:tgtEl>
                                          <p:spTgt spid="18"/>
                                        </p:tgtEl>
                                        <p:attrNameLst>
                                          <p:attrName>ppt_x</p:attrName>
                                        </p:attrNameLst>
                                      </p:cBhvr>
                                      <p:tavLst>
                                        <p:tav tm="0">
                                          <p:val>
                                            <p:strVal val="ppt_x"/>
                                          </p:val>
                                        </p:tav>
                                        <p:tav tm="100000">
                                          <p:val>
                                            <p:fltVal val="-0.97718"/>
                                          </p:val>
                                        </p:tav>
                                      </p:tavLst>
                                    </p:anim>
                                    <p:anim to="" calcmode="lin" valueType="num">
                                      <p:cBhvr>
                                        <p:cTn id="1283" dur="500" fill="hold">
                                          <p:stCondLst>
                                            <p:cond delay="0"/>
                                          </p:stCondLst>
                                        </p:cTn>
                                        <p:tgtEl>
                                          <p:spTgt spid="18"/>
                                        </p:tgtEl>
                                        <p:attrNameLst>
                                          <p:attrName>ppt_y</p:attrName>
                                        </p:attrNameLst>
                                      </p:cBhvr>
                                      <p:tavLst>
                                        <p:tav tm="0">
                                          <p:val>
                                            <p:strVal val="ppt_y"/>
                                          </p:val>
                                        </p:tav>
                                        <p:tav tm="100000">
                                          <p:val>
                                            <p:fltVal val="0.31568"/>
                                          </p:val>
                                        </p:tav>
                                      </p:tavLst>
                                    </p:anim>
                                    <p:anim to="" calcmode="lin" valueType="num">
                                      <p:cBhvr>
                                        <p:cTn id="1284"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1285" presetID="0" presetClass="entr" presetSubtype="0" fill="hold" grpId="10" nodeType="withEffect">
                                  <p:stCondLst>
                                    <p:cond delay="0"/>
                                  </p:stCondLst>
                                  <p:childTnLst>
                                    <p:anim to="" calcmode="lin" valueType="num">
                                      <p:cBhvr>
                                        <p:cTn id="1286" dur="500" fill="hold">
                                          <p:stCondLst>
                                            <p:cond delay="0"/>
                                          </p:stCondLst>
                                        </p:cTn>
                                        <p:tgtEl>
                                          <p:spTgt spid="17"/>
                                        </p:tgtEl>
                                        <p:attrNameLst>
                                          <p:attrName>ppt_w</p:attrName>
                                        </p:attrNameLst>
                                      </p:cBhvr>
                                      <p:tavLst>
                                        <p:tav tm="0">
                                          <p:val>
                                            <p:strVal val="ppt_w"/>
                                          </p:val>
                                        </p:tav>
                                        <p:tav tm="100000">
                                          <p:val>
                                            <p:strVal val="#ppt_w*0.383829"/>
                                          </p:val>
                                        </p:tav>
                                      </p:tavLst>
                                    </p:anim>
                                    <p:anim to="" calcmode="lin" valueType="num">
                                      <p:cBhvr>
                                        <p:cTn id="1287" dur="500" fill="hold">
                                          <p:stCondLst>
                                            <p:cond delay="0"/>
                                          </p:stCondLst>
                                        </p:cTn>
                                        <p:tgtEl>
                                          <p:spTgt spid="17"/>
                                        </p:tgtEl>
                                        <p:attrNameLst>
                                          <p:attrName>ppt_h</p:attrName>
                                        </p:attrNameLst>
                                      </p:cBhvr>
                                      <p:tavLst>
                                        <p:tav tm="0">
                                          <p:val>
                                            <p:strVal val="ppt_h"/>
                                          </p:val>
                                        </p:tav>
                                        <p:tav tm="100000">
                                          <p:val>
                                            <p:strVal val="#ppt_h*0.3838291"/>
                                          </p:val>
                                        </p:tav>
                                      </p:tavLst>
                                    </p:anim>
                                    <p:anim to="" calcmode="lin" valueType="num">
                                      <p:cBhvr>
                                        <p:cTn id="1288" dur="500" fill="hold">
                                          <p:stCondLst>
                                            <p:cond delay="0"/>
                                          </p:stCondLst>
                                        </p:cTn>
                                        <p:tgtEl>
                                          <p:spTgt spid="17"/>
                                        </p:tgtEl>
                                        <p:attrNameLst>
                                          <p:attrName>ppt_x</p:attrName>
                                        </p:attrNameLst>
                                      </p:cBhvr>
                                      <p:tavLst>
                                        <p:tav tm="0">
                                          <p:val>
                                            <p:strVal val="ppt_x"/>
                                          </p:val>
                                        </p:tav>
                                        <p:tav tm="100000">
                                          <p:val>
                                            <p:fltVal val="-1.01681"/>
                                          </p:val>
                                        </p:tav>
                                      </p:tavLst>
                                    </p:anim>
                                    <p:anim to="" calcmode="lin" valueType="num">
                                      <p:cBhvr>
                                        <p:cTn id="1289" dur="500" fill="hold">
                                          <p:stCondLst>
                                            <p:cond delay="0"/>
                                          </p:stCondLst>
                                        </p:cTn>
                                        <p:tgtEl>
                                          <p:spTgt spid="17"/>
                                        </p:tgtEl>
                                        <p:attrNameLst>
                                          <p:attrName>ppt_y</p:attrName>
                                        </p:attrNameLst>
                                      </p:cBhvr>
                                      <p:tavLst>
                                        <p:tav tm="0">
                                          <p:val>
                                            <p:strVal val="ppt_y"/>
                                          </p:val>
                                        </p:tav>
                                        <p:tav tm="100000">
                                          <p:val>
                                            <p:fltVal val="0.27993"/>
                                          </p:val>
                                        </p:tav>
                                      </p:tavLst>
                                    </p:anim>
                                    <p:anim to="" calcmode="lin" valueType="num">
                                      <p:cBhvr>
                                        <p:cTn id="1290"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1291" presetID="0" presetClass="entr" presetSubtype="0" fill="hold" grpId="11" nodeType="withEffect">
                                  <p:stCondLst>
                                    <p:cond delay="0"/>
                                  </p:stCondLst>
                                  <p:childTnLst>
                                    <p:anim to="" calcmode="lin" valueType="num">
                                      <p:cBhvr>
                                        <p:cTn id="1292" dur="500" fill="hold">
                                          <p:stCondLst>
                                            <p:cond delay="0"/>
                                          </p:stCondLst>
                                        </p:cTn>
                                        <p:tgtEl>
                                          <p:spTgt spid="16"/>
                                        </p:tgtEl>
                                        <p:attrNameLst>
                                          <p:attrName>ppt_w</p:attrName>
                                        </p:attrNameLst>
                                      </p:cBhvr>
                                      <p:tavLst>
                                        <p:tav tm="0">
                                          <p:val>
                                            <p:strVal val="ppt_w"/>
                                          </p:val>
                                        </p:tav>
                                        <p:tav tm="100000">
                                          <p:val>
                                            <p:strVal val="#ppt_w*0.2159851"/>
                                          </p:val>
                                        </p:tav>
                                      </p:tavLst>
                                    </p:anim>
                                    <p:anim to="" calcmode="lin" valueType="num">
                                      <p:cBhvr>
                                        <p:cTn id="1293" dur="500" fill="hold">
                                          <p:stCondLst>
                                            <p:cond delay="0"/>
                                          </p:stCondLst>
                                        </p:cTn>
                                        <p:tgtEl>
                                          <p:spTgt spid="16"/>
                                        </p:tgtEl>
                                        <p:attrNameLst>
                                          <p:attrName>ppt_h</p:attrName>
                                        </p:attrNameLst>
                                      </p:cBhvr>
                                      <p:tavLst>
                                        <p:tav tm="0">
                                          <p:val>
                                            <p:strVal val="ppt_h"/>
                                          </p:val>
                                        </p:tav>
                                        <p:tav tm="100000">
                                          <p:val>
                                            <p:strVal val="#ppt_h*0.2159851"/>
                                          </p:val>
                                        </p:tav>
                                      </p:tavLst>
                                    </p:anim>
                                    <p:anim to="" calcmode="lin" valueType="num">
                                      <p:cBhvr>
                                        <p:cTn id="1294" dur="500" fill="hold">
                                          <p:stCondLst>
                                            <p:cond delay="0"/>
                                          </p:stCondLst>
                                        </p:cTn>
                                        <p:tgtEl>
                                          <p:spTgt spid="16"/>
                                        </p:tgtEl>
                                        <p:attrNameLst>
                                          <p:attrName>ppt_x</p:attrName>
                                        </p:attrNameLst>
                                      </p:cBhvr>
                                      <p:tavLst>
                                        <p:tav tm="0">
                                          <p:val>
                                            <p:strVal val="ppt_x"/>
                                          </p:val>
                                        </p:tav>
                                        <p:tav tm="100000">
                                          <p:val>
                                            <p:fltVal val="-1.11665"/>
                                          </p:val>
                                        </p:tav>
                                      </p:tavLst>
                                    </p:anim>
                                    <p:anim to="" calcmode="lin" valueType="num">
                                      <p:cBhvr>
                                        <p:cTn id="1295" dur="500" fill="hold">
                                          <p:stCondLst>
                                            <p:cond delay="0"/>
                                          </p:stCondLst>
                                        </p:cTn>
                                        <p:tgtEl>
                                          <p:spTgt spid="16"/>
                                        </p:tgtEl>
                                        <p:attrNameLst>
                                          <p:attrName>ppt_y</p:attrName>
                                        </p:attrNameLst>
                                      </p:cBhvr>
                                      <p:tavLst>
                                        <p:tav tm="0">
                                          <p:val>
                                            <p:strVal val="ppt_y"/>
                                          </p:val>
                                        </p:tav>
                                        <p:tav tm="100000">
                                          <p:val>
                                            <p:fltVal val="0.19874"/>
                                          </p:val>
                                        </p:tav>
                                      </p:tavLst>
                                    </p:anim>
                                    <p:anim to="" calcmode="lin" valueType="num">
                                      <p:cBhvr>
                                        <p:cTn id="1296"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1297" presetID="0" presetClass="entr" presetSubtype="0" fill="hold" grpId="12" nodeType="withEffect">
                                  <p:stCondLst>
                                    <p:cond delay="0"/>
                                  </p:stCondLst>
                                  <p:childTnLst>
                                    <p:anim to="" calcmode="lin" valueType="num">
                                      <p:cBhvr>
                                        <p:cTn id="1298" dur="500" fill="hold">
                                          <p:stCondLst>
                                            <p:cond delay="0"/>
                                          </p:stCondLst>
                                        </p:cTn>
                                        <p:tgtEl>
                                          <p:spTgt spid="15"/>
                                        </p:tgtEl>
                                        <p:attrNameLst>
                                          <p:attrName>ppt_w</p:attrName>
                                        </p:attrNameLst>
                                      </p:cBhvr>
                                      <p:tavLst>
                                        <p:tav tm="0">
                                          <p:val>
                                            <p:strVal val="ppt_w"/>
                                          </p:val>
                                        </p:tav>
                                        <p:tav tm="100000">
                                          <p:val>
                                            <p:strVal val="#ppt_w*0.1338732"/>
                                          </p:val>
                                        </p:tav>
                                      </p:tavLst>
                                    </p:anim>
                                    <p:anim to="" calcmode="lin" valueType="num">
                                      <p:cBhvr>
                                        <p:cTn id="1299" dur="500" fill="hold">
                                          <p:stCondLst>
                                            <p:cond delay="0"/>
                                          </p:stCondLst>
                                        </p:cTn>
                                        <p:tgtEl>
                                          <p:spTgt spid="15"/>
                                        </p:tgtEl>
                                        <p:attrNameLst>
                                          <p:attrName>ppt_h</p:attrName>
                                        </p:attrNameLst>
                                      </p:cBhvr>
                                      <p:tavLst>
                                        <p:tav tm="0">
                                          <p:val>
                                            <p:strVal val="ppt_h"/>
                                          </p:val>
                                        </p:tav>
                                        <p:tav tm="100000">
                                          <p:val>
                                            <p:strVal val="#ppt_h*0.1338732"/>
                                          </p:val>
                                        </p:tav>
                                      </p:tavLst>
                                    </p:anim>
                                    <p:anim to="" calcmode="lin" valueType="num">
                                      <p:cBhvr>
                                        <p:cTn id="1300" dur="500" fill="hold">
                                          <p:stCondLst>
                                            <p:cond delay="0"/>
                                          </p:stCondLst>
                                        </p:cTn>
                                        <p:tgtEl>
                                          <p:spTgt spid="15"/>
                                        </p:tgtEl>
                                        <p:attrNameLst>
                                          <p:attrName>ppt_x</p:attrName>
                                        </p:attrNameLst>
                                      </p:cBhvr>
                                      <p:tavLst>
                                        <p:tav tm="0">
                                          <p:val>
                                            <p:strVal val="ppt_x"/>
                                          </p:val>
                                        </p:tav>
                                        <p:tav tm="100000">
                                          <p:val>
                                            <p:fltVal val="-1.04211"/>
                                          </p:val>
                                        </p:tav>
                                      </p:tavLst>
                                    </p:anim>
                                    <p:anim to="" calcmode="lin" valueType="num">
                                      <p:cBhvr>
                                        <p:cTn id="1301" dur="500" fill="hold">
                                          <p:stCondLst>
                                            <p:cond delay="0"/>
                                          </p:stCondLst>
                                        </p:cTn>
                                        <p:tgtEl>
                                          <p:spTgt spid="15"/>
                                        </p:tgtEl>
                                        <p:attrNameLst>
                                          <p:attrName>ppt_y</p:attrName>
                                        </p:attrNameLst>
                                      </p:cBhvr>
                                      <p:tavLst>
                                        <p:tav tm="0">
                                          <p:val>
                                            <p:strVal val="ppt_y"/>
                                          </p:val>
                                        </p:tav>
                                        <p:tav tm="100000">
                                          <p:val>
                                            <p:fltVal val="0.17815"/>
                                          </p:val>
                                        </p:tav>
                                      </p:tavLst>
                                    </p:anim>
                                    <p:anim to="" calcmode="lin" valueType="num">
                                      <p:cBhvr>
                                        <p:cTn id="1302"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1303" presetID="0" presetClass="entr" presetSubtype="0" fill="hold" grpId="13" nodeType="withEffect">
                                  <p:stCondLst>
                                    <p:cond delay="0"/>
                                  </p:stCondLst>
                                  <p:childTnLst>
                                    <p:anim to="" calcmode="lin" valueType="num">
                                      <p:cBhvr>
                                        <p:cTn id="1304" dur="500" fill="hold">
                                          <p:stCondLst>
                                            <p:cond delay="0"/>
                                          </p:stCondLst>
                                        </p:cTn>
                                        <p:tgtEl>
                                          <p:spTgt spid="14"/>
                                        </p:tgtEl>
                                        <p:attrNameLst>
                                          <p:attrName>ppt_w</p:attrName>
                                        </p:attrNameLst>
                                      </p:cBhvr>
                                      <p:tavLst>
                                        <p:tav tm="0">
                                          <p:val>
                                            <p:strVal val="ppt_w"/>
                                          </p:val>
                                        </p:tav>
                                        <p:tav tm="100000">
                                          <p:val>
                                            <p:strVal val="#ppt_w*0.1205879"/>
                                          </p:val>
                                        </p:tav>
                                      </p:tavLst>
                                    </p:anim>
                                    <p:anim to="" calcmode="lin" valueType="num">
                                      <p:cBhvr>
                                        <p:cTn id="1305" dur="500" fill="hold">
                                          <p:stCondLst>
                                            <p:cond delay="0"/>
                                          </p:stCondLst>
                                        </p:cTn>
                                        <p:tgtEl>
                                          <p:spTgt spid="14"/>
                                        </p:tgtEl>
                                        <p:attrNameLst>
                                          <p:attrName>ppt_h</p:attrName>
                                        </p:attrNameLst>
                                      </p:cBhvr>
                                      <p:tavLst>
                                        <p:tav tm="0">
                                          <p:val>
                                            <p:strVal val="ppt_h"/>
                                          </p:val>
                                        </p:tav>
                                        <p:tav tm="100000">
                                          <p:val>
                                            <p:strVal val="#ppt_h*0.1205879"/>
                                          </p:val>
                                        </p:tav>
                                      </p:tavLst>
                                    </p:anim>
                                    <p:anim to="" calcmode="lin" valueType="num">
                                      <p:cBhvr>
                                        <p:cTn id="1306" dur="500" fill="hold">
                                          <p:stCondLst>
                                            <p:cond delay="0"/>
                                          </p:stCondLst>
                                        </p:cTn>
                                        <p:tgtEl>
                                          <p:spTgt spid="14"/>
                                        </p:tgtEl>
                                        <p:attrNameLst>
                                          <p:attrName>ppt_x</p:attrName>
                                        </p:attrNameLst>
                                      </p:cBhvr>
                                      <p:tavLst>
                                        <p:tav tm="0">
                                          <p:val>
                                            <p:strVal val="ppt_x"/>
                                          </p:val>
                                        </p:tav>
                                        <p:tav tm="100000">
                                          <p:val>
                                            <p:fltVal val="-1.08035"/>
                                          </p:val>
                                        </p:tav>
                                      </p:tavLst>
                                    </p:anim>
                                    <p:anim to="" calcmode="lin" valueType="num">
                                      <p:cBhvr>
                                        <p:cTn id="1307" dur="500" fill="hold">
                                          <p:stCondLst>
                                            <p:cond delay="0"/>
                                          </p:stCondLst>
                                        </p:cTn>
                                        <p:tgtEl>
                                          <p:spTgt spid="14"/>
                                        </p:tgtEl>
                                        <p:attrNameLst>
                                          <p:attrName>ppt_y</p:attrName>
                                        </p:attrNameLst>
                                      </p:cBhvr>
                                      <p:tavLst>
                                        <p:tav tm="0">
                                          <p:val>
                                            <p:strVal val="ppt_y"/>
                                          </p:val>
                                        </p:tav>
                                        <p:tav tm="100000">
                                          <p:val>
                                            <p:fltVal val="0.16367"/>
                                          </p:val>
                                        </p:tav>
                                      </p:tavLst>
                                    </p:anim>
                                    <p:anim to="" calcmode="lin" valueType="num">
                                      <p:cBhvr>
                                        <p:cTn id="1308"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1309" presetID="0" presetClass="entr" presetSubtype="0" fill="hold" grpId="14" nodeType="withEffect">
                                  <p:stCondLst>
                                    <p:cond delay="0"/>
                                  </p:stCondLst>
                                  <p:childTnLst>
                                    <p:anim to="" calcmode="lin" valueType="num">
                                      <p:cBhvr>
                                        <p:cTn id="1310" dur="500" fill="hold">
                                          <p:stCondLst>
                                            <p:cond delay="0"/>
                                          </p:stCondLst>
                                        </p:cTn>
                                        <p:tgtEl>
                                          <p:spTgt spid="13"/>
                                        </p:tgtEl>
                                        <p:attrNameLst>
                                          <p:attrName>ppt_w</p:attrName>
                                        </p:attrNameLst>
                                      </p:cBhvr>
                                      <p:tavLst>
                                        <p:tav tm="0">
                                          <p:val>
                                            <p:strVal val="ppt_w"/>
                                          </p:val>
                                        </p:tav>
                                        <p:tav tm="100000">
                                          <p:val>
                                            <p:strVal val="#ppt_w*0.07231459"/>
                                          </p:val>
                                        </p:tav>
                                      </p:tavLst>
                                    </p:anim>
                                    <p:anim to="" calcmode="lin" valueType="num">
                                      <p:cBhvr>
                                        <p:cTn id="1311" dur="500" fill="hold">
                                          <p:stCondLst>
                                            <p:cond delay="0"/>
                                          </p:stCondLst>
                                        </p:cTn>
                                        <p:tgtEl>
                                          <p:spTgt spid="13"/>
                                        </p:tgtEl>
                                        <p:attrNameLst>
                                          <p:attrName>ppt_h</p:attrName>
                                        </p:attrNameLst>
                                      </p:cBhvr>
                                      <p:tavLst>
                                        <p:tav tm="0">
                                          <p:val>
                                            <p:strVal val="ppt_h"/>
                                          </p:val>
                                        </p:tav>
                                        <p:tav tm="100000">
                                          <p:val>
                                            <p:strVal val="#ppt_h*0.07231458"/>
                                          </p:val>
                                        </p:tav>
                                      </p:tavLst>
                                    </p:anim>
                                    <p:anim to="" calcmode="lin" valueType="num">
                                      <p:cBhvr>
                                        <p:cTn id="1312" dur="500" fill="hold">
                                          <p:stCondLst>
                                            <p:cond delay="0"/>
                                          </p:stCondLst>
                                        </p:cTn>
                                        <p:tgtEl>
                                          <p:spTgt spid="13"/>
                                        </p:tgtEl>
                                        <p:attrNameLst>
                                          <p:attrName>ppt_x</p:attrName>
                                        </p:attrNameLst>
                                      </p:cBhvr>
                                      <p:tavLst>
                                        <p:tav tm="0">
                                          <p:val>
                                            <p:strVal val="ppt_x"/>
                                          </p:val>
                                        </p:tav>
                                        <p:tav tm="100000">
                                          <p:val>
                                            <p:fltVal val="-1.04967"/>
                                          </p:val>
                                        </p:tav>
                                      </p:tavLst>
                                    </p:anim>
                                    <p:anim to="" calcmode="lin" valueType="num">
                                      <p:cBhvr>
                                        <p:cTn id="1313" dur="500" fill="hold">
                                          <p:stCondLst>
                                            <p:cond delay="0"/>
                                          </p:stCondLst>
                                        </p:cTn>
                                        <p:tgtEl>
                                          <p:spTgt spid="13"/>
                                        </p:tgtEl>
                                        <p:attrNameLst>
                                          <p:attrName>ppt_y</p:attrName>
                                        </p:attrNameLst>
                                      </p:cBhvr>
                                      <p:tavLst>
                                        <p:tav tm="0">
                                          <p:val>
                                            <p:strVal val="ppt_y"/>
                                          </p:val>
                                        </p:tav>
                                        <p:tav tm="100000">
                                          <p:val>
                                            <p:fltVal val="0.15182"/>
                                          </p:val>
                                        </p:tav>
                                      </p:tavLst>
                                    </p:anim>
                                    <p:anim to="" calcmode="lin" valueType="num">
                                      <p:cBhvr>
                                        <p:cTn id="1314"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315" presetID="0" presetClass="entr" presetSubtype="0" fill="hold" grpId="15" nodeType="withEffect">
                                  <p:stCondLst>
                                    <p:cond delay="0"/>
                                  </p:stCondLst>
                                  <p:childTnLst>
                                    <p:anim to="" calcmode="lin" valueType="num">
                                      <p:cBhvr>
                                        <p:cTn id="1316" dur="500" fill="hold">
                                          <p:stCondLst>
                                            <p:cond delay="0"/>
                                          </p:stCondLst>
                                        </p:cTn>
                                        <p:tgtEl>
                                          <p:spTgt spid="12"/>
                                        </p:tgtEl>
                                        <p:attrNameLst>
                                          <p:attrName>ppt_w</p:attrName>
                                        </p:attrNameLst>
                                      </p:cBhvr>
                                      <p:tavLst>
                                        <p:tav tm="0">
                                          <p:val>
                                            <p:strVal val="ppt_w"/>
                                          </p:val>
                                        </p:tav>
                                        <p:tav tm="100000">
                                          <p:val>
                                            <p:strVal val="#ppt_w*0.07231458"/>
                                          </p:val>
                                        </p:tav>
                                      </p:tavLst>
                                    </p:anim>
                                    <p:anim to="" calcmode="lin" valueType="num">
                                      <p:cBhvr>
                                        <p:cTn id="1317" dur="500" fill="hold">
                                          <p:stCondLst>
                                            <p:cond delay="0"/>
                                          </p:stCondLst>
                                        </p:cTn>
                                        <p:tgtEl>
                                          <p:spTgt spid="12"/>
                                        </p:tgtEl>
                                        <p:attrNameLst>
                                          <p:attrName>ppt_h</p:attrName>
                                        </p:attrNameLst>
                                      </p:cBhvr>
                                      <p:tavLst>
                                        <p:tav tm="0">
                                          <p:val>
                                            <p:strVal val="ppt_h"/>
                                          </p:val>
                                        </p:tav>
                                        <p:tav tm="100000">
                                          <p:val>
                                            <p:strVal val="#ppt_h*0.07231458"/>
                                          </p:val>
                                        </p:tav>
                                      </p:tavLst>
                                    </p:anim>
                                    <p:anim to="" calcmode="lin" valueType="num">
                                      <p:cBhvr>
                                        <p:cTn id="1318" dur="500" fill="hold">
                                          <p:stCondLst>
                                            <p:cond delay="0"/>
                                          </p:stCondLst>
                                        </p:cTn>
                                        <p:tgtEl>
                                          <p:spTgt spid="12"/>
                                        </p:tgtEl>
                                        <p:attrNameLst>
                                          <p:attrName>ppt_x</p:attrName>
                                        </p:attrNameLst>
                                      </p:cBhvr>
                                      <p:tavLst>
                                        <p:tav tm="0">
                                          <p:val>
                                            <p:strVal val="ppt_x"/>
                                          </p:val>
                                        </p:tav>
                                        <p:tav tm="100000">
                                          <p:val>
                                            <p:fltVal val="-1.071"/>
                                          </p:val>
                                        </p:tav>
                                      </p:tavLst>
                                    </p:anim>
                                    <p:anim to="" calcmode="lin" valueType="num">
                                      <p:cBhvr>
                                        <p:cTn id="1319" dur="500" fill="hold">
                                          <p:stCondLst>
                                            <p:cond delay="0"/>
                                          </p:stCondLst>
                                        </p:cTn>
                                        <p:tgtEl>
                                          <p:spTgt spid="12"/>
                                        </p:tgtEl>
                                        <p:attrNameLst>
                                          <p:attrName>ppt_y</p:attrName>
                                        </p:attrNameLst>
                                      </p:cBhvr>
                                      <p:tavLst>
                                        <p:tav tm="0">
                                          <p:val>
                                            <p:strVal val="ppt_y"/>
                                          </p:val>
                                        </p:tav>
                                        <p:tav tm="100000">
                                          <p:val>
                                            <p:fltVal val="0.12338"/>
                                          </p:val>
                                        </p:tav>
                                      </p:tavLst>
                                    </p:anim>
                                    <p:anim to="" calcmode="lin" valueType="num">
                                      <p:cBhvr>
                                        <p:cTn id="1320"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321" presetID="0" presetClass="entr" presetSubtype="0" fill="hold" grpId="16" nodeType="withEffect">
                                  <p:stCondLst>
                                    <p:cond delay="0"/>
                                  </p:stCondLst>
                                  <p:childTnLst>
                                    <p:anim to="" calcmode="lin" valueType="num">
                                      <p:cBhvr>
                                        <p:cTn id="1322" dur="500" fill="hold">
                                          <p:stCondLst>
                                            <p:cond delay="0"/>
                                          </p:stCondLst>
                                        </p:cTn>
                                        <p:tgtEl>
                                          <p:spTgt spid="11"/>
                                        </p:tgtEl>
                                        <p:attrNameLst>
                                          <p:attrName>ppt_w</p:attrName>
                                        </p:attrNameLst>
                                      </p:cBhvr>
                                      <p:tavLst>
                                        <p:tav tm="0">
                                          <p:val>
                                            <p:strVal val="ppt_w"/>
                                          </p:val>
                                        </p:tav>
                                        <p:tav tm="100000">
                                          <p:val>
                                            <p:strVal val="#ppt_w*0.07494589"/>
                                          </p:val>
                                        </p:tav>
                                      </p:tavLst>
                                    </p:anim>
                                    <p:anim to="" calcmode="lin" valueType="num">
                                      <p:cBhvr>
                                        <p:cTn id="1323" dur="500" fill="hold">
                                          <p:stCondLst>
                                            <p:cond delay="0"/>
                                          </p:stCondLst>
                                        </p:cTn>
                                        <p:tgtEl>
                                          <p:spTgt spid="11"/>
                                        </p:tgtEl>
                                        <p:attrNameLst>
                                          <p:attrName>ppt_h</p:attrName>
                                        </p:attrNameLst>
                                      </p:cBhvr>
                                      <p:tavLst>
                                        <p:tav tm="0">
                                          <p:val>
                                            <p:strVal val="ppt_h"/>
                                          </p:val>
                                        </p:tav>
                                        <p:tav tm="100000">
                                          <p:val>
                                            <p:strVal val="#ppt_h*0.0749459"/>
                                          </p:val>
                                        </p:tav>
                                      </p:tavLst>
                                    </p:anim>
                                    <p:anim to="" calcmode="lin" valueType="num">
                                      <p:cBhvr>
                                        <p:cTn id="1324" dur="500" fill="hold">
                                          <p:stCondLst>
                                            <p:cond delay="0"/>
                                          </p:stCondLst>
                                        </p:cTn>
                                        <p:tgtEl>
                                          <p:spTgt spid="11"/>
                                        </p:tgtEl>
                                        <p:attrNameLst>
                                          <p:attrName>ppt_x</p:attrName>
                                        </p:attrNameLst>
                                      </p:cBhvr>
                                      <p:tavLst>
                                        <p:tav tm="0">
                                          <p:val>
                                            <p:strVal val="ppt_x"/>
                                          </p:val>
                                        </p:tav>
                                        <p:tav tm="100000">
                                          <p:val>
                                            <p:fltVal val="-1.0794"/>
                                          </p:val>
                                        </p:tav>
                                      </p:tavLst>
                                    </p:anim>
                                    <p:anim to="" calcmode="lin" valueType="num">
                                      <p:cBhvr>
                                        <p:cTn id="1325" dur="500" fill="hold">
                                          <p:stCondLst>
                                            <p:cond delay="0"/>
                                          </p:stCondLst>
                                        </p:cTn>
                                        <p:tgtEl>
                                          <p:spTgt spid="11"/>
                                        </p:tgtEl>
                                        <p:attrNameLst>
                                          <p:attrName>ppt_y</p:attrName>
                                        </p:attrNameLst>
                                      </p:cBhvr>
                                      <p:tavLst>
                                        <p:tav tm="0">
                                          <p:val>
                                            <p:strVal val="ppt_y"/>
                                          </p:val>
                                        </p:tav>
                                        <p:tav tm="100000">
                                          <p:val>
                                            <p:fltVal val="0.12863"/>
                                          </p:val>
                                        </p:tav>
                                      </p:tavLst>
                                    </p:anim>
                                    <p:anim to="" calcmode="lin" valueType="num">
                                      <p:cBhvr>
                                        <p:cTn id="1326"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327" presetID="0" presetClass="entr" presetSubtype="0" fill="hold" grpId="17" nodeType="withEffect">
                                  <p:stCondLst>
                                    <p:cond delay="0"/>
                                  </p:stCondLst>
                                  <p:childTnLst>
                                    <p:anim to="" calcmode="lin" valueType="num">
                                      <p:cBhvr>
                                        <p:cTn id="1328" dur="500" fill="hold">
                                          <p:stCondLst>
                                            <p:cond delay="0"/>
                                          </p:stCondLst>
                                        </p:cTn>
                                        <p:tgtEl>
                                          <p:spTgt spid="10"/>
                                        </p:tgtEl>
                                        <p:attrNameLst>
                                          <p:attrName>ppt_w</p:attrName>
                                        </p:attrNameLst>
                                      </p:cBhvr>
                                      <p:tavLst>
                                        <p:tav tm="0">
                                          <p:val>
                                            <p:strVal val="ppt_w"/>
                                          </p:val>
                                        </p:tav>
                                        <p:tav tm="100000">
                                          <p:val>
                                            <p:strVal val="#ppt_w*0.03970005"/>
                                          </p:val>
                                        </p:tav>
                                      </p:tavLst>
                                    </p:anim>
                                    <p:anim to="" calcmode="lin" valueType="num">
                                      <p:cBhvr>
                                        <p:cTn id="1329" dur="500" fill="hold">
                                          <p:stCondLst>
                                            <p:cond delay="0"/>
                                          </p:stCondLst>
                                        </p:cTn>
                                        <p:tgtEl>
                                          <p:spTgt spid="10"/>
                                        </p:tgtEl>
                                        <p:attrNameLst>
                                          <p:attrName>ppt_h</p:attrName>
                                        </p:attrNameLst>
                                      </p:cBhvr>
                                      <p:tavLst>
                                        <p:tav tm="0">
                                          <p:val>
                                            <p:strVal val="ppt_h"/>
                                          </p:val>
                                        </p:tav>
                                        <p:tav tm="100000">
                                          <p:val>
                                            <p:strVal val="#ppt_h*0.03970005"/>
                                          </p:val>
                                        </p:tav>
                                      </p:tavLst>
                                    </p:anim>
                                    <p:anim to="" calcmode="lin" valueType="num">
                                      <p:cBhvr>
                                        <p:cTn id="1330" dur="500" fill="hold">
                                          <p:stCondLst>
                                            <p:cond delay="0"/>
                                          </p:stCondLst>
                                        </p:cTn>
                                        <p:tgtEl>
                                          <p:spTgt spid="10"/>
                                        </p:tgtEl>
                                        <p:attrNameLst>
                                          <p:attrName>ppt_x</p:attrName>
                                        </p:attrNameLst>
                                      </p:cBhvr>
                                      <p:tavLst>
                                        <p:tav tm="0">
                                          <p:val>
                                            <p:strVal val="ppt_x"/>
                                          </p:val>
                                        </p:tav>
                                        <p:tav tm="100000">
                                          <p:val>
                                            <p:fltVal val="-1.0864"/>
                                          </p:val>
                                        </p:tav>
                                      </p:tavLst>
                                    </p:anim>
                                    <p:anim to="" calcmode="lin" valueType="num">
                                      <p:cBhvr>
                                        <p:cTn id="1331" dur="500" fill="hold">
                                          <p:stCondLst>
                                            <p:cond delay="0"/>
                                          </p:stCondLst>
                                        </p:cTn>
                                        <p:tgtEl>
                                          <p:spTgt spid="10"/>
                                        </p:tgtEl>
                                        <p:attrNameLst>
                                          <p:attrName>ppt_y</p:attrName>
                                        </p:attrNameLst>
                                      </p:cBhvr>
                                      <p:tavLst>
                                        <p:tav tm="0">
                                          <p:val>
                                            <p:strVal val="ppt_y"/>
                                          </p:val>
                                        </p:tav>
                                        <p:tav tm="100000">
                                          <p:val>
                                            <p:fltVal val="0.11819"/>
                                          </p:val>
                                        </p:tav>
                                      </p:tavLst>
                                    </p:anim>
                                    <p:anim to="" calcmode="lin" valueType="num">
                                      <p:cBhvr>
                                        <p:cTn id="1332"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333" presetID="0" presetClass="entr" presetSubtype="0" fill="hold" grpId="18" nodeType="withEffect">
                                  <p:stCondLst>
                                    <p:cond delay="0"/>
                                  </p:stCondLst>
                                  <p:childTnLst>
                                    <p:anim to="" calcmode="lin" valueType="num">
                                      <p:cBhvr>
                                        <p:cTn id="1334" dur="500" fill="hold">
                                          <p:stCondLst>
                                            <p:cond delay="0"/>
                                          </p:stCondLst>
                                        </p:cTn>
                                        <p:tgtEl>
                                          <p:spTgt spid="9"/>
                                        </p:tgtEl>
                                        <p:attrNameLst>
                                          <p:attrName>ppt_w</p:attrName>
                                        </p:attrNameLst>
                                      </p:cBhvr>
                                      <p:tavLst>
                                        <p:tav tm="0">
                                          <p:val>
                                            <p:strVal val="ppt_w"/>
                                          </p:val>
                                        </p:tav>
                                        <p:tav tm="100000">
                                          <p:val>
                                            <p:strVal val="#ppt_w*0.02396042"/>
                                          </p:val>
                                        </p:tav>
                                      </p:tavLst>
                                    </p:anim>
                                    <p:anim to="" calcmode="lin" valueType="num">
                                      <p:cBhvr>
                                        <p:cTn id="1335" dur="500" fill="hold">
                                          <p:stCondLst>
                                            <p:cond delay="0"/>
                                          </p:stCondLst>
                                        </p:cTn>
                                        <p:tgtEl>
                                          <p:spTgt spid="9"/>
                                        </p:tgtEl>
                                        <p:attrNameLst>
                                          <p:attrName>ppt_h</p:attrName>
                                        </p:attrNameLst>
                                      </p:cBhvr>
                                      <p:tavLst>
                                        <p:tav tm="0">
                                          <p:val>
                                            <p:strVal val="ppt_h"/>
                                          </p:val>
                                        </p:tav>
                                        <p:tav tm="100000">
                                          <p:val>
                                            <p:strVal val="#ppt_h*0.02396042"/>
                                          </p:val>
                                        </p:tav>
                                      </p:tavLst>
                                    </p:anim>
                                    <p:anim to="" calcmode="lin" valueType="num">
                                      <p:cBhvr>
                                        <p:cTn id="1336" dur="500" fill="hold">
                                          <p:stCondLst>
                                            <p:cond delay="0"/>
                                          </p:stCondLst>
                                        </p:cTn>
                                        <p:tgtEl>
                                          <p:spTgt spid="9"/>
                                        </p:tgtEl>
                                        <p:attrNameLst>
                                          <p:attrName>ppt_x</p:attrName>
                                        </p:attrNameLst>
                                      </p:cBhvr>
                                      <p:tavLst>
                                        <p:tav tm="0">
                                          <p:val>
                                            <p:strVal val="ppt_x"/>
                                          </p:val>
                                        </p:tav>
                                        <p:tav tm="100000">
                                          <p:val>
                                            <p:fltVal val="-1.09019"/>
                                          </p:val>
                                        </p:tav>
                                      </p:tavLst>
                                    </p:anim>
                                    <p:anim to="" calcmode="lin" valueType="num">
                                      <p:cBhvr>
                                        <p:cTn id="1337" dur="500" fill="hold">
                                          <p:stCondLst>
                                            <p:cond delay="0"/>
                                          </p:stCondLst>
                                        </p:cTn>
                                        <p:tgtEl>
                                          <p:spTgt spid="9"/>
                                        </p:tgtEl>
                                        <p:attrNameLst>
                                          <p:attrName>ppt_y</p:attrName>
                                        </p:attrNameLst>
                                      </p:cBhvr>
                                      <p:tavLst>
                                        <p:tav tm="0">
                                          <p:val>
                                            <p:strVal val="ppt_y"/>
                                          </p:val>
                                        </p:tav>
                                        <p:tav tm="100000">
                                          <p:val>
                                            <p:fltVal val="0.13699"/>
                                          </p:val>
                                        </p:tav>
                                      </p:tavLst>
                                    </p:anim>
                                    <p:anim to="" calcmode="lin" valueType="num">
                                      <p:cBhvr>
                                        <p:cTn id="1338"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339" presetID="0" presetClass="entr" presetSubtype="0" fill="hold" grpId="19" nodeType="withEffect">
                                  <p:stCondLst>
                                    <p:cond delay="0"/>
                                  </p:stCondLst>
                                  <p:childTnLst>
                                    <p:anim to="" calcmode="lin" valueType="num">
                                      <p:cBhvr>
                                        <p:cTn id="1340" dur="500" fill="hold">
                                          <p:stCondLst>
                                            <p:cond delay="0"/>
                                          </p:stCondLst>
                                        </p:cTn>
                                        <p:tgtEl>
                                          <p:spTgt spid="6"/>
                                        </p:tgtEl>
                                        <p:attrNameLst>
                                          <p:attrName>ppt_w</p:attrName>
                                        </p:attrNameLst>
                                      </p:cBhvr>
                                      <p:tavLst>
                                        <p:tav tm="0">
                                          <p:val>
                                            <p:strVal val="ppt_w"/>
                                          </p:val>
                                        </p:tav>
                                        <p:tav tm="100000">
                                          <p:val>
                                            <p:strVal val="#ppt_w*0.03141992"/>
                                          </p:val>
                                        </p:tav>
                                      </p:tavLst>
                                    </p:anim>
                                    <p:anim to="" calcmode="lin" valueType="num">
                                      <p:cBhvr>
                                        <p:cTn id="1341" dur="500" fill="hold">
                                          <p:stCondLst>
                                            <p:cond delay="0"/>
                                          </p:stCondLst>
                                        </p:cTn>
                                        <p:tgtEl>
                                          <p:spTgt spid="6"/>
                                        </p:tgtEl>
                                        <p:attrNameLst>
                                          <p:attrName>ppt_h</p:attrName>
                                        </p:attrNameLst>
                                      </p:cBhvr>
                                      <p:tavLst>
                                        <p:tav tm="0">
                                          <p:val>
                                            <p:strVal val="ppt_h"/>
                                          </p:val>
                                        </p:tav>
                                        <p:tav tm="100000">
                                          <p:val>
                                            <p:strVal val="#ppt_h*0.03141993"/>
                                          </p:val>
                                        </p:tav>
                                      </p:tavLst>
                                    </p:anim>
                                    <p:anim to="" calcmode="lin" valueType="num">
                                      <p:cBhvr>
                                        <p:cTn id="1342" dur="500" fill="hold">
                                          <p:stCondLst>
                                            <p:cond delay="0"/>
                                          </p:stCondLst>
                                        </p:cTn>
                                        <p:tgtEl>
                                          <p:spTgt spid="6"/>
                                        </p:tgtEl>
                                        <p:attrNameLst>
                                          <p:attrName>ppt_x</p:attrName>
                                        </p:attrNameLst>
                                      </p:cBhvr>
                                      <p:tavLst>
                                        <p:tav tm="0">
                                          <p:val>
                                            <p:strVal val="ppt_x"/>
                                          </p:val>
                                        </p:tav>
                                        <p:tav tm="100000">
                                          <p:val>
                                            <p:fltVal val="-1.09269"/>
                                          </p:val>
                                        </p:tav>
                                      </p:tavLst>
                                    </p:anim>
                                    <p:anim to="" calcmode="lin" valueType="num">
                                      <p:cBhvr>
                                        <p:cTn id="1343" dur="500" fill="hold">
                                          <p:stCondLst>
                                            <p:cond delay="0"/>
                                          </p:stCondLst>
                                        </p:cTn>
                                        <p:tgtEl>
                                          <p:spTgt spid="6"/>
                                        </p:tgtEl>
                                        <p:attrNameLst>
                                          <p:attrName>ppt_y</p:attrName>
                                        </p:attrNameLst>
                                      </p:cBhvr>
                                      <p:tavLst>
                                        <p:tav tm="0">
                                          <p:val>
                                            <p:strVal val="ppt_y"/>
                                          </p:val>
                                        </p:tav>
                                        <p:tav tm="100000">
                                          <p:val>
                                            <p:fltVal val="0.14538"/>
                                          </p:val>
                                        </p:tav>
                                      </p:tavLst>
                                    </p:anim>
                                    <p:anim to="" calcmode="lin" valueType="num">
                                      <p:cBhvr>
                                        <p:cTn id="1344"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1345" presetID="0" presetClass="entr" presetSubtype="0" fill="hold" grpId="20" nodeType="withEffect">
                                  <p:stCondLst>
                                    <p:cond delay="0"/>
                                  </p:stCondLst>
                                  <p:childTnLst>
                                    <p:anim to="" calcmode="lin" valueType="num">
                                      <p:cBhvr>
                                        <p:cTn id="1346" dur="500" fill="hold">
                                          <p:stCondLst>
                                            <p:cond delay="0"/>
                                          </p:stCondLst>
                                        </p:cTn>
                                        <p:tgtEl>
                                          <p:spTgt spid="4"/>
                                        </p:tgtEl>
                                        <p:attrNameLst>
                                          <p:attrName>ppt_w</p:attrName>
                                        </p:attrNameLst>
                                      </p:cBhvr>
                                      <p:tavLst>
                                        <p:tav tm="0">
                                          <p:val>
                                            <p:strVal val="ppt_w"/>
                                          </p:val>
                                        </p:tav>
                                        <p:tav tm="100000">
                                          <p:val>
                                            <p:strVal val="#ppt_w*0.02570264"/>
                                          </p:val>
                                        </p:tav>
                                      </p:tavLst>
                                    </p:anim>
                                    <p:anim to="" calcmode="lin" valueType="num">
                                      <p:cBhvr>
                                        <p:cTn id="1347" dur="500" fill="hold">
                                          <p:stCondLst>
                                            <p:cond delay="0"/>
                                          </p:stCondLst>
                                        </p:cTn>
                                        <p:tgtEl>
                                          <p:spTgt spid="4"/>
                                        </p:tgtEl>
                                        <p:attrNameLst>
                                          <p:attrName>ppt_h</p:attrName>
                                        </p:attrNameLst>
                                      </p:cBhvr>
                                      <p:tavLst>
                                        <p:tav tm="0">
                                          <p:val>
                                            <p:strVal val="ppt_h"/>
                                          </p:val>
                                        </p:tav>
                                        <p:tav tm="100000">
                                          <p:val>
                                            <p:strVal val="#ppt_h*0.02570264"/>
                                          </p:val>
                                        </p:tav>
                                      </p:tavLst>
                                    </p:anim>
                                    <p:anim to="" calcmode="lin" valueType="num">
                                      <p:cBhvr>
                                        <p:cTn id="1348" dur="500" fill="hold">
                                          <p:stCondLst>
                                            <p:cond delay="0"/>
                                          </p:stCondLst>
                                        </p:cTn>
                                        <p:tgtEl>
                                          <p:spTgt spid="4"/>
                                        </p:tgtEl>
                                        <p:attrNameLst>
                                          <p:attrName>ppt_x</p:attrName>
                                        </p:attrNameLst>
                                      </p:cBhvr>
                                      <p:tavLst>
                                        <p:tav tm="0">
                                          <p:val>
                                            <p:strVal val="ppt_x"/>
                                          </p:val>
                                        </p:tav>
                                        <p:tav tm="100000">
                                          <p:val>
                                            <p:fltVal val="-1.09555"/>
                                          </p:val>
                                        </p:tav>
                                      </p:tavLst>
                                    </p:anim>
                                    <p:anim to="" calcmode="lin" valueType="num">
                                      <p:cBhvr>
                                        <p:cTn id="1349" dur="500" fill="hold">
                                          <p:stCondLst>
                                            <p:cond delay="0"/>
                                          </p:stCondLst>
                                        </p:cTn>
                                        <p:tgtEl>
                                          <p:spTgt spid="4"/>
                                        </p:tgtEl>
                                        <p:attrNameLst>
                                          <p:attrName>ppt_y</p:attrName>
                                        </p:attrNameLst>
                                      </p:cBhvr>
                                      <p:tavLst>
                                        <p:tav tm="0">
                                          <p:val>
                                            <p:strVal val="ppt_y"/>
                                          </p:val>
                                        </p:tav>
                                        <p:tav tm="100000">
                                          <p:val>
                                            <p:fltVal val="0.1414"/>
                                          </p:val>
                                        </p:tav>
                                      </p:tavLst>
                                    </p:anim>
                                    <p:anim to="" calcmode="lin" valueType="num">
                                      <p:cBhvr>
                                        <p:cTn id="1350"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351" fill="hold">
                      <p:stCondLst>
                        <p:cond delay="indefinite"/>
                      </p:stCondLst>
                      <p:childTnLst>
                        <p:par>
                          <p:cTn id="1352" fill="hold">
                            <p:stCondLst>
                              <p:cond delay="0"/>
                            </p:stCondLst>
                            <p:childTnLst>
                              <p:par>
                                <p:cTn id="1353" presetID="2" presetClass="entr" presetSubtype="4" fill="hold" grpId="0" nodeType="clickEffect">
                                  <p:stCondLst>
                                    <p:cond delay="0"/>
                                  </p:stCondLst>
                                  <p:childTnLst>
                                    <p:set>
                                      <p:cBhvr>
                                        <p:cTn id="1354" dur="1" fill="hold">
                                          <p:stCondLst>
                                            <p:cond delay="0"/>
                                          </p:stCondLst>
                                        </p:cTn>
                                        <p:tgtEl>
                                          <p:spTgt spid="28"/>
                                        </p:tgtEl>
                                        <p:attrNameLst>
                                          <p:attrName>style.visibility</p:attrName>
                                        </p:attrNameLst>
                                      </p:cBhvr>
                                      <p:to>
                                        <p:strVal val="visible"/>
                                      </p:to>
                                    </p:set>
                                    <p:anim calcmode="lin" valueType="num">
                                      <p:cBhvr additive="base">
                                        <p:cTn id="1355" dur="500" fill="hold">
                                          <p:stCondLst>
                                            <p:cond delay="0"/>
                                          </p:stCondLst>
                                        </p:cTn>
                                        <p:tgtEl>
                                          <p:spTgt spid="28"/>
                                        </p:tgtEl>
                                        <p:attrNameLst>
                                          <p:attrName>ppt_x</p:attrName>
                                        </p:attrNameLst>
                                      </p:cBhvr>
                                      <p:tavLst>
                                        <p:tav tm="0">
                                          <p:val>
                                            <p:fltVal val="0.26105"/>
                                          </p:val>
                                        </p:tav>
                                        <p:tav tm="100000">
                                          <p:val>
                                            <p:fltVal val="0.26105"/>
                                          </p:val>
                                        </p:tav>
                                      </p:tavLst>
                                    </p:anim>
                                    <p:anim calcmode="lin" valueType="num">
                                      <p:cBhvr additive="base">
                                        <p:cTn id="1356" dur="500" fill="hold">
                                          <p:stCondLst>
                                            <p:cond delay="0"/>
                                          </p:stCondLst>
                                        </p:cTn>
                                        <p:tgtEl>
                                          <p:spTgt spid="28"/>
                                        </p:tgtEl>
                                        <p:attrNameLst>
                                          <p:attrName>ppt_y</p:attrName>
                                        </p:attrNameLst>
                                      </p:cBhvr>
                                      <p:tavLst>
                                        <p:tav tm="0" fmla="0.5+(#ppt_h*1.33)*((1.5-1.5*$)^3-(1.5-1.5*$)^2)">
                                          <p:val>
                                            <p:intVal val="0"/>
                                          </p:val>
                                        </p:tav>
                                        <p:tav tm="100000">
                                          <p:val>
                                            <p:fltVal val="1"/>
                                          </p:val>
                                        </p:tav>
                                      </p:tavLst>
                                    </p:anim>
                                    <p:anim to="" calcmode="lin" valueType="num">
                                      <p:cBhvr>
                                        <p:cTn id="1357" dur="500" fill="hold">
                                          <p:stCondLst>
                                            <p:cond delay="0"/>
                                          </p:stCondLst>
                                        </p:cTn>
                                        <p:tgtEl>
                                          <p:spTgt spid="28"/>
                                        </p:tgtEl>
                                        <p:attrNameLst>
                                          <p:attrName>ppt_w</p:attrName>
                                        </p:attrNameLst>
                                      </p:cBhvr>
                                      <p:tavLst>
                                        <p:tav tm="0">
                                          <p:val>
                                            <p:strVal val="#ppt_w"/>
                                          </p:val>
                                        </p:tav>
                                        <p:tav tm="100000">
                                          <p:val>
                                            <p:strVal val="#ppt_w*1.331885"/>
                                          </p:val>
                                        </p:tav>
                                      </p:tavLst>
                                    </p:anim>
                                    <p:anim to="" calcmode="lin" valueType="num">
                                      <p:cBhvr>
                                        <p:cTn id="1358" dur="500" fill="hold">
                                          <p:stCondLst>
                                            <p:cond delay="0"/>
                                          </p:stCondLst>
                                        </p:cTn>
                                        <p:tgtEl>
                                          <p:spTgt spid="28"/>
                                        </p:tgtEl>
                                        <p:attrNameLst>
                                          <p:attrName>ppt_h</p:attrName>
                                        </p:attrNameLst>
                                      </p:cBhvr>
                                      <p:tavLst>
                                        <p:tav tm="0">
                                          <p:val>
                                            <p:strVal val="#ppt_h"/>
                                          </p:val>
                                        </p:tav>
                                        <p:tav tm="100000">
                                          <p:val>
                                            <p:strVal val="#ppt_h*1.331885"/>
                                          </p:val>
                                        </p:tav>
                                      </p:tavLst>
                                    </p:anim>
                                  </p:childTnLst>
                                </p:cTn>
                              </p:par>
                              <p:par>
                                <p:cTn id="1359" presetID="0" presetClass="entr" presetSubtype="0" fill="hold" grpId="1" nodeType="withEffect">
                                  <p:stCondLst>
                                    <p:cond delay="0"/>
                                  </p:stCondLst>
                                  <p:childTnLst>
                                    <p:anim to="" calcmode="lin" valueType="num">
                                      <p:cBhvr>
                                        <p:cTn id="1360" dur="500" fill="hold">
                                          <p:stCondLst>
                                            <p:cond delay="0"/>
                                          </p:stCondLst>
                                        </p:cTn>
                                        <p:tgtEl>
                                          <p:spTgt spid="27"/>
                                        </p:tgtEl>
                                        <p:attrNameLst>
                                          <p:attrName>ppt_w</p:attrName>
                                        </p:attrNameLst>
                                      </p:cBhvr>
                                      <p:tavLst>
                                        <p:tav tm="0">
                                          <p:val>
                                            <p:strVal val="ppt_w"/>
                                          </p:val>
                                        </p:tav>
                                        <p:tav tm="100000">
                                          <p:val>
                                            <p:strVal val="#ppt_w*1.939754"/>
                                          </p:val>
                                        </p:tav>
                                      </p:tavLst>
                                    </p:anim>
                                    <p:anim to="" calcmode="lin" valueType="num">
                                      <p:cBhvr>
                                        <p:cTn id="1361" dur="500" fill="hold">
                                          <p:stCondLst>
                                            <p:cond delay="0"/>
                                          </p:stCondLst>
                                        </p:cTn>
                                        <p:tgtEl>
                                          <p:spTgt spid="27"/>
                                        </p:tgtEl>
                                        <p:attrNameLst>
                                          <p:attrName>ppt_h</p:attrName>
                                        </p:attrNameLst>
                                      </p:cBhvr>
                                      <p:tavLst>
                                        <p:tav tm="0">
                                          <p:val>
                                            <p:strVal val="ppt_h"/>
                                          </p:val>
                                        </p:tav>
                                        <p:tav tm="100000">
                                          <p:val>
                                            <p:strVal val="#ppt_h*1.939754"/>
                                          </p:val>
                                        </p:tav>
                                      </p:tavLst>
                                    </p:anim>
                                    <p:anim to="" calcmode="lin" valueType="num">
                                      <p:cBhvr>
                                        <p:cTn id="1362" dur="500" fill="hold">
                                          <p:stCondLst>
                                            <p:cond delay="0"/>
                                          </p:stCondLst>
                                        </p:cTn>
                                        <p:tgtEl>
                                          <p:spTgt spid="27"/>
                                        </p:tgtEl>
                                        <p:attrNameLst>
                                          <p:attrName>ppt_x</p:attrName>
                                        </p:attrNameLst>
                                      </p:cBhvr>
                                      <p:tavLst>
                                        <p:tav tm="0">
                                          <p:val>
                                            <p:strVal val="ppt_x"/>
                                          </p:val>
                                        </p:tav>
                                        <p:tav tm="100000">
                                          <p:val>
                                            <p:fltVal val="0.3093"/>
                                          </p:val>
                                        </p:tav>
                                      </p:tavLst>
                                    </p:anim>
                                    <p:anim to="" calcmode="lin" valueType="num">
                                      <p:cBhvr>
                                        <p:cTn id="1363" dur="500" fill="hold">
                                          <p:stCondLst>
                                            <p:cond delay="0"/>
                                          </p:stCondLst>
                                        </p:cTn>
                                        <p:tgtEl>
                                          <p:spTgt spid="27"/>
                                        </p:tgtEl>
                                        <p:attrNameLst>
                                          <p:attrName>ppt_y</p:attrName>
                                        </p:attrNameLst>
                                      </p:cBhvr>
                                      <p:tavLst>
                                        <p:tav tm="0">
                                          <p:val>
                                            <p:strVal val="ppt_y"/>
                                          </p:val>
                                        </p:tav>
                                        <p:tav tm="100000">
                                          <p:val>
                                            <p:fltVal val="0.25003"/>
                                          </p:val>
                                        </p:tav>
                                      </p:tavLst>
                                    </p:anim>
                                    <p:anim to="" calcmode="lin" valueType="num">
                                      <p:cBhvr>
                                        <p:cTn id="1364" dur="500" fill="hold">
                                          <p:stCondLst>
                                            <p:cond delay="0"/>
                                          </p:stCondLst>
                                        </p:cTn>
                                        <p:tgtEl>
                                          <p:spTgt spid="27"/>
                                        </p:tgtEl>
                                        <p:attrNameLst>
                                          <p:attrName>transform.rotation_z</p:attrName>
                                        </p:attrNameLst>
                                      </p:cBhvr>
                                      <p:tavLst>
                                        <p:tav tm="0">
                                          <p:val>
                                            <p:strVal val="ppt_r"/>
                                          </p:val>
                                        </p:tav>
                                        <p:tav tm="100000">
                                          <p:val>
                                            <p:fltVal val="0"/>
                                          </p:val>
                                        </p:tav>
                                      </p:tavLst>
                                    </p:anim>
                                  </p:childTnLst>
                                </p:cTn>
                              </p:par>
                              <p:par>
                                <p:cTn id="1365" presetID="0" presetClass="entr" presetSubtype="0" fill="hold" grpId="2" nodeType="withEffect">
                                  <p:stCondLst>
                                    <p:cond delay="0"/>
                                  </p:stCondLst>
                                  <p:childTnLst>
                                    <p:anim to="" calcmode="lin" valueType="num">
                                      <p:cBhvr>
                                        <p:cTn id="1366" dur="500" fill="hold">
                                          <p:stCondLst>
                                            <p:cond delay="0"/>
                                          </p:stCondLst>
                                        </p:cTn>
                                        <p:tgtEl>
                                          <p:spTgt spid="26"/>
                                        </p:tgtEl>
                                        <p:attrNameLst>
                                          <p:attrName>ppt_w</p:attrName>
                                        </p:attrNameLst>
                                      </p:cBhvr>
                                      <p:tavLst>
                                        <p:tav tm="0">
                                          <p:val>
                                            <p:strVal val="ppt_w"/>
                                          </p:val>
                                        </p:tav>
                                        <p:tav tm="100000">
                                          <p:val>
                                            <p:strVal val="#ppt_w*2.715245"/>
                                          </p:val>
                                        </p:tav>
                                      </p:tavLst>
                                    </p:anim>
                                    <p:anim to="" calcmode="lin" valueType="num">
                                      <p:cBhvr>
                                        <p:cTn id="1367" dur="500" fill="hold">
                                          <p:stCondLst>
                                            <p:cond delay="0"/>
                                          </p:stCondLst>
                                        </p:cTn>
                                        <p:tgtEl>
                                          <p:spTgt spid="26"/>
                                        </p:tgtEl>
                                        <p:attrNameLst>
                                          <p:attrName>ppt_h</p:attrName>
                                        </p:attrNameLst>
                                      </p:cBhvr>
                                      <p:tavLst>
                                        <p:tav tm="0">
                                          <p:val>
                                            <p:strVal val="ppt_h"/>
                                          </p:val>
                                        </p:tav>
                                        <p:tav tm="100000">
                                          <p:val>
                                            <p:strVal val="#ppt_h*2.715245"/>
                                          </p:val>
                                        </p:tav>
                                      </p:tavLst>
                                    </p:anim>
                                    <p:anim to="" calcmode="lin" valueType="num">
                                      <p:cBhvr>
                                        <p:cTn id="1368" dur="500" fill="hold">
                                          <p:stCondLst>
                                            <p:cond delay="0"/>
                                          </p:stCondLst>
                                        </p:cTn>
                                        <p:tgtEl>
                                          <p:spTgt spid="26"/>
                                        </p:tgtEl>
                                        <p:attrNameLst>
                                          <p:attrName>ppt_x</p:attrName>
                                        </p:attrNameLst>
                                      </p:cBhvr>
                                      <p:tavLst>
                                        <p:tav tm="0">
                                          <p:val>
                                            <p:strVal val="ppt_x"/>
                                          </p:val>
                                        </p:tav>
                                        <p:tav tm="100000">
                                          <p:val>
                                            <p:fltVal val="-0.03361"/>
                                          </p:val>
                                        </p:tav>
                                      </p:tavLst>
                                    </p:anim>
                                    <p:anim to="" calcmode="lin" valueType="num">
                                      <p:cBhvr>
                                        <p:cTn id="1369" dur="500" fill="hold">
                                          <p:stCondLst>
                                            <p:cond delay="0"/>
                                          </p:stCondLst>
                                        </p:cTn>
                                        <p:tgtEl>
                                          <p:spTgt spid="26"/>
                                        </p:tgtEl>
                                        <p:attrNameLst>
                                          <p:attrName>ppt_y</p:attrName>
                                        </p:attrNameLst>
                                      </p:cBhvr>
                                      <p:tavLst>
                                        <p:tav tm="0">
                                          <p:val>
                                            <p:strVal val="ppt_y"/>
                                          </p:val>
                                        </p:tav>
                                        <p:tav tm="100000">
                                          <p:val>
                                            <p:fltVal val="-0.47195"/>
                                          </p:val>
                                        </p:tav>
                                      </p:tavLst>
                                    </p:anim>
                                    <p:anim to="" calcmode="lin" valueType="num">
                                      <p:cBhvr>
                                        <p:cTn id="1370"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1371" presetID="0" presetClass="entr" presetSubtype="0" fill="hold" grpId="3" nodeType="withEffect">
                                  <p:stCondLst>
                                    <p:cond delay="0"/>
                                  </p:stCondLst>
                                  <p:childTnLst>
                                    <p:anim to="" calcmode="lin" valueType="num">
                                      <p:cBhvr>
                                        <p:cTn id="1372" dur="500" fill="hold">
                                          <p:stCondLst>
                                            <p:cond delay="0"/>
                                          </p:stCondLst>
                                        </p:cTn>
                                        <p:tgtEl>
                                          <p:spTgt spid="25"/>
                                        </p:tgtEl>
                                        <p:attrNameLst>
                                          <p:attrName>ppt_w</p:attrName>
                                        </p:attrNameLst>
                                      </p:cBhvr>
                                      <p:tavLst>
                                        <p:tav tm="0">
                                          <p:val>
                                            <p:strVal val="ppt_w"/>
                                          </p:val>
                                        </p:tav>
                                        <p:tav tm="100000">
                                          <p:val>
                                            <p:strVal val="#ppt_w*2.332696"/>
                                          </p:val>
                                        </p:tav>
                                      </p:tavLst>
                                    </p:anim>
                                    <p:anim to="" calcmode="lin" valueType="num">
                                      <p:cBhvr>
                                        <p:cTn id="1373" dur="500" fill="hold">
                                          <p:stCondLst>
                                            <p:cond delay="0"/>
                                          </p:stCondLst>
                                        </p:cTn>
                                        <p:tgtEl>
                                          <p:spTgt spid="25"/>
                                        </p:tgtEl>
                                        <p:attrNameLst>
                                          <p:attrName>ppt_h</p:attrName>
                                        </p:attrNameLst>
                                      </p:cBhvr>
                                      <p:tavLst>
                                        <p:tav tm="0">
                                          <p:val>
                                            <p:strVal val="ppt_h"/>
                                          </p:val>
                                        </p:tav>
                                        <p:tav tm="100000">
                                          <p:val>
                                            <p:strVal val="#ppt_h*2.332696"/>
                                          </p:val>
                                        </p:tav>
                                      </p:tavLst>
                                    </p:anim>
                                    <p:anim to="" calcmode="lin" valueType="num">
                                      <p:cBhvr>
                                        <p:cTn id="1374" dur="500" fill="hold">
                                          <p:stCondLst>
                                            <p:cond delay="0"/>
                                          </p:stCondLst>
                                        </p:cTn>
                                        <p:tgtEl>
                                          <p:spTgt spid="25"/>
                                        </p:tgtEl>
                                        <p:attrNameLst>
                                          <p:attrName>ppt_x</p:attrName>
                                        </p:attrNameLst>
                                      </p:cBhvr>
                                      <p:tavLst>
                                        <p:tav tm="0">
                                          <p:val>
                                            <p:strVal val="ppt_x"/>
                                          </p:val>
                                        </p:tav>
                                        <p:tav tm="100000">
                                          <p:val>
                                            <p:fltVal val="-0.29566"/>
                                          </p:val>
                                        </p:tav>
                                      </p:tavLst>
                                    </p:anim>
                                    <p:anim to="" calcmode="lin" valueType="num">
                                      <p:cBhvr>
                                        <p:cTn id="1375" dur="500" fill="hold">
                                          <p:stCondLst>
                                            <p:cond delay="0"/>
                                          </p:stCondLst>
                                        </p:cTn>
                                        <p:tgtEl>
                                          <p:spTgt spid="25"/>
                                        </p:tgtEl>
                                        <p:attrNameLst>
                                          <p:attrName>ppt_y</p:attrName>
                                        </p:attrNameLst>
                                      </p:cBhvr>
                                      <p:tavLst>
                                        <p:tav tm="0">
                                          <p:val>
                                            <p:strVal val="ppt_y"/>
                                          </p:val>
                                        </p:tav>
                                        <p:tav tm="100000">
                                          <p:val>
                                            <p:fltVal val="-0.12926"/>
                                          </p:val>
                                        </p:tav>
                                      </p:tavLst>
                                    </p:anim>
                                    <p:anim to="" calcmode="lin" valueType="num">
                                      <p:cBhvr>
                                        <p:cTn id="1376"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1377" presetID="0" presetClass="entr" presetSubtype="0" fill="hold" grpId="4" nodeType="withEffect">
                                  <p:stCondLst>
                                    <p:cond delay="0"/>
                                  </p:stCondLst>
                                  <p:childTnLst>
                                    <p:anim to="" calcmode="lin" valueType="num">
                                      <p:cBhvr>
                                        <p:cTn id="1378" dur="500" fill="hold">
                                          <p:stCondLst>
                                            <p:cond delay="0"/>
                                          </p:stCondLst>
                                        </p:cTn>
                                        <p:tgtEl>
                                          <p:spTgt spid="24"/>
                                        </p:tgtEl>
                                        <p:attrNameLst>
                                          <p:attrName>ppt_w</p:attrName>
                                        </p:attrNameLst>
                                      </p:cBhvr>
                                      <p:tavLst>
                                        <p:tav tm="0">
                                          <p:val>
                                            <p:strVal val="ppt_w"/>
                                          </p:val>
                                        </p:tav>
                                        <p:tav tm="100000">
                                          <p:val>
                                            <p:strVal val="#ppt_w*1.349604"/>
                                          </p:val>
                                        </p:tav>
                                      </p:tavLst>
                                    </p:anim>
                                    <p:anim to="" calcmode="lin" valueType="num">
                                      <p:cBhvr>
                                        <p:cTn id="1379" dur="500" fill="hold">
                                          <p:stCondLst>
                                            <p:cond delay="0"/>
                                          </p:stCondLst>
                                        </p:cTn>
                                        <p:tgtEl>
                                          <p:spTgt spid="24"/>
                                        </p:tgtEl>
                                        <p:attrNameLst>
                                          <p:attrName>ppt_h</p:attrName>
                                        </p:attrNameLst>
                                      </p:cBhvr>
                                      <p:tavLst>
                                        <p:tav tm="0">
                                          <p:val>
                                            <p:strVal val="ppt_h"/>
                                          </p:val>
                                        </p:tav>
                                        <p:tav tm="100000">
                                          <p:val>
                                            <p:strVal val="#ppt_h*1.349604"/>
                                          </p:val>
                                        </p:tav>
                                      </p:tavLst>
                                    </p:anim>
                                    <p:anim to="" calcmode="lin" valueType="num">
                                      <p:cBhvr>
                                        <p:cTn id="1380" dur="500" fill="hold">
                                          <p:stCondLst>
                                            <p:cond delay="0"/>
                                          </p:stCondLst>
                                        </p:cTn>
                                        <p:tgtEl>
                                          <p:spTgt spid="24"/>
                                        </p:tgtEl>
                                        <p:attrNameLst>
                                          <p:attrName>ppt_x</p:attrName>
                                        </p:attrNameLst>
                                      </p:cBhvr>
                                      <p:tavLst>
                                        <p:tav tm="0">
                                          <p:val>
                                            <p:strVal val="ppt_x"/>
                                          </p:val>
                                        </p:tav>
                                        <p:tav tm="100000">
                                          <p:val>
                                            <p:fltVal val="-0.50625"/>
                                          </p:val>
                                        </p:tav>
                                      </p:tavLst>
                                    </p:anim>
                                    <p:anim to="" calcmode="lin" valueType="num">
                                      <p:cBhvr>
                                        <p:cTn id="1381" dur="500" fill="hold">
                                          <p:stCondLst>
                                            <p:cond delay="0"/>
                                          </p:stCondLst>
                                        </p:cTn>
                                        <p:tgtEl>
                                          <p:spTgt spid="24"/>
                                        </p:tgtEl>
                                        <p:attrNameLst>
                                          <p:attrName>ppt_y</p:attrName>
                                        </p:attrNameLst>
                                      </p:cBhvr>
                                      <p:tavLst>
                                        <p:tav tm="0">
                                          <p:val>
                                            <p:strVal val="ppt_y"/>
                                          </p:val>
                                        </p:tav>
                                        <p:tav tm="100000">
                                          <p:val>
                                            <p:fltVal val="0.11982"/>
                                          </p:val>
                                        </p:tav>
                                      </p:tavLst>
                                    </p:anim>
                                    <p:anim to="" calcmode="lin" valueType="num">
                                      <p:cBhvr>
                                        <p:cTn id="1382"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1383" presetID="0" presetClass="entr" presetSubtype="0" fill="hold" grpId="5" nodeType="withEffect">
                                  <p:stCondLst>
                                    <p:cond delay="0"/>
                                  </p:stCondLst>
                                  <p:childTnLst>
                                    <p:anim to="" calcmode="lin" valueType="num">
                                      <p:cBhvr>
                                        <p:cTn id="1384" dur="500" fill="hold">
                                          <p:stCondLst>
                                            <p:cond delay="0"/>
                                          </p:stCondLst>
                                        </p:cTn>
                                        <p:tgtEl>
                                          <p:spTgt spid="23"/>
                                        </p:tgtEl>
                                        <p:attrNameLst>
                                          <p:attrName>ppt_w</p:attrName>
                                        </p:attrNameLst>
                                      </p:cBhvr>
                                      <p:tavLst>
                                        <p:tav tm="0">
                                          <p:val>
                                            <p:strVal val="ppt_w"/>
                                          </p:val>
                                        </p:tav>
                                        <p:tav tm="100000">
                                          <p:val>
                                            <p:strVal val="#ppt_w*1.349603"/>
                                          </p:val>
                                        </p:tav>
                                      </p:tavLst>
                                    </p:anim>
                                    <p:anim to="" calcmode="lin" valueType="num">
                                      <p:cBhvr>
                                        <p:cTn id="1385" dur="500" fill="hold">
                                          <p:stCondLst>
                                            <p:cond delay="0"/>
                                          </p:stCondLst>
                                        </p:cTn>
                                        <p:tgtEl>
                                          <p:spTgt spid="23"/>
                                        </p:tgtEl>
                                        <p:attrNameLst>
                                          <p:attrName>ppt_h</p:attrName>
                                        </p:attrNameLst>
                                      </p:cBhvr>
                                      <p:tavLst>
                                        <p:tav tm="0">
                                          <p:val>
                                            <p:strVal val="ppt_h"/>
                                          </p:val>
                                        </p:tav>
                                        <p:tav tm="100000">
                                          <p:val>
                                            <p:strVal val="#ppt_h*1.349604"/>
                                          </p:val>
                                        </p:tav>
                                      </p:tavLst>
                                    </p:anim>
                                    <p:anim to="" calcmode="lin" valueType="num">
                                      <p:cBhvr>
                                        <p:cTn id="1386" dur="500" fill="hold">
                                          <p:stCondLst>
                                            <p:cond delay="0"/>
                                          </p:stCondLst>
                                        </p:cTn>
                                        <p:tgtEl>
                                          <p:spTgt spid="23"/>
                                        </p:tgtEl>
                                        <p:attrNameLst>
                                          <p:attrName>ppt_x</p:attrName>
                                        </p:attrNameLst>
                                      </p:cBhvr>
                                      <p:tavLst>
                                        <p:tav tm="0">
                                          <p:val>
                                            <p:strVal val="ppt_x"/>
                                          </p:val>
                                        </p:tav>
                                        <p:tav tm="100000">
                                          <p:val>
                                            <p:fltVal val="-0.66708"/>
                                          </p:val>
                                        </p:tav>
                                      </p:tavLst>
                                    </p:anim>
                                    <p:anim to="" calcmode="lin" valueType="num">
                                      <p:cBhvr>
                                        <p:cTn id="1387" dur="500" fill="hold">
                                          <p:stCondLst>
                                            <p:cond delay="0"/>
                                          </p:stCondLst>
                                        </p:cTn>
                                        <p:tgtEl>
                                          <p:spTgt spid="23"/>
                                        </p:tgtEl>
                                        <p:attrNameLst>
                                          <p:attrName>ppt_y</p:attrName>
                                        </p:attrNameLst>
                                      </p:cBhvr>
                                      <p:tavLst>
                                        <p:tav tm="0">
                                          <p:val>
                                            <p:strVal val="ppt_y"/>
                                          </p:val>
                                        </p:tav>
                                        <p:tav tm="100000">
                                          <p:val>
                                            <p:fltVal val="0.19011"/>
                                          </p:val>
                                        </p:tav>
                                      </p:tavLst>
                                    </p:anim>
                                    <p:anim to="" calcmode="lin" valueType="num">
                                      <p:cBhvr>
                                        <p:cTn id="1388"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1389" presetID="0" presetClass="entr" presetSubtype="0" fill="hold" grpId="6" nodeType="withEffect">
                                  <p:stCondLst>
                                    <p:cond delay="0"/>
                                  </p:stCondLst>
                                  <p:childTnLst>
                                    <p:anim to="" calcmode="lin" valueType="num">
                                      <p:cBhvr>
                                        <p:cTn id="1390" dur="500" fill="hold">
                                          <p:stCondLst>
                                            <p:cond delay="0"/>
                                          </p:stCondLst>
                                        </p:cTn>
                                        <p:tgtEl>
                                          <p:spTgt spid="22"/>
                                        </p:tgtEl>
                                        <p:attrNameLst>
                                          <p:attrName>ppt_w</p:attrName>
                                        </p:attrNameLst>
                                      </p:cBhvr>
                                      <p:tavLst>
                                        <p:tav tm="0">
                                          <p:val>
                                            <p:strVal val="ppt_w"/>
                                          </p:val>
                                        </p:tav>
                                        <p:tav tm="100000">
                                          <p:val>
                                            <p:strVal val="#ppt_w*1.444549"/>
                                          </p:val>
                                        </p:tav>
                                      </p:tavLst>
                                    </p:anim>
                                    <p:anim to="" calcmode="lin" valueType="num">
                                      <p:cBhvr>
                                        <p:cTn id="1391" dur="500" fill="hold">
                                          <p:stCondLst>
                                            <p:cond delay="0"/>
                                          </p:stCondLst>
                                        </p:cTn>
                                        <p:tgtEl>
                                          <p:spTgt spid="22"/>
                                        </p:tgtEl>
                                        <p:attrNameLst>
                                          <p:attrName>ppt_h</p:attrName>
                                        </p:attrNameLst>
                                      </p:cBhvr>
                                      <p:tavLst>
                                        <p:tav tm="0">
                                          <p:val>
                                            <p:strVal val="ppt_h"/>
                                          </p:val>
                                        </p:tav>
                                        <p:tav tm="100000">
                                          <p:val>
                                            <p:strVal val="#ppt_h*1.444549"/>
                                          </p:val>
                                        </p:tav>
                                      </p:tavLst>
                                    </p:anim>
                                    <p:anim to="" calcmode="lin" valueType="num">
                                      <p:cBhvr>
                                        <p:cTn id="1392" dur="500" fill="hold">
                                          <p:stCondLst>
                                            <p:cond delay="0"/>
                                          </p:stCondLst>
                                        </p:cTn>
                                        <p:tgtEl>
                                          <p:spTgt spid="22"/>
                                        </p:tgtEl>
                                        <p:attrNameLst>
                                          <p:attrName>ppt_x</p:attrName>
                                        </p:attrNameLst>
                                      </p:cBhvr>
                                      <p:tavLst>
                                        <p:tav tm="0">
                                          <p:val>
                                            <p:strVal val="ppt_x"/>
                                          </p:val>
                                        </p:tav>
                                        <p:tav tm="100000">
                                          <p:val>
                                            <p:fltVal val="-0.84041"/>
                                          </p:val>
                                        </p:tav>
                                      </p:tavLst>
                                    </p:anim>
                                    <p:anim to="" calcmode="lin" valueType="num">
                                      <p:cBhvr>
                                        <p:cTn id="1393" dur="500" fill="hold">
                                          <p:stCondLst>
                                            <p:cond delay="0"/>
                                          </p:stCondLst>
                                        </p:cTn>
                                        <p:tgtEl>
                                          <p:spTgt spid="22"/>
                                        </p:tgtEl>
                                        <p:attrNameLst>
                                          <p:attrName>ppt_y</p:attrName>
                                        </p:attrNameLst>
                                      </p:cBhvr>
                                      <p:tavLst>
                                        <p:tav tm="0">
                                          <p:val>
                                            <p:strVal val="ppt_y"/>
                                          </p:val>
                                        </p:tav>
                                        <p:tav tm="100000">
                                          <p:val>
                                            <p:fltVal val="0.28064"/>
                                          </p:val>
                                        </p:tav>
                                      </p:tavLst>
                                    </p:anim>
                                    <p:anim to="" calcmode="lin" valueType="num">
                                      <p:cBhvr>
                                        <p:cTn id="1394"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1395" presetID="0" presetClass="entr" presetSubtype="0" fill="hold" grpId="7" nodeType="withEffect">
                                  <p:stCondLst>
                                    <p:cond delay="0"/>
                                  </p:stCondLst>
                                  <p:childTnLst>
                                    <p:anim to="" calcmode="lin" valueType="num">
                                      <p:cBhvr>
                                        <p:cTn id="1396" dur="500" fill="hold">
                                          <p:stCondLst>
                                            <p:cond delay="0"/>
                                          </p:stCondLst>
                                        </p:cTn>
                                        <p:tgtEl>
                                          <p:spTgt spid="21"/>
                                        </p:tgtEl>
                                        <p:attrNameLst>
                                          <p:attrName>ppt_w</p:attrName>
                                        </p:attrNameLst>
                                      </p:cBhvr>
                                      <p:tavLst>
                                        <p:tav tm="0">
                                          <p:val>
                                            <p:strVal val="ppt_w"/>
                                          </p:val>
                                        </p:tav>
                                        <p:tav tm="100000">
                                          <p:val>
                                            <p:strVal val="#ppt_w*0.7286834"/>
                                          </p:val>
                                        </p:tav>
                                      </p:tavLst>
                                    </p:anim>
                                    <p:anim to="" calcmode="lin" valueType="num">
                                      <p:cBhvr>
                                        <p:cTn id="1397" dur="500" fill="hold">
                                          <p:stCondLst>
                                            <p:cond delay="0"/>
                                          </p:stCondLst>
                                        </p:cTn>
                                        <p:tgtEl>
                                          <p:spTgt spid="21"/>
                                        </p:tgtEl>
                                        <p:attrNameLst>
                                          <p:attrName>ppt_h</p:attrName>
                                        </p:attrNameLst>
                                      </p:cBhvr>
                                      <p:tavLst>
                                        <p:tav tm="0">
                                          <p:val>
                                            <p:strVal val="ppt_h"/>
                                          </p:val>
                                        </p:tav>
                                        <p:tav tm="100000">
                                          <p:val>
                                            <p:strVal val="#ppt_h*0.7286835"/>
                                          </p:val>
                                        </p:tav>
                                      </p:tavLst>
                                    </p:anim>
                                    <p:anim to="" calcmode="lin" valueType="num">
                                      <p:cBhvr>
                                        <p:cTn id="1398" dur="500" fill="hold">
                                          <p:stCondLst>
                                            <p:cond delay="0"/>
                                          </p:stCondLst>
                                        </p:cTn>
                                        <p:tgtEl>
                                          <p:spTgt spid="21"/>
                                        </p:tgtEl>
                                        <p:attrNameLst>
                                          <p:attrName>ppt_x</p:attrName>
                                        </p:attrNameLst>
                                      </p:cBhvr>
                                      <p:tavLst>
                                        <p:tav tm="0">
                                          <p:val>
                                            <p:strVal val="ppt_x"/>
                                          </p:val>
                                        </p:tav>
                                        <p:tav tm="100000">
                                          <p:val>
                                            <p:fltVal val="-0.96906"/>
                                          </p:val>
                                        </p:tav>
                                      </p:tavLst>
                                    </p:anim>
                                    <p:anim to="" calcmode="lin" valueType="num">
                                      <p:cBhvr>
                                        <p:cTn id="1399" dur="500" fill="hold">
                                          <p:stCondLst>
                                            <p:cond delay="0"/>
                                          </p:stCondLst>
                                        </p:cTn>
                                        <p:tgtEl>
                                          <p:spTgt spid="21"/>
                                        </p:tgtEl>
                                        <p:attrNameLst>
                                          <p:attrName>ppt_y</p:attrName>
                                        </p:attrNameLst>
                                      </p:cBhvr>
                                      <p:tavLst>
                                        <p:tav tm="0">
                                          <p:val>
                                            <p:strVal val="ppt_y"/>
                                          </p:val>
                                        </p:tav>
                                        <p:tav tm="100000">
                                          <p:val>
                                            <p:fltVal val="0.24493"/>
                                          </p:val>
                                        </p:tav>
                                      </p:tavLst>
                                    </p:anim>
                                    <p:anim to="" calcmode="lin" valueType="num">
                                      <p:cBhvr>
                                        <p:cTn id="1400"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1401" presetID="0" presetClass="entr" presetSubtype="0" fill="hold" grpId="8" nodeType="withEffect">
                                  <p:stCondLst>
                                    <p:cond delay="0"/>
                                  </p:stCondLst>
                                  <p:childTnLst>
                                    <p:anim to="" calcmode="lin" valueType="num">
                                      <p:cBhvr>
                                        <p:cTn id="1402" dur="500" fill="hold">
                                          <p:stCondLst>
                                            <p:cond delay="0"/>
                                          </p:stCondLst>
                                        </p:cTn>
                                        <p:tgtEl>
                                          <p:spTgt spid="20"/>
                                        </p:tgtEl>
                                        <p:attrNameLst>
                                          <p:attrName>ppt_w</p:attrName>
                                        </p:attrNameLst>
                                      </p:cBhvr>
                                      <p:tavLst>
                                        <p:tav tm="0">
                                          <p:val>
                                            <p:strVal val="ppt_w"/>
                                          </p:val>
                                        </p:tav>
                                        <p:tav tm="100000">
                                          <p:val>
                                            <p:strVal val="#ppt_w*0.7286834"/>
                                          </p:val>
                                        </p:tav>
                                      </p:tavLst>
                                    </p:anim>
                                    <p:anim to="" calcmode="lin" valueType="num">
                                      <p:cBhvr>
                                        <p:cTn id="1403" dur="500" fill="hold">
                                          <p:stCondLst>
                                            <p:cond delay="0"/>
                                          </p:stCondLst>
                                        </p:cTn>
                                        <p:tgtEl>
                                          <p:spTgt spid="20"/>
                                        </p:tgtEl>
                                        <p:attrNameLst>
                                          <p:attrName>ppt_h</p:attrName>
                                        </p:attrNameLst>
                                      </p:cBhvr>
                                      <p:tavLst>
                                        <p:tav tm="0">
                                          <p:val>
                                            <p:strVal val="ppt_h"/>
                                          </p:val>
                                        </p:tav>
                                        <p:tav tm="100000">
                                          <p:val>
                                            <p:strVal val="#ppt_h*0.7286834"/>
                                          </p:val>
                                        </p:tav>
                                      </p:tavLst>
                                    </p:anim>
                                    <p:anim to="" calcmode="lin" valueType="num">
                                      <p:cBhvr>
                                        <p:cTn id="1404" dur="500" fill="hold">
                                          <p:stCondLst>
                                            <p:cond delay="0"/>
                                          </p:stCondLst>
                                        </p:cTn>
                                        <p:tgtEl>
                                          <p:spTgt spid="20"/>
                                        </p:tgtEl>
                                        <p:attrNameLst>
                                          <p:attrName>ppt_x</p:attrName>
                                        </p:attrNameLst>
                                      </p:cBhvr>
                                      <p:tavLst>
                                        <p:tav tm="0">
                                          <p:val>
                                            <p:strVal val="ppt_x"/>
                                          </p:val>
                                        </p:tav>
                                        <p:tav tm="100000">
                                          <p:val>
                                            <p:fltVal val="-1.05221"/>
                                          </p:val>
                                        </p:tav>
                                      </p:tavLst>
                                    </p:anim>
                                    <p:anim to="" calcmode="lin" valueType="num">
                                      <p:cBhvr>
                                        <p:cTn id="1405" dur="500" fill="hold">
                                          <p:stCondLst>
                                            <p:cond delay="0"/>
                                          </p:stCondLst>
                                        </p:cTn>
                                        <p:tgtEl>
                                          <p:spTgt spid="20"/>
                                        </p:tgtEl>
                                        <p:attrNameLst>
                                          <p:attrName>ppt_y</p:attrName>
                                        </p:attrNameLst>
                                      </p:cBhvr>
                                      <p:tavLst>
                                        <p:tav tm="0">
                                          <p:val>
                                            <p:strVal val="ppt_y"/>
                                          </p:val>
                                        </p:tav>
                                        <p:tav tm="100000">
                                          <p:val>
                                            <p:fltVal val="-0.01931"/>
                                          </p:val>
                                        </p:tav>
                                      </p:tavLst>
                                    </p:anim>
                                    <p:anim to="" calcmode="lin" valueType="num">
                                      <p:cBhvr>
                                        <p:cTn id="1406"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1407" presetID="0" presetClass="entr" presetSubtype="0" fill="hold" grpId="9" nodeType="withEffect">
                                  <p:stCondLst>
                                    <p:cond delay="0"/>
                                  </p:stCondLst>
                                  <p:childTnLst>
                                    <p:anim to="" calcmode="lin" valueType="num">
                                      <p:cBhvr>
                                        <p:cTn id="1408" dur="500" fill="hold">
                                          <p:stCondLst>
                                            <p:cond delay="0"/>
                                          </p:stCondLst>
                                        </p:cTn>
                                        <p:tgtEl>
                                          <p:spTgt spid="19"/>
                                        </p:tgtEl>
                                        <p:attrNameLst>
                                          <p:attrName>ppt_w</p:attrName>
                                        </p:attrNameLst>
                                      </p:cBhvr>
                                      <p:tavLst>
                                        <p:tav tm="0">
                                          <p:val>
                                            <p:strVal val="ppt_w"/>
                                          </p:val>
                                        </p:tav>
                                        <p:tav tm="100000">
                                          <p:val>
                                            <p:strVal val="#ppt_w*0.6755514"/>
                                          </p:val>
                                        </p:tav>
                                      </p:tavLst>
                                    </p:anim>
                                    <p:anim to="" calcmode="lin" valueType="num">
                                      <p:cBhvr>
                                        <p:cTn id="1409" dur="500" fill="hold">
                                          <p:stCondLst>
                                            <p:cond delay="0"/>
                                          </p:stCondLst>
                                        </p:cTn>
                                        <p:tgtEl>
                                          <p:spTgt spid="19"/>
                                        </p:tgtEl>
                                        <p:attrNameLst>
                                          <p:attrName>ppt_h</p:attrName>
                                        </p:attrNameLst>
                                      </p:cBhvr>
                                      <p:tavLst>
                                        <p:tav tm="0">
                                          <p:val>
                                            <p:strVal val="ppt_h"/>
                                          </p:val>
                                        </p:tav>
                                        <p:tav tm="100000">
                                          <p:val>
                                            <p:strVal val="#ppt_h*0.6755515"/>
                                          </p:val>
                                        </p:tav>
                                      </p:tavLst>
                                    </p:anim>
                                    <p:anim to="" calcmode="lin" valueType="num">
                                      <p:cBhvr>
                                        <p:cTn id="1410" dur="500" fill="hold">
                                          <p:stCondLst>
                                            <p:cond delay="0"/>
                                          </p:stCondLst>
                                        </p:cTn>
                                        <p:tgtEl>
                                          <p:spTgt spid="19"/>
                                        </p:tgtEl>
                                        <p:attrNameLst>
                                          <p:attrName>ppt_x</p:attrName>
                                        </p:attrNameLst>
                                      </p:cBhvr>
                                      <p:tavLst>
                                        <p:tav tm="0">
                                          <p:val>
                                            <p:strVal val="ppt_x"/>
                                          </p:val>
                                        </p:tav>
                                        <p:tav tm="100000">
                                          <p:val>
                                            <p:fltVal val="-1.15277"/>
                                          </p:val>
                                        </p:tav>
                                      </p:tavLst>
                                    </p:anim>
                                    <p:anim to="" calcmode="lin" valueType="num">
                                      <p:cBhvr>
                                        <p:cTn id="1411" dur="500" fill="hold">
                                          <p:stCondLst>
                                            <p:cond delay="0"/>
                                          </p:stCondLst>
                                        </p:cTn>
                                        <p:tgtEl>
                                          <p:spTgt spid="19"/>
                                        </p:tgtEl>
                                        <p:attrNameLst>
                                          <p:attrName>ppt_y</p:attrName>
                                        </p:attrNameLst>
                                      </p:cBhvr>
                                      <p:tavLst>
                                        <p:tav tm="0">
                                          <p:val>
                                            <p:strVal val="ppt_y"/>
                                          </p:val>
                                        </p:tav>
                                        <p:tav tm="100000">
                                          <p:val>
                                            <p:fltVal val="-0.11524"/>
                                          </p:val>
                                        </p:tav>
                                      </p:tavLst>
                                    </p:anim>
                                    <p:anim to="" calcmode="lin" valueType="num">
                                      <p:cBhvr>
                                        <p:cTn id="1412"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1413" presetID="0" presetClass="entr" presetSubtype="0" fill="hold" grpId="10" nodeType="withEffect">
                                  <p:stCondLst>
                                    <p:cond delay="0"/>
                                  </p:stCondLst>
                                  <p:childTnLst>
                                    <p:anim to="" calcmode="lin" valueType="num">
                                      <p:cBhvr>
                                        <p:cTn id="1414" dur="500" fill="hold">
                                          <p:stCondLst>
                                            <p:cond delay="0"/>
                                          </p:stCondLst>
                                        </p:cTn>
                                        <p:tgtEl>
                                          <p:spTgt spid="18"/>
                                        </p:tgtEl>
                                        <p:attrNameLst>
                                          <p:attrName>ppt_w</p:attrName>
                                        </p:attrNameLst>
                                      </p:cBhvr>
                                      <p:tavLst>
                                        <p:tav tm="0">
                                          <p:val>
                                            <p:strVal val="ppt_w"/>
                                          </p:val>
                                        </p:tav>
                                        <p:tav tm="100000">
                                          <p:val>
                                            <p:strVal val="#ppt_w*0.6755512"/>
                                          </p:val>
                                        </p:tav>
                                      </p:tavLst>
                                    </p:anim>
                                    <p:anim to="" calcmode="lin" valueType="num">
                                      <p:cBhvr>
                                        <p:cTn id="1415" dur="500" fill="hold">
                                          <p:stCondLst>
                                            <p:cond delay="0"/>
                                          </p:stCondLst>
                                        </p:cTn>
                                        <p:tgtEl>
                                          <p:spTgt spid="18"/>
                                        </p:tgtEl>
                                        <p:attrNameLst>
                                          <p:attrName>ppt_h</p:attrName>
                                        </p:attrNameLst>
                                      </p:cBhvr>
                                      <p:tavLst>
                                        <p:tav tm="0">
                                          <p:val>
                                            <p:strVal val="ppt_h"/>
                                          </p:val>
                                        </p:tav>
                                        <p:tav tm="100000">
                                          <p:val>
                                            <p:strVal val="#ppt_h*0.6755514"/>
                                          </p:val>
                                        </p:tav>
                                      </p:tavLst>
                                    </p:anim>
                                    <p:anim to="" calcmode="lin" valueType="num">
                                      <p:cBhvr>
                                        <p:cTn id="1416" dur="500" fill="hold">
                                          <p:stCondLst>
                                            <p:cond delay="0"/>
                                          </p:stCondLst>
                                        </p:cTn>
                                        <p:tgtEl>
                                          <p:spTgt spid="18"/>
                                        </p:tgtEl>
                                        <p:attrNameLst>
                                          <p:attrName>ppt_x</p:attrName>
                                        </p:attrNameLst>
                                      </p:cBhvr>
                                      <p:tavLst>
                                        <p:tav tm="0">
                                          <p:val>
                                            <p:strVal val="ppt_x"/>
                                          </p:val>
                                        </p:tav>
                                        <p:tav tm="100000">
                                          <p:val>
                                            <p:fltVal val="-1.33468"/>
                                          </p:val>
                                        </p:tav>
                                      </p:tavLst>
                                    </p:anim>
                                    <p:anim to="" calcmode="lin" valueType="num">
                                      <p:cBhvr>
                                        <p:cTn id="1417" dur="500" fill="hold">
                                          <p:stCondLst>
                                            <p:cond delay="0"/>
                                          </p:stCondLst>
                                        </p:cTn>
                                        <p:tgtEl>
                                          <p:spTgt spid="18"/>
                                        </p:tgtEl>
                                        <p:attrNameLst>
                                          <p:attrName>ppt_y</p:attrName>
                                        </p:attrNameLst>
                                      </p:cBhvr>
                                      <p:tavLst>
                                        <p:tav tm="0">
                                          <p:val>
                                            <p:strVal val="ppt_y"/>
                                          </p:val>
                                        </p:tav>
                                        <p:tav tm="100000">
                                          <p:val>
                                            <p:fltVal val="-0.11518"/>
                                          </p:val>
                                        </p:tav>
                                      </p:tavLst>
                                    </p:anim>
                                    <p:anim to="" calcmode="lin" valueType="num">
                                      <p:cBhvr>
                                        <p:cTn id="1418"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1419" presetID="0" presetClass="entr" presetSubtype="0" fill="hold" grpId="11" nodeType="withEffect">
                                  <p:stCondLst>
                                    <p:cond delay="0"/>
                                  </p:stCondLst>
                                  <p:childTnLst>
                                    <p:anim to="" calcmode="lin" valueType="num">
                                      <p:cBhvr>
                                        <p:cTn id="1420" dur="500" fill="hold">
                                          <p:stCondLst>
                                            <p:cond delay="0"/>
                                          </p:stCondLst>
                                        </p:cTn>
                                        <p:tgtEl>
                                          <p:spTgt spid="17"/>
                                        </p:tgtEl>
                                        <p:attrNameLst>
                                          <p:attrName>ppt_w</p:attrName>
                                        </p:attrNameLst>
                                      </p:cBhvr>
                                      <p:tavLst>
                                        <p:tav tm="0">
                                          <p:val>
                                            <p:strVal val="ppt_w"/>
                                          </p:val>
                                        </p:tav>
                                        <p:tav tm="100000">
                                          <p:val>
                                            <p:strVal val="#ppt_w*0.511216"/>
                                          </p:val>
                                        </p:tav>
                                      </p:tavLst>
                                    </p:anim>
                                    <p:anim to="" calcmode="lin" valueType="num">
                                      <p:cBhvr>
                                        <p:cTn id="1421" dur="500" fill="hold">
                                          <p:stCondLst>
                                            <p:cond delay="0"/>
                                          </p:stCondLst>
                                        </p:cTn>
                                        <p:tgtEl>
                                          <p:spTgt spid="17"/>
                                        </p:tgtEl>
                                        <p:attrNameLst>
                                          <p:attrName>ppt_h</p:attrName>
                                        </p:attrNameLst>
                                      </p:cBhvr>
                                      <p:tavLst>
                                        <p:tav tm="0">
                                          <p:val>
                                            <p:strVal val="ppt_h"/>
                                          </p:val>
                                        </p:tav>
                                        <p:tav tm="100000">
                                          <p:val>
                                            <p:strVal val="#ppt_h*0.5112161"/>
                                          </p:val>
                                        </p:tav>
                                      </p:tavLst>
                                    </p:anim>
                                    <p:anim to="" calcmode="lin" valueType="num">
                                      <p:cBhvr>
                                        <p:cTn id="1422" dur="500" fill="hold">
                                          <p:stCondLst>
                                            <p:cond delay="0"/>
                                          </p:stCondLst>
                                        </p:cTn>
                                        <p:tgtEl>
                                          <p:spTgt spid="17"/>
                                        </p:tgtEl>
                                        <p:attrNameLst>
                                          <p:attrName>ppt_x</p:attrName>
                                        </p:attrNameLst>
                                      </p:cBhvr>
                                      <p:tavLst>
                                        <p:tav tm="0">
                                          <p:val>
                                            <p:strVal val="ppt_x"/>
                                          </p:val>
                                        </p:tav>
                                        <p:tav tm="100000">
                                          <p:val>
                                            <p:fltVal val="-1.38746"/>
                                          </p:val>
                                        </p:tav>
                                      </p:tavLst>
                                    </p:anim>
                                    <p:anim to="" calcmode="lin" valueType="num">
                                      <p:cBhvr>
                                        <p:cTn id="1423" dur="500" fill="hold">
                                          <p:stCondLst>
                                            <p:cond delay="0"/>
                                          </p:stCondLst>
                                        </p:cTn>
                                        <p:tgtEl>
                                          <p:spTgt spid="17"/>
                                        </p:tgtEl>
                                        <p:attrNameLst>
                                          <p:attrName>ppt_y</p:attrName>
                                        </p:attrNameLst>
                                      </p:cBhvr>
                                      <p:tavLst>
                                        <p:tav tm="0">
                                          <p:val>
                                            <p:strVal val="ppt_y"/>
                                          </p:val>
                                        </p:tav>
                                        <p:tav tm="100000">
                                          <p:val>
                                            <p:fltVal val="-0.16279"/>
                                          </p:val>
                                        </p:tav>
                                      </p:tavLst>
                                    </p:anim>
                                    <p:anim to="" calcmode="lin" valueType="num">
                                      <p:cBhvr>
                                        <p:cTn id="1424"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1425" presetID="0" presetClass="entr" presetSubtype="0" fill="hold" grpId="12" nodeType="withEffect">
                                  <p:stCondLst>
                                    <p:cond delay="0"/>
                                  </p:stCondLst>
                                  <p:childTnLst>
                                    <p:anim to="" calcmode="lin" valueType="num">
                                      <p:cBhvr>
                                        <p:cTn id="1426" dur="500" fill="hold">
                                          <p:stCondLst>
                                            <p:cond delay="0"/>
                                          </p:stCondLst>
                                        </p:cTn>
                                        <p:tgtEl>
                                          <p:spTgt spid="16"/>
                                        </p:tgtEl>
                                        <p:attrNameLst>
                                          <p:attrName>ppt_w</p:attrName>
                                        </p:attrNameLst>
                                      </p:cBhvr>
                                      <p:tavLst>
                                        <p:tav tm="0">
                                          <p:val>
                                            <p:strVal val="ppt_w"/>
                                          </p:val>
                                        </p:tav>
                                        <p:tav tm="100000">
                                          <p:val>
                                            <p:strVal val="#ppt_w*0.2876672"/>
                                          </p:val>
                                        </p:tav>
                                      </p:tavLst>
                                    </p:anim>
                                    <p:anim to="" calcmode="lin" valueType="num">
                                      <p:cBhvr>
                                        <p:cTn id="1427" dur="500" fill="hold">
                                          <p:stCondLst>
                                            <p:cond delay="0"/>
                                          </p:stCondLst>
                                        </p:cTn>
                                        <p:tgtEl>
                                          <p:spTgt spid="16"/>
                                        </p:tgtEl>
                                        <p:attrNameLst>
                                          <p:attrName>ppt_h</p:attrName>
                                        </p:attrNameLst>
                                      </p:cBhvr>
                                      <p:tavLst>
                                        <p:tav tm="0">
                                          <p:val>
                                            <p:strVal val="ppt_h"/>
                                          </p:val>
                                        </p:tav>
                                        <p:tav tm="100000">
                                          <p:val>
                                            <p:strVal val="#ppt_h*0.2876672"/>
                                          </p:val>
                                        </p:tav>
                                      </p:tavLst>
                                    </p:anim>
                                    <p:anim to="" calcmode="lin" valueType="num">
                                      <p:cBhvr>
                                        <p:cTn id="1428" dur="500" fill="hold">
                                          <p:stCondLst>
                                            <p:cond delay="0"/>
                                          </p:stCondLst>
                                        </p:cTn>
                                        <p:tgtEl>
                                          <p:spTgt spid="16"/>
                                        </p:tgtEl>
                                        <p:attrNameLst>
                                          <p:attrName>ppt_x</p:attrName>
                                        </p:attrNameLst>
                                      </p:cBhvr>
                                      <p:tavLst>
                                        <p:tav tm="0">
                                          <p:val>
                                            <p:strVal val="ppt_x"/>
                                          </p:val>
                                        </p:tav>
                                        <p:tav tm="100000">
                                          <p:val>
                                            <p:fltVal val="-1.52044"/>
                                          </p:val>
                                        </p:tav>
                                      </p:tavLst>
                                    </p:anim>
                                    <p:anim to="" calcmode="lin" valueType="num">
                                      <p:cBhvr>
                                        <p:cTn id="1429" dur="500" fill="hold">
                                          <p:stCondLst>
                                            <p:cond delay="0"/>
                                          </p:stCondLst>
                                        </p:cTn>
                                        <p:tgtEl>
                                          <p:spTgt spid="16"/>
                                        </p:tgtEl>
                                        <p:attrNameLst>
                                          <p:attrName>ppt_y</p:attrName>
                                        </p:attrNameLst>
                                      </p:cBhvr>
                                      <p:tavLst>
                                        <p:tav tm="0">
                                          <p:val>
                                            <p:strVal val="ppt_y"/>
                                          </p:val>
                                        </p:tav>
                                        <p:tav tm="100000">
                                          <p:val>
                                            <p:fltVal val="-0.29838"/>
                                          </p:val>
                                        </p:tav>
                                      </p:tavLst>
                                    </p:anim>
                                    <p:anim to="" calcmode="lin" valueType="num">
                                      <p:cBhvr>
                                        <p:cTn id="1430"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1431" presetID="0" presetClass="entr" presetSubtype="0" fill="hold" grpId="13" nodeType="withEffect">
                                  <p:stCondLst>
                                    <p:cond delay="0"/>
                                  </p:stCondLst>
                                  <p:childTnLst>
                                    <p:anim to="" calcmode="lin" valueType="num">
                                      <p:cBhvr>
                                        <p:cTn id="1432" dur="500" fill="hold">
                                          <p:stCondLst>
                                            <p:cond delay="0"/>
                                          </p:stCondLst>
                                        </p:cTn>
                                        <p:tgtEl>
                                          <p:spTgt spid="15"/>
                                        </p:tgtEl>
                                        <p:attrNameLst>
                                          <p:attrName>ppt_w</p:attrName>
                                        </p:attrNameLst>
                                      </p:cBhvr>
                                      <p:tavLst>
                                        <p:tav tm="0">
                                          <p:val>
                                            <p:strVal val="ppt_w"/>
                                          </p:val>
                                        </p:tav>
                                        <p:tav tm="100000">
                                          <p:val>
                                            <p:strVal val="#ppt_w*0.1783037"/>
                                          </p:val>
                                        </p:tav>
                                      </p:tavLst>
                                    </p:anim>
                                    <p:anim to="" calcmode="lin" valueType="num">
                                      <p:cBhvr>
                                        <p:cTn id="1433" dur="500" fill="hold">
                                          <p:stCondLst>
                                            <p:cond delay="0"/>
                                          </p:stCondLst>
                                        </p:cTn>
                                        <p:tgtEl>
                                          <p:spTgt spid="15"/>
                                        </p:tgtEl>
                                        <p:attrNameLst>
                                          <p:attrName>ppt_h</p:attrName>
                                        </p:attrNameLst>
                                      </p:cBhvr>
                                      <p:tavLst>
                                        <p:tav tm="0">
                                          <p:val>
                                            <p:strVal val="ppt_h"/>
                                          </p:val>
                                        </p:tav>
                                        <p:tav tm="100000">
                                          <p:val>
                                            <p:strVal val="#ppt_h*0.1783037"/>
                                          </p:val>
                                        </p:tav>
                                      </p:tavLst>
                                    </p:anim>
                                    <p:anim to="" calcmode="lin" valueType="num">
                                      <p:cBhvr>
                                        <p:cTn id="1434" dur="500" fill="hold">
                                          <p:stCondLst>
                                            <p:cond delay="0"/>
                                          </p:stCondLst>
                                        </p:cTn>
                                        <p:tgtEl>
                                          <p:spTgt spid="15"/>
                                        </p:tgtEl>
                                        <p:attrNameLst>
                                          <p:attrName>ppt_x</p:attrName>
                                        </p:attrNameLst>
                                      </p:cBhvr>
                                      <p:tavLst>
                                        <p:tav tm="0">
                                          <p:val>
                                            <p:strVal val="ppt_x"/>
                                          </p:val>
                                        </p:tav>
                                        <p:tav tm="100000">
                                          <p:val>
                                            <p:fltVal val="-1.42116"/>
                                          </p:val>
                                        </p:tav>
                                      </p:tavLst>
                                    </p:anim>
                                    <p:anim to="" calcmode="lin" valueType="num">
                                      <p:cBhvr>
                                        <p:cTn id="1435" dur="500" fill="hold">
                                          <p:stCondLst>
                                            <p:cond delay="0"/>
                                          </p:stCondLst>
                                        </p:cTn>
                                        <p:tgtEl>
                                          <p:spTgt spid="15"/>
                                        </p:tgtEl>
                                        <p:attrNameLst>
                                          <p:attrName>ppt_y</p:attrName>
                                        </p:attrNameLst>
                                      </p:cBhvr>
                                      <p:tavLst>
                                        <p:tav tm="0">
                                          <p:val>
                                            <p:strVal val="ppt_y"/>
                                          </p:val>
                                        </p:tav>
                                        <p:tav tm="100000">
                                          <p:val>
                                            <p:fltVal val="-0.32581"/>
                                          </p:val>
                                        </p:tav>
                                      </p:tavLst>
                                    </p:anim>
                                    <p:anim to="" calcmode="lin" valueType="num">
                                      <p:cBhvr>
                                        <p:cTn id="1436"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1437" presetID="0" presetClass="entr" presetSubtype="0" fill="hold" grpId="14" nodeType="withEffect">
                                  <p:stCondLst>
                                    <p:cond delay="0"/>
                                  </p:stCondLst>
                                  <p:childTnLst>
                                    <p:anim to="" calcmode="lin" valueType="num">
                                      <p:cBhvr>
                                        <p:cTn id="1438" dur="500" fill="hold">
                                          <p:stCondLst>
                                            <p:cond delay="0"/>
                                          </p:stCondLst>
                                        </p:cTn>
                                        <p:tgtEl>
                                          <p:spTgt spid="14"/>
                                        </p:tgtEl>
                                        <p:attrNameLst>
                                          <p:attrName>ppt_w</p:attrName>
                                        </p:attrNameLst>
                                      </p:cBhvr>
                                      <p:tavLst>
                                        <p:tav tm="0">
                                          <p:val>
                                            <p:strVal val="ppt_w"/>
                                          </p:val>
                                        </p:tav>
                                        <p:tav tm="100000">
                                          <p:val>
                                            <p:strVal val="#ppt_w*0.1606093"/>
                                          </p:val>
                                        </p:tav>
                                      </p:tavLst>
                                    </p:anim>
                                    <p:anim to="" calcmode="lin" valueType="num">
                                      <p:cBhvr>
                                        <p:cTn id="1439" dur="500" fill="hold">
                                          <p:stCondLst>
                                            <p:cond delay="0"/>
                                          </p:stCondLst>
                                        </p:cTn>
                                        <p:tgtEl>
                                          <p:spTgt spid="14"/>
                                        </p:tgtEl>
                                        <p:attrNameLst>
                                          <p:attrName>ppt_h</p:attrName>
                                        </p:attrNameLst>
                                      </p:cBhvr>
                                      <p:tavLst>
                                        <p:tav tm="0">
                                          <p:val>
                                            <p:strVal val="ppt_h"/>
                                          </p:val>
                                        </p:tav>
                                        <p:tav tm="100000">
                                          <p:val>
                                            <p:strVal val="#ppt_h*0.1606092"/>
                                          </p:val>
                                        </p:tav>
                                      </p:tavLst>
                                    </p:anim>
                                    <p:anim to="" calcmode="lin" valueType="num">
                                      <p:cBhvr>
                                        <p:cTn id="1440" dur="500" fill="hold">
                                          <p:stCondLst>
                                            <p:cond delay="0"/>
                                          </p:stCondLst>
                                        </p:cTn>
                                        <p:tgtEl>
                                          <p:spTgt spid="14"/>
                                        </p:tgtEl>
                                        <p:attrNameLst>
                                          <p:attrName>ppt_x</p:attrName>
                                        </p:attrNameLst>
                                      </p:cBhvr>
                                      <p:tavLst>
                                        <p:tav tm="0">
                                          <p:val>
                                            <p:strVal val="ppt_x"/>
                                          </p:val>
                                        </p:tav>
                                        <p:tav tm="100000">
                                          <p:val>
                                            <p:fltVal val="-1.4721"/>
                                          </p:val>
                                        </p:tav>
                                      </p:tavLst>
                                    </p:anim>
                                    <p:anim to="" calcmode="lin" valueType="num">
                                      <p:cBhvr>
                                        <p:cTn id="1441" dur="500" fill="hold">
                                          <p:stCondLst>
                                            <p:cond delay="0"/>
                                          </p:stCondLst>
                                        </p:cTn>
                                        <p:tgtEl>
                                          <p:spTgt spid="14"/>
                                        </p:tgtEl>
                                        <p:attrNameLst>
                                          <p:attrName>ppt_y</p:attrName>
                                        </p:attrNameLst>
                                      </p:cBhvr>
                                      <p:tavLst>
                                        <p:tav tm="0">
                                          <p:val>
                                            <p:strVal val="ppt_y"/>
                                          </p:val>
                                        </p:tav>
                                        <p:tav tm="100000">
                                          <p:val>
                                            <p:fltVal val="-0.34509"/>
                                          </p:val>
                                        </p:tav>
                                      </p:tavLst>
                                    </p:anim>
                                    <p:anim to="" calcmode="lin" valueType="num">
                                      <p:cBhvr>
                                        <p:cTn id="1442"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1443" presetID="0" presetClass="entr" presetSubtype="0" fill="hold" grpId="15" nodeType="withEffect">
                                  <p:stCondLst>
                                    <p:cond delay="0"/>
                                  </p:stCondLst>
                                  <p:childTnLst>
                                    <p:anim to="" calcmode="lin" valueType="num">
                                      <p:cBhvr>
                                        <p:cTn id="1444" dur="500" fill="hold">
                                          <p:stCondLst>
                                            <p:cond delay="0"/>
                                          </p:stCondLst>
                                        </p:cTn>
                                        <p:tgtEl>
                                          <p:spTgt spid="13"/>
                                        </p:tgtEl>
                                        <p:attrNameLst>
                                          <p:attrName>ppt_w</p:attrName>
                                        </p:attrNameLst>
                                      </p:cBhvr>
                                      <p:tavLst>
                                        <p:tav tm="0">
                                          <p:val>
                                            <p:strVal val="ppt_w"/>
                                          </p:val>
                                        </p:tav>
                                        <p:tav tm="100000">
                                          <p:val>
                                            <p:strVal val="#ppt_w*0.09631471"/>
                                          </p:val>
                                        </p:tav>
                                      </p:tavLst>
                                    </p:anim>
                                    <p:anim to="" calcmode="lin" valueType="num">
                                      <p:cBhvr>
                                        <p:cTn id="1445" dur="500" fill="hold">
                                          <p:stCondLst>
                                            <p:cond delay="0"/>
                                          </p:stCondLst>
                                        </p:cTn>
                                        <p:tgtEl>
                                          <p:spTgt spid="13"/>
                                        </p:tgtEl>
                                        <p:attrNameLst>
                                          <p:attrName>ppt_h</p:attrName>
                                        </p:attrNameLst>
                                      </p:cBhvr>
                                      <p:tavLst>
                                        <p:tav tm="0">
                                          <p:val>
                                            <p:strVal val="ppt_h"/>
                                          </p:val>
                                        </p:tav>
                                        <p:tav tm="100000">
                                          <p:val>
                                            <p:strVal val="#ppt_h*0.09631469"/>
                                          </p:val>
                                        </p:tav>
                                      </p:tavLst>
                                    </p:anim>
                                    <p:anim to="" calcmode="lin" valueType="num">
                                      <p:cBhvr>
                                        <p:cTn id="1446" dur="500" fill="hold">
                                          <p:stCondLst>
                                            <p:cond delay="0"/>
                                          </p:stCondLst>
                                        </p:cTn>
                                        <p:tgtEl>
                                          <p:spTgt spid="13"/>
                                        </p:tgtEl>
                                        <p:attrNameLst>
                                          <p:attrName>ppt_x</p:attrName>
                                        </p:attrNameLst>
                                      </p:cBhvr>
                                      <p:tavLst>
                                        <p:tav tm="0">
                                          <p:val>
                                            <p:strVal val="ppt_x"/>
                                          </p:val>
                                        </p:tav>
                                        <p:tav tm="100000">
                                          <p:val>
                                            <p:fltVal val="-1.43122"/>
                                          </p:val>
                                        </p:tav>
                                      </p:tavLst>
                                    </p:anim>
                                    <p:anim to="" calcmode="lin" valueType="num">
                                      <p:cBhvr>
                                        <p:cTn id="1447" dur="500" fill="hold">
                                          <p:stCondLst>
                                            <p:cond delay="0"/>
                                          </p:stCondLst>
                                        </p:cTn>
                                        <p:tgtEl>
                                          <p:spTgt spid="13"/>
                                        </p:tgtEl>
                                        <p:attrNameLst>
                                          <p:attrName>ppt_y</p:attrName>
                                        </p:attrNameLst>
                                      </p:cBhvr>
                                      <p:tavLst>
                                        <p:tav tm="0">
                                          <p:val>
                                            <p:strVal val="ppt_y"/>
                                          </p:val>
                                        </p:tav>
                                        <p:tav tm="100000">
                                          <p:val>
                                            <p:fltVal val="-0.36087"/>
                                          </p:val>
                                        </p:tav>
                                      </p:tavLst>
                                    </p:anim>
                                    <p:anim to="" calcmode="lin" valueType="num">
                                      <p:cBhvr>
                                        <p:cTn id="1448"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449" presetID="0" presetClass="entr" presetSubtype="0" fill="hold" grpId="16" nodeType="withEffect">
                                  <p:stCondLst>
                                    <p:cond delay="0"/>
                                  </p:stCondLst>
                                  <p:childTnLst>
                                    <p:anim to="" calcmode="lin" valueType="num">
                                      <p:cBhvr>
                                        <p:cTn id="1450" dur="500" fill="hold">
                                          <p:stCondLst>
                                            <p:cond delay="0"/>
                                          </p:stCondLst>
                                        </p:cTn>
                                        <p:tgtEl>
                                          <p:spTgt spid="12"/>
                                        </p:tgtEl>
                                        <p:attrNameLst>
                                          <p:attrName>ppt_w</p:attrName>
                                        </p:attrNameLst>
                                      </p:cBhvr>
                                      <p:tavLst>
                                        <p:tav tm="0">
                                          <p:val>
                                            <p:strVal val="ppt_w"/>
                                          </p:val>
                                        </p:tav>
                                        <p:tav tm="100000">
                                          <p:val>
                                            <p:strVal val="#ppt_w*0.09631469"/>
                                          </p:val>
                                        </p:tav>
                                      </p:tavLst>
                                    </p:anim>
                                    <p:anim to="" calcmode="lin" valueType="num">
                                      <p:cBhvr>
                                        <p:cTn id="1451" dur="500" fill="hold">
                                          <p:stCondLst>
                                            <p:cond delay="0"/>
                                          </p:stCondLst>
                                        </p:cTn>
                                        <p:tgtEl>
                                          <p:spTgt spid="12"/>
                                        </p:tgtEl>
                                        <p:attrNameLst>
                                          <p:attrName>ppt_h</p:attrName>
                                        </p:attrNameLst>
                                      </p:cBhvr>
                                      <p:tavLst>
                                        <p:tav tm="0">
                                          <p:val>
                                            <p:strVal val="ppt_h"/>
                                          </p:val>
                                        </p:tav>
                                        <p:tav tm="100000">
                                          <p:val>
                                            <p:strVal val="#ppt_h*0.0963147"/>
                                          </p:val>
                                        </p:tav>
                                      </p:tavLst>
                                    </p:anim>
                                    <p:anim to="" calcmode="lin" valueType="num">
                                      <p:cBhvr>
                                        <p:cTn id="1452" dur="500" fill="hold">
                                          <p:stCondLst>
                                            <p:cond delay="0"/>
                                          </p:stCondLst>
                                        </p:cTn>
                                        <p:tgtEl>
                                          <p:spTgt spid="12"/>
                                        </p:tgtEl>
                                        <p:attrNameLst>
                                          <p:attrName>ppt_x</p:attrName>
                                        </p:attrNameLst>
                                      </p:cBhvr>
                                      <p:tavLst>
                                        <p:tav tm="0">
                                          <p:val>
                                            <p:strVal val="ppt_x"/>
                                          </p:val>
                                        </p:tav>
                                        <p:tav tm="100000">
                                          <p:val>
                                            <p:fltVal val="-1.45964"/>
                                          </p:val>
                                        </p:tav>
                                      </p:tavLst>
                                    </p:anim>
                                    <p:anim to="" calcmode="lin" valueType="num">
                                      <p:cBhvr>
                                        <p:cTn id="1453" dur="500" fill="hold">
                                          <p:stCondLst>
                                            <p:cond delay="0"/>
                                          </p:stCondLst>
                                        </p:cTn>
                                        <p:tgtEl>
                                          <p:spTgt spid="12"/>
                                        </p:tgtEl>
                                        <p:attrNameLst>
                                          <p:attrName>ppt_y</p:attrName>
                                        </p:attrNameLst>
                                      </p:cBhvr>
                                      <p:tavLst>
                                        <p:tav tm="0">
                                          <p:val>
                                            <p:strVal val="ppt_y"/>
                                          </p:val>
                                        </p:tav>
                                        <p:tav tm="100000">
                                          <p:val>
                                            <p:fltVal val="-0.39875"/>
                                          </p:val>
                                        </p:tav>
                                      </p:tavLst>
                                    </p:anim>
                                    <p:anim to="" calcmode="lin" valueType="num">
                                      <p:cBhvr>
                                        <p:cTn id="1454"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455" presetID="0" presetClass="entr" presetSubtype="0" fill="hold" grpId="17" nodeType="withEffect">
                                  <p:stCondLst>
                                    <p:cond delay="0"/>
                                  </p:stCondLst>
                                  <p:childTnLst>
                                    <p:anim to="" calcmode="lin" valueType="num">
                                      <p:cBhvr>
                                        <p:cTn id="1456" dur="500" fill="hold">
                                          <p:stCondLst>
                                            <p:cond delay="0"/>
                                          </p:stCondLst>
                                        </p:cTn>
                                        <p:tgtEl>
                                          <p:spTgt spid="11"/>
                                        </p:tgtEl>
                                        <p:attrNameLst>
                                          <p:attrName>ppt_w</p:attrName>
                                        </p:attrNameLst>
                                      </p:cBhvr>
                                      <p:tavLst>
                                        <p:tav tm="0">
                                          <p:val>
                                            <p:strVal val="ppt_w"/>
                                          </p:val>
                                        </p:tav>
                                        <p:tav tm="100000">
                                          <p:val>
                                            <p:strVal val="#ppt_w*0.0998193"/>
                                          </p:val>
                                        </p:tav>
                                      </p:tavLst>
                                    </p:anim>
                                    <p:anim to="" calcmode="lin" valueType="num">
                                      <p:cBhvr>
                                        <p:cTn id="1457" dur="500" fill="hold">
                                          <p:stCondLst>
                                            <p:cond delay="0"/>
                                          </p:stCondLst>
                                        </p:cTn>
                                        <p:tgtEl>
                                          <p:spTgt spid="11"/>
                                        </p:tgtEl>
                                        <p:attrNameLst>
                                          <p:attrName>ppt_h</p:attrName>
                                        </p:attrNameLst>
                                      </p:cBhvr>
                                      <p:tavLst>
                                        <p:tav tm="0">
                                          <p:val>
                                            <p:strVal val="ppt_h"/>
                                          </p:val>
                                        </p:tav>
                                        <p:tav tm="100000">
                                          <p:val>
                                            <p:strVal val="#ppt_h*0.09981931"/>
                                          </p:val>
                                        </p:tav>
                                      </p:tavLst>
                                    </p:anim>
                                    <p:anim to="" calcmode="lin" valueType="num">
                                      <p:cBhvr>
                                        <p:cTn id="1458" dur="500" fill="hold">
                                          <p:stCondLst>
                                            <p:cond delay="0"/>
                                          </p:stCondLst>
                                        </p:cTn>
                                        <p:tgtEl>
                                          <p:spTgt spid="11"/>
                                        </p:tgtEl>
                                        <p:attrNameLst>
                                          <p:attrName>ppt_x</p:attrName>
                                        </p:attrNameLst>
                                      </p:cBhvr>
                                      <p:tavLst>
                                        <p:tav tm="0">
                                          <p:val>
                                            <p:strVal val="ppt_x"/>
                                          </p:val>
                                        </p:tav>
                                        <p:tav tm="100000">
                                          <p:val>
                                            <p:fltVal val="-1.47083"/>
                                          </p:val>
                                        </p:tav>
                                      </p:tavLst>
                                    </p:anim>
                                    <p:anim to="" calcmode="lin" valueType="num">
                                      <p:cBhvr>
                                        <p:cTn id="1459" dur="500" fill="hold">
                                          <p:stCondLst>
                                            <p:cond delay="0"/>
                                          </p:stCondLst>
                                        </p:cTn>
                                        <p:tgtEl>
                                          <p:spTgt spid="11"/>
                                        </p:tgtEl>
                                        <p:attrNameLst>
                                          <p:attrName>ppt_y</p:attrName>
                                        </p:attrNameLst>
                                      </p:cBhvr>
                                      <p:tavLst>
                                        <p:tav tm="0">
                                          <p:val>
                                            <p:strVal val="ppt_y"/>
                                          </p:val>
                                        </p:tav>
                                        <p:tav tm="100000">
                                          <p:val>
                                            <p:fltVal val="-0.39176"/>
                                          </p:val>
                                        </p:tav>
                                      </p:tavLst>
                                    </p:anim>
                                    <p:anim to="" calcmode="lin" valueType="num">
                                      <p:cBhvr>
                                        <p:cTn id="1460"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461" presetID="0" presetClass="entr" presetSubtype="0" fill="hold" grpId="18" nodeType="withEffect">
                                  <p:stCondLst>
                                    <p:cond delay="0"/>
                                  </p:stCondLst>
                                  <p:childTnLst>
                                    <p:anim to="" calcmode="lin" valueType="num">
                                      <p:cBhvr>
                                        <p:cTn id="1462" dur="500" fill="hold">
                                          <p:stCondLst>
                                            <p:cond delay="0"/>
                                          </p:stCondLst>
                                        </p:cTn>
                                        <p:tgtEl>
                                          <p:spTgt spid="10"/>
                                        </p:tgtEl>
                                        <p:attrNameLst>
                                          <p:attrName>ppt_w</p:attrName>
                                        </p:attrNameLst>
                                      </p:cBhvr>
                                      <p:tavLst>
                                        <p:tav tm="0">
                                          <p:val>
                                            <p:strVal val="ppt_w"/>
                                          </p:val>
                                        </p:tav>
                                        <p:tav tm="100000">
                                          <p:val>
                                            <p:strVal val="#ppt_w*0.05287589"/>
                                          </p:val>
                                        </p:tav>
                                      </p:tavLst>
                                    </p:anim>
                                    <p:anim to="" calcmode="lin" valueType="num">
                                      <p:cBhvr>
                                        <p:cTn id="1463" dur="500" fill="hold">
                                          <p:stCondLst>
                                            <p:cond delay="0"/>
                                          </p:stCondLst>
                                        </p:cTn>
                                        <p:tgtEl>
                                          <p:spTgt spid="10"/>
                                        </p:tgtEl>
                                        <p:attrNameLst>
                                          <p:attrName>ppt_h</p:attrName>
                                        </p:attrNameLst>
                                      </p:cBhvr>
                                      <p:tavLst>
                                        <p:tav tm="0">
                                          <p:val>
                                            <p:strVal val="ppt_h"/>
                                          </p:val>
                                        </p:tav>
                                        <p:tav tm="100000">
                                          <p:val>
                                            <p:strVal val="#ppt_h*0.0528759"/>
                                          </p:val>
                                        </p:tav>
                                      </p:tavLst>
                                    </p:anim>
                                    <p:anim to="" calcmode="lin" valueType="num">
                                      <p:cBhvr>
                                        <p:cTn id="1464" dur="500" fill="hold">
                                          <p:stCondLst>
                                            <p:cond delay="0"/>
                                          </p:stCondLst>
                                        </p:cTn>
                                        <p:tgtEl>
                                          <p:spTgt spid="10"/>
                                        </p:tgtEl>
                                        <p:attrNameLst>
                                          <p:attrName>ppt_x</p:attrName>
                                        </p:attrNameLst>
                                      </p:cBhvr>
                                      <p:tavLst>
                                        <p:tav tm="0">
                                          <p:val>
                                            <p:strVal val="ppt_x"/>
                                          </p:val>
                                        </p:tav>
                                        <p:tav tm="100000">
                                          <p:val>
                                            <p:fltVal val="-1.48015"/>
                                          </p:val>
                                        </p:tav>
                                      </p:tavLst>
                                    </p:anim>
                                    <p:anim to="" calcmode="lin" valueType="num">
                                      <p:cBhvr>
                                        <p:cTn id="1465" dur="500" fill="hold">
                                          <p:stCondLst>
                                            <p:cond delay="0"/>
                                          </p:stCondLst>
                                        </p:cTn>
                                        <p:tgtEl>
                                          <p:spTgt spid="10"/>
                                        </p:tgtEl>
                                        <p:attrNameLst>
                                          <p:attrName>ppt_y</p:attrName>
                                        </p:attrNameLst>
                                      </p:cBhvr>
                                      <p:tavLst>
                                        <p:tav tm="0">
                                          <p:val>
                                            <p:strVal val="ppt_y"/>
                                          </p:val>
                                        </p:tav>
                                        <p:tav tm="100000">
                                          <p:val>
                                            <p:fltVal val="-0.40566"/>
                                          </p:val>
                                        </p:tav>
                                      </p:tavLst>
                                    </p:anim>
                                    <p:anim to="" calcmode="lin" valueType="num">
                                      <p:cBhvr>
                                        <p:cTn id="1466"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467" presetID="0" presetClass="entr" presetSubtype="0" fill="hold" grpId="19" nodeType="withEffect">
                                  <p:stCondLst>
                                    <p:cond delay="0"/>
                                  </p:stCondLst>
                                  <p:childTnLst>
                                    <p:anim to="" calcmode="lin" valueType="num">
                                      <p:cBhvr>
                                        <p:cTn id="1468" dur="500" fill="hold">
                                          <p:stCondLst>
                                            <p:cond delay="0"/>
                                          </p:stCondLst>
                                        </p:cTn>
                                        <p:tgtEl>
                                          <p:spTgt spid="9"/>
                                        </p:tgtEl>
                                        <p:attrNameLst>
                                          <p:attrName>ppt_w</p:attrName>
                                        </p:attrNameLst>
                                      </p:cBhvr>
                                      <p:tavLst>
                                        <p:tav tm="0">
                                          <p:val>
                                            <p:strVal val="ppt_w"/>
                                          </p:val>
                                        </p:tav>
                                        <p:tav tm="100000">
                                          <p:val>
                                            <p:strVal val="#ppt_w*0.03191252"/>
                                          </p:val>
                                        </p:tav>
                                      </p:tavLst>
                                    </p:anim>
                                    <p:anim to="" calcmode="lin" valueType="num">
                                      <p:cBhvr>
                                        <p:cTn id="1469" dur="500" fill="hold">
                                          <p:stCondLst>
                                            <p:cond delay="0"/>
                                          </p:stCondLst>
                                        </p:cTn>
                                        <p:tgtEl>
                                          <p:spTgt spid="9"/>
                                        </p:tgtEl>
                                        <p:attrNameLst>
                                          <p:attrName>ppt_h</p:attrName>
                                        </p:attrNameLst>
                                      </p:cBhvr>
                                      <p:tavLst>
                                        <p:tav tm="0">
                                          <p:val>
                                            <p:strVal val="ppt_h"/>
                                          </p:val>
                                        </p:tav>
                                        <p:tav tm="100000">
                                          <p:val>
                                            <p:strVal val="#ppt_h*0.03191252"/>
                                          </p:val>
                                        </p:tav>
                                      </p:tavLst>
                                    </p:anim>
                                    <p:anim to="" calcmode="lin" valueType="num">
                                      <p:cBhvr>
                                        <p:cTn id="1470" dur="500" fill="hold">
                                          <p:stCondLst>
                                            <p:cond delay="0"/>
                                          </p:stCondLst>
                                        </p:cTn>
                                        <p:tgtEl>
                                          <p:spTgt spid="9"/>
                                        </p:tgtEl>
                                        <p:attrNameLst>
                                          <p:attrName>ppt_x</p:attrName>
                                        </p:attrNameLst>
                                      </p:cBhvr>
                                      <p:tavLst>
                                        <p:tav tm="0">
                                          <p:val>
                                            <p:strVal val="ppt_x"/>
                                          </p:val>
                                        </p:tav>
                                        <p:tav tm="100000">
                                          <p:val>
                                            <p:fltVal val="-1.4852"/>
                                          </p:val>
                                        </p:tav>
                                      </p:tavLst>
                                    </p:anim>
                                    <p:anim to="" calcmode="lin" valueType="num">
                                      <p:cBhvr>
                                        <p:cTn id="1471" dur="500" fill="hold">
                                          <p:stCondLst>
                                            <p:cond delay="0"/>
                                          </p:stCondLst>
                                        </p:cTn>
                                        <p:tgtEl>
                                          <p:spTgt spid="9"/>
                                        </p:tgtEl>
                                        <p:attrNameLst>
                                          <p:attrName>ppt_y</p:attrName>
                                        </p:attrNameLst>
                                      </p:cBhvr>
                                      <p:tavLst>
                                        <p:tav tm="0">
                                          <p:val>
                                            <p:strVal val="ppt_y"/>
                                          </p:val>
                                        </p:tav>
                                        <p:tav tm="100000">
                                          <p:val>
                                            <p:fltVal val="-0.38063"/>
                                          </p:val>
                                        </p:tav>
                                      </p:tavLst>
                                    </p:anim>
                                    <p:anim to="" calcmode="lin" valueType="num">
                                      <p:cBhvr>
                                        <p:cTn id="1472"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473" presetID="0" presetClass="entr" presetSubtype="0" fill="hold" grpId="20" nodeType="withEffect">
                                  <p:stCondLst>
                                    <p:cond delay="0"/>
                                  </p:stCondLst>
                                  <p:childTnLst>
                                    <p:anim to="" calcmode="lin" valueType="num">
                                      <p:cBhvr>
                                        <p:cTn id="1474" dur="500" fill="hold">
                                          <p:stCondLst>
                                            <p:cond delay="0"/>
                                          </p:stCondLst>
                                        </p:cTn>
                                        <p:tgtEl>
                                          <p:spTgt spid="6"/>
                                        </p:tgtEl>
                                        <p:attrNameLst>
                                          <p:attrName>ppt_w</p:attrName>
                                        </p:attrNameLst>
                                      </p:cBhvr>
                                      <p:tavLst>
                                        <p:tav tm="0">
                                          <p:val>
                                            <p:strVal val="ppt_w"/>
                                          </p:val>
                                        </p:tav>
                                        <p:tav tm="100000">
                                          <p:val>
                                            <p:strVal val="#ppt_w*0.04184772"/>
                                          </p:val>
                                        </p:tav>
                                      </p:tavLst>
                                    </p:anim>
                                    <p:anim to="" calcmode="lin" valueType="num">
                                      <p:cBhvr>
                                        <p:cTn id="1475" dur="500" fill="hold">
                                          <p:stCondLst>
                                            <p:cond delay="0"/>
                                          </p:stCondLst>
                                        </p:cTn>
                                        <p:tgtEl>
                                          <p:spTgt spid="6"/>
                                        </p:tgtEl>
                                        <p:attrNameLst>
                                          <p:attrName>ppt_h</p:attrName>
                                        </p:attrNameLst>
                                      </p:cBhvr>
                                      <p:tavLst>
                                        <p:tav tm="0">
                                          <p:val>
                                            <p:strVal val="ppt_h"/>
                                          </p:val>
                                        </p:tav>
                                        <p:tav tm="100000">
                                          <p:val>
                                            <p:strVal val="#ppt_h*0.04184773"/>
                                          </p:val>
                                        </p:tav>
                                      </p:tavLst>
                                    </p:anim>
                                    <p:anim to="" calcmode="lin" valueType="num">
                                      <p:cBhvr>
                                        <p:cTn id="1476" dur="500" fill="hold">
                                          <p:stCondLst>
                                            <p:cond delay="0"/>
                                          </p:stCondLst>
                                        </p:cTn>
                                        <p:tgtEl>
                                          <p:spTgt spid="6"/>
                                        </p:tgtEl>
                                        <p:attrNameLst>
                                          <p:attrName>ppt_x</p:attrName>
                                        </p:attrNameLst>
                                      </p:cBhvr>
                                      <p:tavLst>
                                        <p:tav tm="0">
                                          <p:val>
                                            <p:strVal val="ppt_x"/>
                                          </p:val>
                                        </p:tav>
                                        <p:tav tm="100000">
                                          <p:val>
                                            <p:fltVal val="-1.48852"/>
                                          </p:val>
                                        </p:tav>
                                      </p:tavLst>
                                    </p:anim>
                                    <p:anim to="" calcmode="lin" valueType="num">
                                      <p:cBhvr>
                                        <p:cTn id="1477" dur="500" fill="hold">
                                          <p:stCondLst>
                                            <p:cond delay="0"/>
                                          </p:stCondLst>
                                        </p:cTn>
                                        <p:tgtEl>
                                          <p:spTgt spid="6"/>
                                        </p:tgtEl>
                                        <p:attrNameLst>
                                          <p:attrName>ppt_y</p:attrName>
                                        </p:attrNameLst>
                                      </p:cBhvr>
                                      <p:tavLst>
                                        <p:tav tm="0">
                                          <p:val>
                                            <p:strVal val="ppt_y"/>
                                          </p:val>
                                        </p:tav>
                                        <p:tav tm="100000">
                                          <p:val>
                                            <p:fltVal val="-0.36945"/>
                                          </p:val>
                                        </p:tav>
                                      </p:tavLst>
                                    </p:anim>
                                    <p:anim to="" calcmode="lin" valueType="num">
                                      <p:cBhvr>
                                        <p:cTn id="1478"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1479" presetID="0" presetClass="entr" presetSubtype="0" fill="hold" grpId="21" nodeType="withEffect">
                                  <p:stCondLst>
                                    <p:cond delay="0"/>
                                  </p:stCondLst>
                                  <p:childTnLst>
                                    <p:anim to="" calcmode="lin" valueType="num">
                                      <p:cBhvr>
                                        <p:cTn id="1480" dur="500" fill="hold">
                                          <p:stCondLst>
                                            <p:cond delay="0"/>
                                          </p:stCondLst>
                                        </p:cTn>
                                        <p:tgtEl>
                                          <p:spTgt spid="4"/>
                                        </p:tgtEl>
                                        <p:attrNameLst>
                                          <p:attrName>ppt_w</p:attrName>
                                        </p:attrNameLst>
                                      </p:cBhvr>
                                      <p:tavLst>
                                        <p:tav tm="0">
                                          <p:val>
                                            <p:strVal val="ppt_w"/>
                                          </p:val>
                                        </p:tav>
                                        <p:tav tm="100000">
                                          <p:val>
                                            <p:strVal val="#ppt_w*0.03423296"/>
                                          </p:val>
                                        </p:tav>
                                      </p:tavLst>
                                    </p:anim>
                                    <p:anim to="" calcmode="lin" valueType="num">
                                      <p:cBhvr>
                                        <p:cTn id="1481" dur="500" fill="hold">
                                          <p:stCondLst>
                                            <p:cond delay="0"/>
                                          </p:stCondLst>
                                        </p:cTn>
                                        <p:tgtEl>
                                          <p:spTgt spid="4"/>
                                        </p:tgtEl>
                                        <p:attrNameLst>
                                          <p:attrName>ppt_h</p:attrName>
                                        </p:attrNameLst>
                                      </p:cBhvr>
                                      <p:tavLst>
                                        <p:tav tm="0">
                                          <p:val>
                                            <p:strVal val="ppt_h"/>
                                          </p:val>
                                        </p:tav>
                                        <p:tav tm="100000">
                                          <p:val>
                                            <p:strVal val="#ppt_h*0.03423296"/>
                                          </p:val>
                                        </p:tav>
                                      </p:tavLst>
                                    </p:anim>
                                    <p:anim to="" calcmode="lin" valueType="num">
                                      <p:cBhvr>
                                        <p:cTn id="1482" dur="500" fill="hold">
                                          <p:stCondLst>
                                            <p:cond delay="0"/>
                                          </p:stCondLst>
                                        </p:cTn>
                                        <p:tgtEl>
                                          <p:spTgt spid="4"/>
                                        </p:tgtEl>
                                        <p:attrNameLst>
                                          <p:attrName>ppt_x</p:attrName>
                                        </p:attrNameLst>
                                      </p:cBhvr>
                                      <p:tavLst>
                                        <p:tav tm="0">
                                          <p:val>
                                            <p:strVal val="ppt_x"/>
                                          </p:val>
                                        </p:tav>
                                        <p:tav tm="100000">
                                          <p:val>
                                            <p:fltVal val="-1.49233"/>
                                          </p:val>
                                        </p:tav>
                                      </p:tavLst>
                                    </p:anim>
                                    <p:anim to="" calcmode="lin" valueType="num">
                                      <p:cBhvr>
                                        <p:cTn id="1483" dur="500" fill="hold">
                                          <p:stCondLst>
                                            <p:cond delay="0"/>
                                          </p:stCondLst>
                                        </p:cTn>
                                        <p:tgtEl>
                                          <p:spTgt spid="4"/>
                                        </p:tgtEl>
                                        <p:attrNameLst>
                                          <p:attrName>ppt_y</p:attrName>
                                        </p:attrNameLst>
                                      </p:cBhvr>
                                      <p:tavLst>
                                        <p:tav tm="0">
                                          <p:val>
                                            <p:strVal val="ppt_y"/>
                                          </p:val>
                                        </p:tav>
                                        <p:tav tm="100000">
                                          <p:val>
                                            <p:fltVal val="-0.37474"/>
                                          </p:val>
                                        </p:tav>
                                      </p:tavLst>
                                    </p:anim>
                                    <p:anim to="" calcmode="lin" valueType="num">
                                      <p:cBhvr>
                                        <p:cTn id="1484"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485" fill="hold">
                      <p:stCondLst>
                        <p:cond delay="indefinite"/>
                      </p:stCondLst>
                      <p:childTnLst>
                        <p:par>
                          <p:cTn id="1486" fill="hold">
                            <p:stCondLst>
                              <p:cond delay="0"/>
                            </p:stCondLst>
                            <p:childTnLst>
                              <p:par>
                                <p:cTn id="1487" presetID="2" presetClass="entr" presetSubtype="4" fill="hold" grpId="0" nodeType="clickEffect">
                                  <p:stCondLst>
                                    <p:cond delay="0"/>
                                  </p:stCondLst>
                                  <p:childTnLst>
                                    <p:set>
                                      <p:cBhvr>
                                        <p:cTn id="1488" dur="1" fill="hold">
                                          <p:stCondLst>
                                            <p:cond delay="0"/>
                                          </p:stCondLst>
                                        </p:cTn>
                                        <p:tgtEl>
                                          <p:spTgt spid="29"/>
                                        </p:tgtEl>
                                        <p:attrNameLst>
                                          <p:attrName>style.visibility</p:attrName>
                                        </p:attrNameLst>
                                      </p:cBhvr>
                                      <p:to>
                                        <p:strVal val="visible"/>
                                      </p:to>
                                    </p:set>
                                    <p:anim calcmode="lin" valueType="num">
                                      <p:cBhvr additive="base">
                                        <p:cTn id="1489" dur="500" fill="hold">
                                          <p:stCondLst>
                                            <p:cond delay="0"/>
                                          </p:stCondLst>
                                        </p:cTn>
                                        <p:tgtEl>
                                          <p:spTgt spid="29"/>
                                        </p:tgtEl>
                                        <p:attrNameLst>
                                          <p:attrName>ppt_x</p:attrName>
                                        </p:attrNameLst>
                                      </p:cBhvr>
                                      <p:tavLst>
                                        <p:tav tm="0">
                                          <p:val>
                                            <p:fltVal val="0.38177"/>
                                          </p:val>
                                        </p:tav>
                                        <p:tav tm="100000">
                                          <p:val>
                                            <p:fltVal val="0.38177"/>
                                          </p:val>
                                        </p:tav>
                                      </p:tavLst>
                                    </p:anim>
                                    <p:anim calcmode="lin" valueType="num">
                                      <p:cBhvr additive="base">
                                        <p:cTn id="1490" dur="500" fill="hold">
                                          <p:stCondLst>
                                            <p:cond delay="0"/>
                                          </p:stCondLst>
                                        </p:cTn>
                                        <p:tgtEl>
                                          <p:spTgt spid="29"/>
                                        </p:tgtEl>
                                        <p:attrNameLst>
                                          <p:attrName>ppt_y</p:attrName>
                                        </p:attrNameLst>
                                      </p:cBhvr>
                                      <p:tavLst>
                                        <p:tav tm="0" fmla="0.5-(#ppt_h*1.00)/2*((1.5-1.5*$)^3-(1.5-1.5*$)^2)*8/9">
                                          <p:val>
                                            <p:intVal val="0"/>
                                          </p:val>
                                        </p:tav>
                                        <p:tav tm="100000">
                                          <p:val>
                                            <p:fltVal val="1"/>
                                          </p:val>
                                        </p:tav>
                                      </p:tavLst>
                                    </p:anim>
                                    <p:anim to="" calcmode="lin" valueType="num">
                                      <p:cBhvr>
                                        <p:cTn id="1491" dur="500" fill="hold">
                                          <p:stCondLst>
                                            <p:cond delay="0"/>
                                          </p:stCondLst>
                                        </p:cTn>
                                        <p:tgtEl>
                                          <p:spTgt spid="29"/>
                                        </p:tgtEl>
                                        <p:attrNameLst>
                                          <p:attrName>ppt_w</p:attrName>
                                        </p:attrNameLst>
                                      </p:cBhvr>
                                      <p:tavLst>
                                        <p:tav tm="0">
                                          <p:val>
                                            <p:strVal val="#ppt_w"/>
                                          </p:val>
                                        </p:tav>
                                        <p:tav tm="100000">
                                          <p:val>
                                            <p:strVal val="#ppt_w*1"/>
                                          </p:val>
                                        </p:tav>
                                      </p:tavLst>
                                    </p:anim>
                                    <p:anim to="" calcmode="lin" valueType="num">
                                      <p:cBhvr>
                                        <p:cTn id="1492" dur="500" fill="hold">
                                          <p:stCondLst>
                                            <p:cond delay="0"/>
                                          </p:stCondLst>
                                        </p:cTn>
                                        <p:tgtEl>
                                          <p:spTgt spid="29"/>
                                        </p:tgtEl>
                                        <p:attrNameLst>
                                          <p:attrName>ppt_h</p:attrName>
                                        </p:attrNameLst>
                                      </p:cBhvr>
                                      <p:tavLst>
                                        <p:tav tm="0" fmla="(#ppt_h*1.00)-(#ppt_h*1.00)*((1.5-1.5*$)^3-(1.5-1.5*$)^2)">
                                          <p:val>
                                            <p:intVal val="0"/>
                                          </p:val>
                                        </p:tav>
                                        <p:tav tm="100000">
                                          <p:val>
                                            <p:fltVal val="1"/>
                                          </p:val>
                                        </p:tav>
                                      </p:tavLst>
                                    </p:anim>
                                    <p:animEffect filter="fade">
                                      <p:cBhvr>
                                        <p:cTn id="1493" dur="500">
                                          <p:stCondLst>
                                            <p:cond delay="0"/>
                                          </p:stCondLst>
                                        </p:cTn>
                                        <p:tgtEl>
                                          <p:spTgt spid="29"/>
                                        </p:tgtEl>
                                      </p:cBhvr>
                                    </p:animEffect>
                                    <p:anim to="" calcmode="lin" valueType="num">
                                      <p:cBhvr>
                                        <p:cTn id="1494" dur="500" fill="hold">
                                          <p:stCondLst>
                                            <p:cond delay="0"/>
                                          </p:stCondLst>
                                        </p:cTn>
                                        <p:tgtEl>
                                          <p:spTgt spid="29"/>
                                        </p:tgtEl>
                                        <p:attrNameLst>
                                          <p:attrName>transform.rotation_z</p:attrName>
                                        </p:attrNameLst>
                                      </p:cBhvr>
                                      <p:tavLst>
                                        <p:tav tm="0">
                                          <p:val>
                                            <p:fltVal val="90"/>
                                          </p:val>
                                        </p:tav>
                                        <p:tav tm="100000">
                                          <p:val>
                                            <p:strVal val="#ppt_r"/>
                                          </p:val>
                                        </p:tav>
                                      </p:tavLst>
                                    </p:anim>
                                  </p:childTnLst>
                                </p:cTn>
                              </p:par>
                              <p:par>
                                <p:cTn id="1495" presetID="0" presetClass="entr" presetSubtype="0" fill="hold" grpId="1" nodeType="withEffect">
                                  <p:stCondLst>
                                    <p:cond delay="0"/>
                                  </p:stCondLst>
                                  <p:childTnLst>
                                    <p:anim to="" calcmode="lin" valueType="num">
                                      <p:cBhvr>
                                        <p:cTn id="1496" dur="500" fill="hold">
                                          <p:stCondLst>
                                            <p:cond delay="0"/>
                                          </p:stCondLst>
                                        </p:cTn>
                                        <p:tgtEl>
                                          <p:spTgt spid="28"/>
                                        </p:tgtEl>
                                        <p:attrNameLst>
                                          <p:attrName>ppt_x</p:attrName>
                                        </p:attrNameLst>
                                      </p:cBhvr>
                                      <p:tavLst>
                                        <p:tav tm="0">
                                          <p:val>
                                            <p:strVal val="ppt_x"/>
                                          </p:val>
                                        </p:tav>
                                        <p:tav tm="100000">
                                          <p:val>
                                            <p:fltVal val="0.72878"/>
                                          </p:val>
                                        </p:tav>
                                      </p:tavLst>
                                    </p:anim>
                                    <p:anim to="" calcmode="lin" valueType="num">
                                      <p:cBhvr>
                                        <p:cTn id="1497" dur="500" fill="hold">
                                          <p:stCondLst>
                                            <p:cond delay="0"/>
                                          </p:stCondLst>
                                        </p:cTn>
                                        <p:tgtEl>
                                          <p:spTgt spid="28"/>
                                        </p:tgtEl>
                                        <p:attrNameLst>
                                          <p:attrName>ppt_y</p:attrName>
                                        </p:attrNameLst>
                                      </p:cBhvr>
                                      <p:tavLst>
                                        <p:tav tm="0">
                                          <p:val>
                                            <p:strVal val="ppt_y"/>
                                          </p:val>
                                        </p:tav>
                                        <p:tav tm="100000">
                                          <p:val>
                                            <p:fltVal val="0.34696"/>
                                          </p:val>
                                        </p:tav>
                                      </p:tavLst>
                                    </p:anim>
                                    <p:anim to="" calcmode="lin" valueType="num">
                                      <p:cBhvr>
                                        <p:cTn id="1498" dur="500" fill="hold">
                                          <p:stCondLst>
                                            <p:cond delay="0"/>
                                          </p:stCondLst>
                                        </p:cTn>
                                        <p:tgtEl>
                                          <p:spTgt spid="28"/>
                                        </p:tgtEl>
                                        <p:attrNameLst>
                                          <p:attrName>transform.rotation_z</p:attrName>
                                        </p:attrNameLst>
                                      </p:cBhvr>
                                      <p:tavLst>
                                        <p:tav tm="0">
                                          <p:val>
                                            <p:strVal val="ppt_r"/>
                                          </p:val>
                                        </p:tav>
                                        <p:tav tm="100000">
                                          <p:val>
                                            <p:fltVal val="90"/>
                                          </p:val>
                                        </p:tav>
                                      </p:tavLst>
                                    </p:anim>
                                  </p:childTnLst>
                                </p:cTn>
                              </p:par>
                              <p:par>
                                <p:cTn id="1499" presetID="0" presetClass="entr" presetSubtype="0" fill="hold" grpId="2" nodeType="withEffect">
                                  <p:stCondLst>
                                    <p:cond delay="0"/>
                                  </p:stCondLst>
                                  <p:childTnLst>
                                    <p:anim to="" calcmode="lin" valueType="num">
                                      <p:cBhvr>
                                        <p:cTn id="1500" dur="500" fill="hold">
                                          <p:stCondLst>
                                            <p:cond delay="0"/>
                                          </p:stCondLst>
                                        </p:cTn>
                                        <p:tgtEl>
                                          <p:spTgt spid="27"/>
                                        </p:tgtEl>
                                        <p:attrNameLst>
                                          <p:attrName>ppt_x</p:attrName>
                                        </p:attrNameLst>
                                      </p:cBhvr>
                                      <p:tavLst>
                                        <p:tav tm="0">
                                          <p:val>
                                            <p:strVal val="ppt_x"/>
                                          </p:val>
                                        </p:tav>
                                        <p:tav tm="100000">
                                          <p:val>
                                            <p:fltVal val="0.91626"/>
                                          </p:val>
                                        </p:tav>
                                      </p:tavLst>
                                    </p:anim>
                                    <p:anim to="" calcmode="lin" valueType="num">
                                      <p:cBhvr>
                                        <p:cTn id="1501" dur="500" fill="hold">
                                          <p:stCondLst>
                                            <p:cond delay="0"/>
                                          </p:stCondLst>
                                        </p:cTn>
                                        <p:tgtEl>
                                          <p:spTgt spid="27"/>
                                        </p:tgtEl>
                                        <p:attrNameLst>
                                          <p:attrName>ppt_y</p:attrName>
                                        </p:attrNameLst>
                                      </p:cBhvr>
                                      <p:tavLst>
                                        <p:tav tm="0">
                                          <p:val>
                                            <p:strVal val="ppt_y"/>
                                          </p:val>
                                        </p:tav>
                                        <p:tav tm="100000">
                                          <p:val>
                                            <p:fltVal val="0.28263"/>
                                          </p:val>
                                        </p:tav>
                                      </p:tavLst>
                                    </p:anim>
                                    <p:anim to="" calcmode="lin" valueType="num">
                                      <p:cBhvr>
                                        <p:cTn id="1502" dur="500" fill="hold">
                                          <p:stCondLst>
                                            <p:cond delay="0"/>
                                          </p:stCondLst>
                                        </p:cTn>
                                        <p:tgtEl>
                                          <p:spTgt spid="27"/>
                                        </p:tgtEl>
                                        <p:attrNameLst>
                                          <p:attrName>transform.rotation_z</p:attrName>
                                        </p:attrNameLst>
                                      </p:cBhvr>
                                      <p:tavLst>
                                        <p:tav tm="0">
                                          <p:val>
                                            <p:strVal val="ppt_r"/>
                                          </p:val>
                                        </p:tav>
                                        <p:tav tm="100000">
                                          <p:val>
                                            <p:fltVal val="90"/>
                                          </p:val>
                                        </p:tav>
                                      </p:tavLst>
                                    </p:anim>
                                  </p:childTnLst>
                                </p:cTn>
                              </p:par>
                              <p:par>
                                <p:cTn id="1503" presetID="0" presetClass="entr" presetSubtype="0" fill="hold" grpId="3" nodeType="withEffect">
                                  <p:stCondLst>
                                    <p:cond delay="0"/>
                                  </p:stCondLst>
                                  <p:childTnLst>
                                    <p:anim to="" calcmode="lin" valueType="num">
                                      <p:cBhvr>
                                        <p:cTn id="1504" dur="500" fill="hold">
                                          <p:stCondLst>
                                            <p:cond delay="0"/>
                                          </p:stCondLst>
                                        </p:cTn>
                                        <p:tgtEl>
                                          <p:spTgt spid="26"/>
                                        </p:tgtEl>
                                        <p:attrNameLst>
                                          <p:attrName>ppt_x</p:attrName>
                                        </p:attrNameLst>
                                      </p:cBhvr>
                                      <p:tavLst>
                                        <p:tav tm="0">
                                          <p:val>
                                            <p:strVal val="ppt_x"/>
                                          </p:val>
                                        </p:tav>
                                        <p:tav tm="100000">
                                          <p:val>
                                            <p:fltVal val="1.70222"/>
                                          </p:val>
                                        </p:tav>
                                      </p:tavLst>
                                    </p:anim>
                                    <p:anim to="" calcmode="lin" valueType="num">
                                      <p:cBhvr>
                                        <p:cTn id="1505" dur="500" fill="hold">
                                          <p:stCondLst>
                                            <p:cond delay="0"/>
                                          </p:stCondLst>
                                        </p:cTn>
                                        <p:tgtEl>
                                          <p:spTgt spid="26"/>
                                        </p:tgtEl>
                                        <p:attrNameLst>
                                          <p:attrName>ppt_y</p:attrName>
                                        </p:attrNameLst>
                                      </p:cBhvr>
                                      <p:tavLst>
                                        <p:tav tm="0">
                                          <p:val>
                                            <p:strVal val="ppt_y"/>
                                          </p:val>
                                        </p:tav>
                                        <p:tav tm="100000">
                                          <p:val>
                                            <p:fltVal val="0.13629"/>
                                          </p:val>
                                        </p:tav>
                                      </p:tavLst>
                                    </p:anim>
                                    <p:anim to="" calcmode="lin" valueType="num">
                                      <p:cBhvr>
                                        <p:cTn id="1506" dur="500" fill="hold">
                                          <p:stCondLst>
                                            <p:cond delay="0"/>
                                          </p:stCondLst>
                                        </p:cTn>
                                        <p:tgtEl>
                                          <p:spTgt spid="26"/>
                                        </p:tgtEl>
                                        <p:attrNameLst>
                                          <p:attrName>transform.rotation_z</p:attrName>
                                        </p:attrNameLst>
                                      </p:cBhvr>
                                      <p:tavLst>
                                        <p:tav tm="0">
                                          <p:val>
                                            <p:strVal val="ppt_r"/>
                                          </p:val>
                                        </p:tav>
                                        <p:tav tm="100000">
                                          <p:val>
                                            <p:fltVal val="0"/>
                                          </p:val>
                                        </p:tav>
                                      </p:tavLst>
                                    </p:anim>
                                  </p:childTnLst>
                                </p:cTn>
                              </p:par>
                              <p:par>
                                <p:cTn id="1507" presetID="0" presetClass="entr" presetSubtype="0" fill="hold" grpId="4" nodeType="withEffect">
                                  <p:stCondLst>
                                    <p:cond delay="0"/>
                                  </p:stCondLst>
                                  <p:childTnLst>
                                    <p:anim to="" calcmode="lin" valueType="num">
                                      <p:cBhvr>
                                        <p:cTn id="1508" dur="500" fill="hold">
                                          <p:stCondLst>
                                            <p:cond delay="0"/>
                                          </p:stCondLst>
                                        </p:cTn>
                                        <p:tgtEl>
                                          <p:spTgt spid="25"/>
                                        </p:tgtEl>
                                        <p:attrNameLst>
                                          <p:attrName>ppt_x</p:attrName>
                                        </p:attrNameLst>
                                      </p:cBhvr>
                                      <p:tavLst>
                                        <p:tav tm="0">
                                          <p:val>
                                            <p:strVal val="ppt_x"/>
                                          </p:val>
                                        </p:tav>
                                        <p:tav tm="100000">
                                          <p:val>
                                            <p:fltVal val="1.4452"/>
                                          </p:val>
                                        </p:tav>
                                      </p:tavLst>
                                    </p:anim>
                                    <p:anim to="" calcmode="lin" valueType="num">
                                      <p:cBhvr>
                                        <p:cTn id="1509" dur="500" fill="hold">
                                          <p:stCondLst>
                                            <p:cond delay="0"/>
                                          </p:stCondLst>
                                        </p:cTn>
                                        <p:tgtEl>
                                          <p:spTgt spid="25"/>
                                        </p:tgtEl>
                                        <p:attrNameLst>
                                          <p:attrName>ppt_y</p:attrName>
                                        </p:attrNameLst>
                                      </p:cBhvr>
                                      <p:tavLst>
                                        <p:tav tm="0">
                                          <p:val>
                                            <p:strVal val="ppt_y"/>
                                          </p:val>
                                        </p:tav>
                                        <p:tav tm="100000">
                                          <p:val>
                                            <p:fltVal val="-0.13611"/>
                                          </p:val>
                                        </p:tav>
                                      </p:tavLst>
                                    </p:anim>
                                    <p:anim to="" calcmode="lin" valueType="num">
                                      <p:cBhvr>
                                        <p:cTn id="1510" dur="500" fill="hold">
                                          <p:stCondLst>
                                            <p:cond delay="0"/>
                                          </p:stCondLst>
                                        </p:cTn>
                                        <p:tgtEl>
                                          <p:spTgt spid="25"/>
                                        </p:tgtEl>
                                        <p:attrNameLst>
                                          <p:attrName>transform.rotation_z</p:attrName>
                                        </p:attrNameLst>
                                      </p:cBhvr>
                                      <p:tavLst>
                                        <p:tav tm="0">
                                          <p:val>
                                            <p:strVal val="ppt_r"/>
                                          </p:val>
                                        </p:tav>
                                        <p:tav tm="100000">
                                          <p:val>
                                            <p:fltVal val="0"/>
                                          </p:val>
                                        </p:tav>
                                      </p:tavLst>
                                    </p:anim>
                                  </p:childTnLst>
                                </p:cTn>
                              </p:par>
                              <p:par>
                                <p:cTn id="1511" presetID="0" presetClass="entr" presetSubtype="0" fill="hold" grpId="5" nodeType="withEffect">
                                  <p:stCondLst>
                                    <p:cond delay="0"/>
                                  </p:stCondLst>
                                  <p:childTnLst>
                                    <p:anim to="" calcmode="lin" valueType="num">
                                      <p:cBhvr>
                                        <p:cTn id="1512" dur="500" fill="hold">
                                          <p:stCondLst>
                                            <p:cond delay="0"/>
                                          </p:stCondLst>
                                        </p:cTn>
                                        <p:tgtEl>
                                          <p:spTgt spid="24"/>
                                        </p:tgtEl>
                                        <p:attrNameLst>
                                          <p:attrName>ppt_x</p:attrName>
                                        </p:attrNameLst>
                                      </p:cBhvr>
                                      <p:tavLst>
                                        <p:tav tm="0">
                                          <p:val>
                                            <p:strVal val="ppt_x"/>
                                          </p:val>
                                        </p:tav>
                                        <p:tav tm="100000">
                                          <p:val>
                                            <p:fltVal val="1.25839"/>
                                          </p:val>
                                        </p:tav>
                                      </p:tavLst>
                                    </p:anim>
                                    <p:anim to="" calcmode="lin" valueType="num">
                                      <p:cBhvr>
                                        <p:cTn id="1513" dur="500" fill="hold">
                                          <p:stCondLst>
                                            <p:cond delay="0"/>
                                          </p:stCondLst>
                                        </p:cTn>
                                        <p:tgtEl>
                                          <p:spTgt spid="24"/>
                                        </p:tgtEl>
                                        <p:attrNameLst>
                                          <p:attrName>ppt_y</p:attrName>
                                        </p:attrNameLst>
                                      </p:cBhvr>
                                      <p:tavLst>
                                        <p:tav tm="0">
                                          <p:val>
                                            <p:strVal val="ppt_y"/>
                                          </p:val>
                                        </p:tav>
                                        <p:tav tm="100000">
                                          <p:val>
                                            <p:fltVal val="-0.43926"/>
                                          </p:val>
                                        </p:tav>
                                      </p:tavLst>
                                    </p:anim>
                                    <p:anim to="" calcmode="lin" valueType="num">
                                      <p:cBhvr>
                                        <p:cTn id="1514"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1515" presetID="0" presetClass="entr" presetSubtype="0" fill="hold" grpId="6" nodeType="withEffect">
                                  <p:stCondLst>
                                    <p:cond delay="0"/>
                                  </p:stCondLst>
                                  <p:childTnLst>
                                    <p:anim to="" calcmode="lin" valueType="num">
                                      <p:cBhvr>
                                        <p:cTn id="1516" dur="500" fill="hold">
                                          <p:stCondLst>
                                            <p:cond delay="0"/>
                                          </p:stCondLst>
                                        </p:cTn>
                                        <p:tgtEl>
                                          <p:spTgt spid="23"/>
                                        </p:tgtEl>
                                        <p:attrNameLst>
                                          <p:attrName>ppt_x</p:attrName>
                                        </p:attrNameLst>
                                      </p:cBhvr>
                                      <p:tavLst>
                                        <p:tav tm="0">
                                          <p:val>
                                            <p:strVal val="ppt_x"/>
                                          </p:val>
                                        </p:tav>
                                        <p:tav tm="100000">
                                          <p:val>
                                            <p:fltVal val="1.20567"/>
                                          </p:val>
                                        </p:tav>
                                      </p:tavLst>
                                    </p:anim>
                                    <p:anim to="" calcmode="lin" valueType="num">
                                      <p:cBhvr>
                                        <p:cTn id="1517" dur="500" fill="hold">
                                          <p:stCondLst>
                                            <p:cond delay="0"/>
                                          </p:stCondLst>
                                        </p:cTn>
                                        <p:tgtEl>
                                          <p:spTgt spid="23"/>
                                        </p:tgtEl>
                                        <p:attrNameLst>
                                          <p:attrName>ppt_y</p:attrName>
                                        </p:attrNameLst>
                                      </p:cBhvr>
                                      <p:tavLst>
                                        <p:tav tm="0">
                                          <p:val>
                                            <p:strVal val="ppt_y"/>
                                          </p:val>
                                        </p:tav>
                                        <p:tav tm="100000">
                                          <p:val>
                                            <p:fltVal val="-0.60706"/>
                                          </p:val>
                                        </p:tav>
                                      </p:tavLst>
                                    </p:anim>
                                    <p:anim to="" calcmode="lin" valueType="num">
                                      <p:cBhvr>
                                        <p:cTn id="1518"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1519" presetID="0" presetClass="entr" presetSubtype="0" fill="hold" grpId="7" nodeType="withEffect">
                                  <p:stCondLst>
                                    <p:cond delay="0"/>
                                  </p:stCondLst>
                                  <p:childTnLst>
                                    <p:anim to="" calcmode="lin" valueType="num">
                                      <p:cBhvr>
                                        <p:cTn id="1520" dur="500" fill="hold">
                                          <p:stCondLst>
                                            <p:cond delay="0"/>
                                          </p:stCondLst>
                                        </p:cTn>
                                        <p:tgtEl>
                                          <p:spTgt spid="22"/>
                                        </p:tgtEl>
                                        <p:attrNameLst>
                                          <p:attrName>ppt_x</p:attrName>
                                        </p:attrNameLst>
                                      </p:cBhvr>
                                      <p:tavLst>
                                        <p:tav tm="0">
                                          <p:val>
                                            <p:strVal val="ppt_x"/>
                                          </p:val>
                                        </p:tav>
                                        <p:tav tm="100000">
                                          <p:val>
                                            <p:fltVal val="1.13777"/>
                                          </p:val>
                                        </p:tav>
                                      </p:tavLst>
                                    </p:anim>
                                    <p:anim to="" calcmode="lin" valueType="num">
                                      <p:cBhvr>
                                        <p:cTn id="1521" dur="500" fill="hold">
                                          <p:stCondLst>
                                            <p:cond delay="0"/>
                                          </p:stCondLst>
                                        </p:cTn>
                                        <p:tgtEl>
                                          <p:spTgt spid="22"/>
                                        </p:tgtEl>
                                        <p:attrNameLst>
                                          <p:attrName>ppt_y</p:attrName>
                                        </p:attrNameLst>
                                      </p:cBhvr>
                                      <p:tavLst>
                                        <p:tav tm="0">
                                          <p:val>
                                            <p:strVal val="ppt_y"/>
                                          </p:val>
                                        </p:tav>
                                        <p:tav tm="100000">
                                          <p:val>
                                            <p:fltVal val="-0.74842"/>
                                          </p:val>
                                        </p:tav>
                                      </p:tavLst>
                                    </p:anim>
                                    <p:anim to="" calcmode="lin" valueType="num">
                                      <p:cBhvr>
                                        <p:cTn id="1522"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1523" presetID="0" presetClass="entr" presetSubtype="0" fill="hold" grpId="8" nodeType="withEffect">
                                  <p:stCondLst>
                                    <p:cond delay="0"/>
                                  </p:stCondLst>
                                  <p:childTnLst>
                                    <p:anim to="" calcmode="lin" valueType="num">
                                      <p:cBhvr>
                                        <p:cTn id="1524" dur="500" fill="hold">
                                          <p:stCondLst>
                                            <p:cond delay="0"/>
                                          </p:stCondLst>
                                        </p:cTn>
                                        <p:tgtEl>
                                          <p:spTgt spid="21"/>
                                        </p:tgtEl>
                                        <p:attrNameLst>
                                          <p:attrName>ppt_x</p:attrName>
                                        </p:attrNameLst>
                                      </p:cBhvr>
                                      <p:tavLst>
                                        <p:tav tm="0">
                                          <p:val>
                                            <p:strVal val="ppt_x"/>
                                          </p:val>
                                        </p:tav>
                                        <p:tav tm="100000">
                                          <p:val>
                                            <p:fltVal val="1.16456"/>
                                          </p:val>
                                        </p:tav>
                                      </p:tavLst>
                                    </p:anim>
                                    <p:anim to="" calcmode="lin" valueType="num">
                                      <p:cBhvr>
                                        <p:cTn id="1525" dur="500" fill="hold">
                                          <p:stCondLst>
                                            <p:cond delay="0"/>
                                          </p:stCondLst>
                                        </p:cTn>
                                        <p:tgtEl>
                                          <p:spTgt spid="21"/>
                                        </p:tgtEl>
                                        <p:attrNameLst>
                                          <p:attrName>ppt_y</p:attrName>
                                        </p:attrNameLst>
                                      </p:cBhvr>
                                      <p:tavLst>
                                        <p:tav tm="0">
                                          <p:val>
                                            <p:strVal val="ppt_y"/>
                                          </p:val>
                                        </p:tav>
                                        <p:tav tm="100000">
                                          <p:val>
                                            <p:fltVal val="-0.99838"/>
                                          </p:val>
                                        </p:tav>
                                      </p:tavLst>
                                    </p:anim>
                                    <p:anim to="" calcmode="lin" valueType="num">
                                      <p:cBhvr>
                                        <p:cTn id="1526"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1527" presetID="0" presetClass="entr" presetSubtype="0" fill="hold" grpId="9" nodeType="withEffect">
                                  <p:stCondLst>
                                    <p:cond delay="0"/>
                                  </p:stCondLst>
                                  <p:childTnLst>
                                    <p:anim to="" calcmode="lin" valueType="num">
                                      <p:cBhvr>
                                        <p:cTn id="1528" dur="500" fill="hold">
                                          <p:stCondLst>
                                            <p:cond delay="0"/>
                                          </p:stCondLst>
                                        </p:cTn>
                                        <p:tgtEl>
                                          <p:spTgt spid="20"/>
                                        </p:tgtEl>
                                        <p:attrNameLst>
                                          <p:attrName>ppt_x</p:attrName>
                                        </p:attrNameLst>
                                      </p:cBhvr>
                                      <p:tavLst>
                                        <p:tav tm="0">
                                          <p:val>
                                            <p:strVal val="ppt_x"/>
                                          </p:val>
                                        </p:tav>
                                        <p:tav tm="100000">
                                          <p:val>
                                            <p:fltVal val="1.32874"/>
                                          </p:val>
                                        </p:tav>
                                      </p:tavLst>
                                    </p:anim>
                                    <p:anim to="" calcmode="lin" valueType="num">
                                      <p:cBhvr>
                                        <p:cTn id="1529" dur="500" fill="hold">
                                          <p:stCondLst>
                                            <p:cond delay="0"/>
                                          </p:stCondLst>
                                        </p:cTn>
                                        <p:tgtEl>
                                          <p:spTgt spid="20"/>
                                        </p:tgtEl>
                                        <p:attrNameLst>
                                          <p:attrName>ppt_y</p:attrName>
                                        </p:attrNameLst>
                                      </p:cBhvr>
                                      <p:tavLst>
                                        <p:tav tm="0">
                                          <p:val>
                                            <p:strVal val="ppt_y"/>
                                          </p:val>
                                        </p:tav>
                                        <p:tav tm="100000">
                                          <p:val>
                                            <p:fltVal val="-1.01858"/>
                                          </p:val>
                                        </p:tav>
                                      </p:tavLst>
                                    </p:anim>
                                    <p:anim to="" calcmode="lin" valueType="num">
                                      <p:cBhvr>
                                        <p:cTn id="1530"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1531" presetID="0" presetClass="entr" presetSubtype="0" fill="hold" grpId="10" nodeType="withEffect">
                                  <p:stCondLst>
                                    <p:cond delay="0"/>
                                  </p:stCondLst>
                                  <p:childTnLst>
                                    <p:anim to="" calcmode="lin" valueType="num">
                                      <p:cBhvr>
                                        <p:cTn id="1532" dur="500" fill="hold">
                                          <p:stCondLst>
                                            <p:cond delay="0"/>
                                          </p:stCondLst>
                                        </p:cTn>
                                        <p:tgtEl>
                                          <p:spTgt spid="19"/>
                                        </p:tgtEl>
                                        <p:attrNameLst>
                                          <p:attrName>ppt_x</p:attrName>
                                        </p:attrNameLst>
                                      </p:cBhvr>
                                      <p:tavLst>
                                        <p:tav tm="0">
                                          <p:val>
                                            <p:strVal val="ppt_x"/>
                                          </p:val>
                                        </p:tav>
                                        <p:tav tm="100000">
                                          <p:val>
                                            <p:fltVal val="1.40069"/>
                                          </p:val>
                                        </p:tav>
                                      </p:tavLst>
                                    </p:anim>
                                    <p:anim to="" calcmode="lin" valueType="num">
                                      <p:cBhvr>
                                        <p:cTn id="1533" dur="500" fill="hold">
                                          <p:stCondLst>
                                            <p:cond delay="0"/>
                                          </p:stCondLst>
                                        </p:cTn>
                                        <p:tgtEl>
                                          <p:spTgt spid="19"/>
                                        </p:tgtEl>
                                        <p:attrNameLst>
                                          <p:attrName>ppt_y</p:attrName>
                                        </p:attrNameLst>
                                      </p:cBhvr>
                                      <p:tavLst>
                                        <p:tav tm="0">
                                          <p:val>
                                            <p:strVal val="ppt_y"/>
                                          </p:val>
                                        </p:tav>
                                        <p:tav tm="100000">
                                          <p:val>
                                            <p:fltVal val="-1.15266"/>
                                          </p:val>
                                        </p:tav>
                                      </p:tavLst>
                                    </p:anim>
                                    <p:anim to="" calcmode="lin" valueType="num">
                                      <p:cBhvr>
                                        <p:cTn id="1534"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1535" presetID="0" presetClass="entr" presetSubtype="0" fill="hold" grpId="11" nodeType="withEffect">
                                  <p:stCondLst>
                                    <p:cond delay="0"/>
                                  </p:stCondLst>
                                  <p:childTnLst>
                                    <p:anim to="" calcmode="lin" valueType="num">
                                      <p:cBhvr>
                                        <p:cTn id="1536" dur="500" fill="hold">
                                          <p:stCondLst>
                                            <p:cond delay="0"/>
                                          </p:stCondLst>
                                        </p:cTn>
                                        <p:tgtEl>
                                          <p:spTgt spid="18"/>
                                        </p:tgtEl>
                                        <p:attrNameLst>
                                          <p:attrName>ppt_x</p:attrName>
                                        </p:attrNameLst>
                                      </p:cBhvr>
                                      <p:tavLst>
                                        <p:tav tm="0">
                                          <p:val>
                                            <p:strVal val="ppt_x"/>
                                          </p:val>
                                        </p:tav>
                                        <p:tav tm="100000">
                                          <p:val>
                                            <p:fltVal val="1.4683"/>
                                          </p:val>
                                        </p:tav>
                                      </p:tavLst>
                                    </p:anim>
                                    <p:anim to="" calcmode="lin" valueType="num">
                                      <p:cBhvr>
                                        <p:cTn id="1537" dur="500" fill="hold">
                                          <p:stCondLst>
                                            <p:cond delay="0"/>
                                          </p:stCondLst>
                                        </p:cTn>
                                        <p:tgtEl>
                                          <p:spTgt spid="18"/>
                                        </p:tgtEl>
                                        <p:attrNameLst>
                                          <p:attrName>ppt_y</p:attrName>
                                        </p:attrNameLst>
                                      </p:cBhvr>
                                      <p:tavLst>
                                        <p:tav tm="0">
                                          <p:val>
                                            <p:strVal val="ppt_y"/>
                                          </p:val>
                                        </p:tav>
                                        <p:tav tm="100000">
                                          <p:val>
                                            <p:fltVal val="-0.98201"/>
                                          </p:val>
                                        </p:tav>
                                      </p:tavLst>
                                    </p:anim>
                                    <p:anim to="" calcmode="lin" valueType="num">
                                      <p:cBhvr>
                                        <p:cTn id="1538"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1539" presetID="0" presetClass="entr" presetSubtype="0" fill="hold" grpId="12" nodeType="withEffect">
                                  <p:stCondLst>
                                    <p:cond delay="0"/>
                                  </p:stCondLst>
                                  <p:childTnLst>
                                    <p:anim to="" calcmode="lin" valueType="num">
                                      <p:cBhvr>
                                        <p:cTn id="1540" dur="500" fill="hold">
                                          <p:stCondLst>
                                            <p:cond delay="0"/>
                                          </p:stCondLst>
                                        </p:cTn>
                                        <p:tgtEl>
                                          <p:spTgt spid="17"/>
                                        </p:tgtEl>
                                        <p:attrNameLst>
                                          <p:attrName>ppt_x</p:attrName>
                                        </p:attrNameLst>
                                      </p:cBhvr>
                                      <p:tavLst>
                                        <p:tav tm="0">
                                          <p:val>
                                            <p:strVal val="ppt_x"/>
                                          </p:val>
                                        </p:tav>
                                        <p:tav tm="100000">
                                          <p:val>
                                            <p:fltVal val="1.50401"/>
                                          </p:val>
                                        </p:tav>
                                      </p:tavLst>
                                    </p:anim>
                                    <p:anim to="" calcmode="lin" valueType="num">
                                      <p:cBhvr>
                                        <p:cTn id="1541" dur="500" fill="hold">
                                          <p:stCondLst>
                                            <p:cond delay="0"/>
                                          </p:stCondLst>
                                        </p:cTn>
                                        <p:tgtEl>
                                          <p:spTgt spid="17"/>
                                        </p:tgtEl>
                                        <p:attrNameLst>
                                          <p:attrName>ppt_y</p:attrName>
                                        </p:attrNameLst>
                                      </p:cBhvr>
                                      <p:tavLst>
                                        <p:tav tm="0">
                                          <p:val>
                                            <p:strVal val="ppt_y"/>
                                          </p:val>
                                        </p:tav>
                                        <p:tav tm="100000">
                                          <p:val>
                                            <p:fltVal val="-1.05802"/>
                                          </p:val>
                                        </p:tav>
                                      </p:tavLst>
                                    </p:anim>
                                    <p:anim to="" calcmode="lin" valueType="num">
                                      <p:cBhvr>
                                        <p:cTn id="1542"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1543" presetID="0" presetClass="entr" presetSubtype="0" fill="hold" grpId="13" nodeType="withEffect">
                                  <p:stCondLst>
                                    <p:cond delay="0"/>
                                  </p:stCondLst>
                                  <p:childTnLst>
                                    <p:anim to="" calcmode="lin" valueType="num">
                                      <p:cBhvr>
                                        <p:cTn id="1544" dur="500" fill="hold">
                                          <p:stCondLst>
                                            <p:cond delay="0"/>
                                          </p:stCondLst>
                                        </p:cTn>
                                        <p:tgtEl>
                                          <p:spTgt spid="16"/>
                                        </p:tgtEl>
                                        <p:attrNameLst>
                                          <p:attrName>ppt_x</p:attrName>
                                        </p:attrNameLst>
                                      </p:cBhvr>
                                      <p:tavLst>
                                        <p:tav tm="0">
                                          <p:val>
                                            <p:strVal val="ppt_x"/>
                                          </p:val>
                                        </p:tav>
                                        <p:tav tm="100000">
                                          <p:val>
                                            <p:fltVal val="1.58511"/>
                                          </p:val>
                                        </p:tav>
                                      </p:tavLst>
                                    </p:anim>
                                    <p:anim to="" calcmode="lin" valueType="num">
                                      <p:cBhvr>
                                        <p:cTn id="1545" dur="500" fill="hold">
                                          <p:stCondLst>
                                            <p:cond delay="0"/>
                                          </p:stCondLst>
                                        </p:cTn>
                                        <p:tgtEl>
                                          <p:spTgt spid="16"/>
                                        </p:tgtEl>
                                        <p:attrNameLst>
                                          <p:attrName>ppt_y</p:attrName>
                                        </p:attrNameLst>
                                      </p:cBhvr>
                                      <p:tavLst>
                                        <p:tav tm="0">
                                          <p:val>
                                            <p:strVal val="ppt_y"/>
                                          </p:val>
                                        </p:tav>
                                        <p:tav tm="100000">
                                          <p:val>
                                            <p:fltVal val="-1.18043"/>
                                          </p:val>
                                        </p:tav>
                                      </p:tavLst>
                                    </p:anim>
                                    <p:anim to="" calcmode="lin" valueType="num">
                                      <p:cBhvr>
                                        <p:cTn id="1546"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1547" presetID="0" presetClass="entr" presetSubtype="0" fill="hold" grpId="14" nodeType="withEffect">
                                  <p:stCondLst>
                                    <p:cond delay="0"/>
                                  </p:stCondLst>
                                  <p:childTnLst>
                                    <p:anim to="" calcmode="lin" valueType="num">
                                      <p:cBhvr>
                                        <p:cTn id="1548" dur="500" fill="hold">
                                          <p:stCondLst>
                                            <p:cond delay="0"/>
                                          </p:stCondLst>
                                        </p:cTn>
                                        <p:tgtEl>
                                          <p:spTgt spid="15"/>
                                        </p:tgtEl>
                                        <p:attrNameLst>
                                          <p:attrName>ppt_x</p:attrName>
                                        </p:attrNameLst>
                                      </p:cBhvr>
                                      <p:tavLst>
                                        <p:tav tm="0">
                                          <p:val>
                                            <p:strVal val="ppt_x"/>
                                          </p:val>
                                        </p:tav>
                                        <p:tav tm="100000">
                                          <p:val>
                                            <p:fltVal val="1.60569"/>
                                          </p:val>
                                        </p:tav>
                                      </p:tavLst>
                                    </p:anim>
                                    <p:anim to="" calcmode="lin" valueType="num">
                                      <p:cBhvr>
                                        <p:cTn id="1549" dur="500" fill="hold">
                                          <p:stCondLst>
                                            <p:cond delay="0"/>
                                          </p:stCondLst>
                                        </p:cTn>
                                        <p:tgtEl>
                                          <p:spTgt spid="15"/>
                                        </p:tgtEl>
                                        <p:attrNameLst>
                                          <p:attrName>ppt_y</p:attrName>
                                        </p:attrNameLst>
                                      </p:cBhvr>
                                      <p:tavLst>
                                        <p:tav tm="0">
                                          <p:val>
                                            <p:strVal val="ppt_y"/>
                                          </p:val>
                                        </p:tav>
                                        <p:tav tm="100000">
                                          <p:val>
                                            <p:fltVal val="-1.04805"/>
                                          </p:val>
                                        </p:tav>
                                      </p:tavLst>
                                    </p:anim>
                                    <p:anim to="" calcmode="lin" valueType="num">
                                      <p:cBhvr>
                                        <p:cTn id="1550"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1551" presetID="0" presetClass="entr" presetSubtype="0" fill="hold" grpId="15" nodeType="withEffect">
                                  <p:stCondLst>
                                    <p:cond delay="0"/>
                                  </p:stCondLst>
                                  <p:childTnLst>
                                    <p:anim to="" calcmode="lin" valueType="num">
                                      <p:cBhvr>
                                        <p:cTn id="1552" dur="500" fill="hold">
                                          <p:stCondLst>
                                            <p:cond delay="0"/>
                                          </p:stCondLst>
                                        </p:cTn>
                                        <p:tgtEl>
                                          <p:spTgt spid="14"/>
                                        </p:tgtEl>
                                        <p:attrNameLst>
                                          <p:attrName>ppt_x</p:attrName>
                                        </p:attrNameLst>
                                      </p:cBhvr>
                                      <p:tavLst>
                                        <p:tav tm="0">
                                          <p:val>
                                            <p:strVal val="ppt_x"/>
                                          </p:val>
                                        </p:tav>
                                        <p:tav tm="100000">
                                          <p:val>
                                            <p:fltVal val="1.62015"/>
                                          </p:val>
                                        </p:tav>
                                      </p:tavLst>
                                    </p:anim>
                                    <p:anim to="" calcmode="lin" valueType="num">
                                      <p:cBhvr>
                                        <p:cTn id="1553" dur="500" fill="hold">
                                          <p:stCondLst>
                                            <p:cond delay="0"/>
                                          </p:stCondLst>
                                        </p:cTn>
                                        <p:tgtEl>
                                          <p:spTgt spid="14"/>
                                        </p:tgtEl>
                                        <p:attrNameLst>
                                          <p:attrName>ppt_y</p:attrName>
                                        </p:attrNameLst>
                                      </p:cBhvr>
                                      <p:tavLst>
                                        <p:tav tm="0">
                                          <p:val>
                                            <p:strVal val="ppt_y"/>
                                          </p:val>
                                        </p:tav>
                                        <p:tav tm="100000">
                                          <p:val>
                                            <p:fltVal val="-1.11597"/>
                                          </p:val>
                                        </p:tav>
                                      </p:tavLst>
                                    </p:anim>
                                    <p:anim to="" calcmode="lin" valueType="num">
                                      <p:cBhvr>
                                        <p:cTn id="1554"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1555" presetID="0" presetClass="entr" presetSubtype="0" fill="hold" grpId="16" nodeType="withEffect">
                                  <p:stCondLst>
                                    <p:cond delay="0"/>
                                  </p:stCondLst>
                                  <p:childTnLst>
                                    <p:anim to="" calcmode="lin" valueType="num">
                                      <p:cBhvr>
                                        <p:cTn id="1556" dur="500" fill="hold">
                                          <p:stCondLst>
                                            <p:cond delay="0"/>
                                          </p:stCondLst>
                                        </p:cTn>
                                        <p:tgtEl>
                                          <p:spTgt spid="13"/>
                                        </p:tgtEl>
                                        <p:attrNameLst>
                                          <p:attrName>ppt_x</p:attrName>
                                        </p:attrNameLst>
                                      </p:cBhvr>
                                      <p:tavLst>
                                        <p:tav tm="0">
                                          <p:val>
                                            <p:strVal val="ppt_x"/>
                                          </p:val>
                                        </p:tav>
                                        <p:tav tm="100000">
                                          <p:val>
                                            <p:fltVal val="1.63199"/>
                                          </p:val>
                                        </p:tav>
                                      </p:tavLst>
                                    </p:anim>
                                    <p:anim to="" calcmode="lin" valueType="num">
                                      <p:cBhvr>
                                        <p:cTn id="1557" dur="500" fill="hold">
                                          <p:stCondLst>
                                            <p:cond delay="0"/>
                                          </p:stCondLst>
                                        </p:cTn>
                                        <p:tgtEl>
                                          <p:spTgt spid="13"/>
                                        </p:tgtEl>
                                        <p:attrNameLst>
                                          <p:attrName>ppt_y</p:attrName>
                                        </p:attrNameLst>
                                      </p:cBhvr>
                                      <p:tavLst>
                                        <p:tav tm="0">
                                          <p:val>
                                            <p:strVal val="ppt_y"/>
                                          </p:val>
                                        </p:tav>
                                        <p:tav tm="100000">
                                          <p:val>
                                            <p:fltVal val="-1.06147"/>
                                          </p:val>
                                        </p:tav>
                                      </p:tavLst>
                                    </p:anim>
                                    <p:anim to="" calcmode="lin" valueType="num">
                                      <p:cBhvr>
                                        <p:cTn id="1558"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1559" presetID="0" presetClass="entr" presetSubtype="0" fill="hold" grpId="17" nodeType="withEffect">
                                  <p:stCondLst>
                                    <p:cond delay="0"/>
                                  </p:stCondLst>
                                  <p:childTnLst>
                                    <p:anim to="" calcmode="lin" valueType="num">
                                      <p:cBhvr>
                                        <p:cTn id="1560" dur="500" fill="hold">
                                          <p:stCondLst>
                                            <p:cond delay="0"/>
                                          </p:stCondLst>
                                        </p:cTn>
                                        <p:tgtEl>
                                          <p:spTgt spid="12"/>
                                        </p:tgtEl>
                                        <p:attrNameLst>
                                          <p:attrName>ppt_x</p:attrName>
                                        </p:attrNameLst>
                                      </p:cBhvr>
                                      <p:tavLst>
                                        <p:tav tm="0">
                                          <p:val>
                                            <p:strVal val="ppt_x"/>
                                          </p:val>
                                        </p:tav>
                                        <p:tav tm="100000">
                                          <p:val>
                                            <p:fltVal val="1.67307"/>
                                          </p:val>
                                        </p:tav>
                                      </p:tavLst>
                                    </p:anim>
                                    <p:anim to="" calcmode="lin" valueType="num">
                                      <p:cBhvr>
                                        <p:cTn id="1561" dur="500" fill="hold">
                                          <p:stCondLst>
                                            <p:cond delay="0"/>
                                          </p:stCondLst>
                                        </p:cTn>
                                        <p:tgtEl>
                                          <p:spTgt spid="12"/>
                                        </p:tgtEl>
                                        <p:attrNameLst>
                                          <p:attrName>ppt_y</p:attrName>
                                        </p:attrNameLst>
                                      </p:cBhvr>
                                      <p:tavLst>
                                        <p:tav tm="0">
                                          <p:val>
                                            <p:strVal val="ppt_y"/>
                                          </p:val>
                                        </p:tav>
                                        <p:tav tm="100000">
                                          <p:val>
                                            <p:fltVal val="-0.81404"/>
                                          </p:val>
                                        </p:tav>
                                      </p:tavLst>
                                    </p:anim>
                                    <p:anim to="" calcmode="lin" valueType="num">
                                      <p:cBhvr>
                                        <p:cTn id="1562"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563" presetID="0" presetClass="entr" presetSubtype="0" fill="hold" grpId="18" nodeType="withEffect">
                                  <p:stCondLst>
                                    <p:cond delay="0"/>
                                  </p:stCondLst>
                                  <p:childTnLst>
                                    <p:anim to="" calcmode="lin" valueType="num">
                                      <p:cBhvr>
                                        <p:cTn id="1564" dur="500" fill="hold">
                                          <p:stCondLst>
                                            <p:cond delay="0"/>
                                          </p:stCondLst>
                                        </p:cTn>
                                        <p:tgtEl>
                                          <p:spTgt spid="11"/>
                                        </p:tgtEl>
                                        <p:attrNameLst>
                                          <p:attrName>ppt_x</p:attrName>
                                        </p:attrNameLst>
                                      </p:cBhvr>
                                      <p:tavLst>
                                        <p:tav tm="0">
                                          <p:val>
                                            <p:strVal val="ppt_x"/>
                                          </p:val>
                                        </p:tav>
                                        <p:tav tm="100000">
                                          <p:val>
                                            <p:fltVal val="1.66783"/>
                                          </p:val>
                                        </p:tav>
                                      </p:tavLst>
                                    </p:anim>
                                    <p:anim to="" calcmode="lin" valueType="num">
                                      <p:cBhvr>
                                        <p:cTn id="1565" dur="500" fill="hold">
                                          <p:stCondLst>
                                            <p:cond delay="0"/>
                                          </p:stCondLst>
                                        </p:cTn>
                                        <p:tgtEl>
                                          <p:spTgt spid="11"/>
                                        </p:tgtEl>
                                        <p:attrNameLst>
                                          <p:attrName>ppt_y</p:attrName>
                                        </p:attrNameLst>
                                      </p:cBhvr>
                                      <p:tavLst>
                                        <p:tav tm="0">
                                          <p:val>
                                            <p:strVal val="ppt_y"/>
                                          </p:val>
                                        </p:tav>
                                        <p:tav tm="100000">
                                          <p:val>
                                            <p:fltVal val="-0.8238"/>
                                          </p:val>
                                        </p:tav>
                                      </p:tavLst>
                                    </p:anim>
                                    <p:anim to="" calcmode="lin" valueType="num">
                                      <p:cBhvr>
                                        <p:cTn id="1566"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567" presetID="0" presetClass="entr" presetSubtype="0" fill="hold" grpId="19" nodeType="withEffect">
                                  <p:stCondLst>
                                    <p:cond delay="0"/>
                                  </p:stCondLst>
                                  <p:childTnLst>
                                    <p:anim to="" calcmode="lin" valueType="num">
                                      <p:cBhvr>
                                        <p:cTn id="1568" dur="500" fill="hold">
                                          <p:stCondLst>
                                            <p:cond delay="0"/>
                                          </p:stCondLst>
                                        </p:cTn>
                                        <p:tgtEl>
                                          <p:spTgt spid="10"/>
                                        </p:tgtEl>
                                        <p:attrNameLst>
                                          <p:attrName>ppt_x</p:attrName>
                                        </p:attrNameLst>
                                      </p:cBhvr>
                                      <p:tavLst>
                                        <p:tav tm="0">
                                          <p:val>
                                            <p:strVal val="ppt_x"/>
                                          </p:val>
                                        </p:tav>
                                        <p:tav tm="100000">
                                          <p:val>
                                            <p:fltVal val="1.67825"/>
                                          </p:val>
                                        </p:tav>
                                      </p:tavLst>
                                    </p:anim>
                                    <p:anim to="" calcmode="lin" valueType="num">
                                      <p:cBhvr>
                                        <p:cTn id="1569" dur="500" fill="hold">
                                          <p:stCondLst>
                                            <p:cond delay="0"/>
                                          </p:stCondLst>
                                        </p:cTn>
                                        <p:tgtEl>
                                          <p:spTgt spid="10"/>
                                        </p:tgtEl>
                                        <p:attrNameLst>
                                          <p:attrName>ppt_y</p:attrName>
                                        </p:attrNameLst>
                                      </p:cBhvr>
                                      <p:tavLst>
                                        <p:tav tm="0">
                                          <p:val>
                                            <p:strVal val="ppt_y"/>
                                          </p:val>
                                        </p:tav>
                                        <p:tav tm="100000">
                                          <p:val>
                                            <p:fltVal val="-0.8383"/>
                                          </p:val>
                                        </p:tav>
                                      </p:tavLst>
                                    </p:anim>
                                    <p:anim to="" calcmode="lin" valueType="num">
                                      <p:cBhvr>
                                        <p:cTn id="157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571" presetID="0" presetClass="entr" presetSubtype="0" fill="hold" grpId="20" nodeType="withEffect">
                                  <p:stCondLst>
                                    <p:cond delay="0"/>
                                  </p:stCondLst>
                                  <p:childTnLst>
                                    <p:anim to="" calcmode="lin" valueType="num">
                                      <p:cBhvr>
                                        <p:cTn id="1572" dur="500" fill="hold">
                                          <p:stCondLst>
                                            <p:cond delay="0"/>
                                          </p:stCondLst>
                                        </p:cTn>
                                        <p:tgtEl>
                                          <p:spTgt spid="9"/>
                                        </p:tgtEl>
                                        <p:attrNameLst>
                                          <p:attrName>ppt_x</p:attrName>
                                        </p:attrNameLst>
                                      </p:cBhvr>
                                      <p:tavLst>
                                        <p:tav tm="0">
                                          <p:val>
                                            <p:strVal val="ppt_x"/>
                                          </p:val>
                                        </p:tav>
                                        <p:tav tm="100000">
                                          <p:val>
                                            <p:fltVal val="1.65947"/>
                                          </p:val>
                                        </p:tav>
                                      </p:tavLst>
                                    </p:anim>
                                    <p:anim to="" calcmode="lin" valueType="num">
                                      <p:cBhvr>
                                        <p:cTn id="1573" dur="500" fill="hold">
                                          <p:stCondLst>
                                            <p:cond delay="0"/>
                                          </p:stCondLst>
                                        </p:cTn>
                                        <p:tgtEl>
                                          <p:spTgt spid="9"/>
                                        </p:tgtEl>
                                        <p:attrNameLst>
                                          <p:attrName>ppt_y</p:attrName>
                                        </p:attrNameLst>
                                      </p:cBhvr>
                                      <p:tavLst>
                                        <p:tav tm="0">
                                          <p:val>
                                            <p:strVal val="ppt_y"/>
                                          </p:val>
                                        </p:tav>
                                        <p:tav tm="100000">
                                          <p:val>
                                            <p:fltVal val="-0.84672"/>
                                          </p:val>
                                        </p:tav>
                                      </p:tavLst>
                                    </p:anim>
                                    <p:anim to="" calcmode="lin" valueType="num">
                                      <p:cBhvr>
                                        <p:cTn id="157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575" presetID="0" presetClass="entr" presetSubtype="0" fill="hold" grpId="21" nodeType="withEffect">
                                  <p:stCondLst>
                                    <p:cond delay="0"/>
                                  </p:stCondLst>
                                  <p:childTnLst>
                                    <p:anim to="" calcmode="lin" valueType="num">
                                      <p:cBhvr>
                                        <p:cTn id="1576" dur="500" fill="hold">
                                          <p:stCondLst>
                                            <p:cond delay="0"/>
                                          </p:stCondLst>
                                        </p:cTn>
                                        <p:tgtEl>
                                          <p:spTgt spid="6"/>
                                        </p:tgtEl>
                                        <p:attrNameLst>
                                          <p:attrName>ppt_x</p:attrName>
                                        </p:attrNameLst>
                                      </p:cBhvr>
                                      <p:tavLst>
                                        <p:tav tm="0">
                                          <p:val>
                                            <p:strVal val="ppt_x"/>
                                          </p:val>
                                        </p:tav>
                                        <p:tav tm="100000">
                                          <p:val>
                                            <p:fltVal val="1.65109"/>
                                          </p:val>
                                        </p:tav>
                                      </p:tavLst>
                                    </p:anim>
                                    <p:anim to="" calcmode="lin" valueType="num">
                                      <p:cBhvr>
                                        <p:cTn id="1577" dur="500" fill="hold">
                                          <p:stCondLst>
                                            <p:cond delay="0"/>
                                          </p:stCondLst>
                                        </p:cTn>
                                        <p:tgtEl>
                                          <p:spTgt spid="6"/>
                                        </p:tgtEl>
                                        <p:attrNameLst>
                                          <p:attrName>ppt_y</p:attrName>
                                        </p:attrNameLst>
                                      </p:cBhvr>
                                      <p:tavLst>
                                        <p:tav tm="0">
                                          <p:val>
                                            <p:strVal val="ppt_y"/>
                                          </p:val>
                                        </p:tav>
                                        <p:tav tm="100000">
                                          <p:val>
                                            <p:fltVal val="-0.85011"/>
                                          </p:val>
                                        </p:tav>
                                      </p:tavLst>
                                    </p:anim>
                                    <p:anim to="" calcmode="lin" valueType="num">
                                      <p:cBhvr>
                                        <p:cTn id="157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579" presetID="0" presetClass="entr" presetSubtype="0" fill="hold" grpId="22" nodeType="withEffect">
                                  <p:stCondLst>
                                    <p:cond delay="0"/>
                                  </p:stCondLst>
                                  <p:childTnLst>
                                    <p:anim to="" calcmode="lin" valueType="num">
                                      <p:cBhvr>
                                        <p:cTn id="1580" dur="500" fill="hold">
                                          <p:stCondLst>
                                            <p:cond delay="0"/>
                                          </p:stCondLst>
                                        </p:cTn>
                                        <p:tgtEl>
                                          <p:spTgt spid="4"/>
                                        </p:tgtEl>
                                        <p:attrNameLst>
                                          <p:attrName>ppt_x</p:attrName>
                                        </p:attrNameLst>
                                      </p:cBhvr>
                                      <p:tavLst>
                                        <p:tav tm="0">
                                          <p:val>
                                            <p:strVal val="ppt_x"/>
                                          </p:val>
                                        </p:tav>
                                        <p:tav tm="100000">
                                          <p:val>
                                            <p:fltVal val="1.65506"/>
                                          </p:val>
                                        </p:tav>
                                      </p:tavLst>
                                    </p:anim>
                                    <p:anim to="" calcmode="lin" valueType="num">
                                      <p:cBhvr>
                                        <p:cTn id="1581" dur="500" fill="hold">
                                          <p:stCondLst>
                                            <p:cond delay="0"/>
                                          </p:stCondLst>
                                        </p:cTn>
                                        <p:tgtEl>
                                          <p:spTgt spid="4"/>
                                        </p:tgtEl>
                                        <p:attrNameLst>
                                          <p:attrName>ppt_y</p:attrName>
                                        </p:attrNameLst>
                                      </p:cBhvr>
                                      <p:tavLst>
                                        <p:tav tm="0">
                                          <p:val>
                                            <p:strVal val="ppt_y"/>
                                          </p:val>
                                        </p:tav>
                                        <p:tav tm="100000">
                                          <p:val>
                                            <p:fltVal val="-0.85289"/>
                                          </p:val>
                                        </p:tav>
                                      </p:tavLst>
                                    </p:anim>
                                    <p:anim to="" calcmode="lin" valueType="num">
                                      <p:cBhvr>
                                        <p:cTn id="1582"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1583" fill="hold">
                      <p:stCondLst>
                        <p:cond delay="indefinite"/>
                      </p:stCondLst>
                      <p:childTnLst>
                        <p:par>
                          <p:cTn id="1584" fill="hold">
                            <p:stCondLst>
                              <p:cond delay="0"/>
                            </p:stCondLst>
                            <p:childTnLst>
                              <p:par>
                                <p:cTn id="1585" presetID="2" presetClass="entr" presetSubtype="4" fill="hold" grpId="0" nodeType="clickEffect">
                                  <p:stCondLst>
                                    <p:cond delay="0"/>
                                  </p:stCondLst>
                                  <p:childTnLst>
                                    <p:set>
                                      <p:cBhvr>
                                        <p:cTn id="1586" dur="1" fill="hold">
                                          <p:stCondLst>
                                            <p:cond delay="0"/>
                                          </p:stCondLst>
                                        </p:cTn>
                                        <p:tgtEl>
                                          <p:spTgt spid="30"/>
                                        </p:tgtEl>
                                        <p:attrNameLst>
                                          <p:attrName>style.visibility</p:attrName>
                                        </p:attrNameLst>
                                      </p:cBhvr>
                                      <p:to>
                                        <p:strVal val="visible"/>
                                      </p:to>
                                    </p:set>
                                    <p:anim calcmode="lin" valueType="num">
                                      <p:cBhvr additive="base">
                                        <p:cTn id="1587" dur="500" fill="hold">
                                          <p:stCondLst>
                                            <p:cond delay="0"/>
                                          </p:stCondLst>
                                        </p:cTn>
                                        <p:tgtEl>
                                          <p:spTgt spid="30"/>
                                        </p:tgtEl>
                                        <p:attrNameLst>
                                          <p:attrName>ppt_x</p:attrName>
                                        </p:attrNameLst>
                                      </p:cBhvr>
                                      <p:tavLst>
                                        <p:tav tm="0">
                                          <p:val>
                                            <p:fltVal val="0.29141"/>
                                          </p:val>
                                        </p:tav>
                                        <p:tav tm="100000">
                                          <p:val>
                                            <p:fltVal val="0.29141"/>
                                          </p:val>
                                        </p:tav>
                                      </p:tavLst>
                                    </p:anim>
                                    <p:anim calcmode="lin" valueType="num">
                                      <p:cBhvr additive="base">
                                        <p:cTn id="1588" dur="500" fill="hold">
                                          <p:stCondLst>
                                            <p:cond delay="0"/>
                                          </p:stCondLst>
                                        </p:cTn>
                                        <p:tgtEl>
                                          <p:spTgt spid="30"/>
                                        </p:tgtEl>
                                        <p:attrNameLst>
                                          <p:attrName>ppt_y</p:attrName>
                                        </p:attrNameLst>
                                      </p:cBhvr>
                                      <p:tavLst>
                                        <p:tav tm="0">
                                          <p:val>
                                            <p:fltVal val="0.5"/>
                                          </p:val>
                                        </p:tav>
                                        <p:tav tm="100000">
                                          <p:val>
                                            <p:fltVal val="0.5"/>
                                          </p:val>
                                        </p:tav>
                                      </p:tavLst>
                                    </p:anim>
                                    <p:anim to="" calcmode="lin" valueType="num">
                                      <p:cBhvr>
                                        <p:cTn id="1589" dur="500" fill="hold">
                                          <p:stCondLst>
                                            <p:cond delay="0"/>
                                          </p:stCondLst>
                                        </p:cTn>
                                        <p:tgtEl>
                                          <p:spTgt spid="30"/>
                                        </p:tgtEl>
                                        <p:attrNameLst>
                                          <p:attrName>ppt_w</p:attrName>
                                        </p:attrNameLst>
                                      </p:cBhvr>
                                      <p:tavLst>
                                        <p:tav tm="0">
                                          <p:val>
                                            <p:intVal val="0"/>
                                          </p:val>
                                        </p:tav>
                                        <p:tav tm="20000">
                                          <p:val>
                                            <p:strVal val="#ppt_w*2*1"/>
                                          </p:val>
                                        </p:tav>
                                        <p:tav tm="40000">
                                          <p:val>
                                            <p:strVal val="#ppt_w*0.6*1"/>
                                          </p:val>
                                        </p:tav>
                                        <p:tav tm="60000">
                                          <p:val>
                                            <p:strVal val="#ppt_w*1.2 *1"/>
                                          </p:val>
                                        </p:tav>
                                        <p:tav tm="100000">
                                          <p:val>
                                            <p:strVal val="#ppt_w*1"/>
                                          </p:val>
                                        </p:tav>
                                      </p:tavLst>
                                    </p:anim>
                                    <p:anim to="" calcmode="lin" valueType="num">
                                      <p:cBhvr>
                                        <p:cTn id="1590" dur="500" fill="hold">
                                          <p:stCondLst>
                                            <p:cond delay="0"/>
                                          </p:stCondLst>
                                        </p:cTn>
                                        <p:tgtEl>
                                          <p:spTgt spid="30"/>
                                        </p:tgtEl>
                                        <p:attrNameLst>
                                          <p:attrName>ppt_h</p:attrName>
                                        </p:attrNameLst>
                                      </p:cBhvr>
                                      <p:tavLst>
                                        <p:tav tm="0">
                                          <p:val>
                                            <p:intVal val="0"/>
                                          </p:val>
                                        </p:tav>
                                        <p:tav tm="20000">
                                          <p:val>
                                            <p:strVal val="#ppt_h*2*1"/>
                                          </p:val>
                                        </p:tav>
                                        <p:tav tm="40000">
                                          <p:val>
                                            <p:strVal val="#ppt_h*0.6*1"/>
                                          </p:val>
                                        </p:tav>
                                        <p:tav tm="60000">
                                          <p:val>
                                            <p:strVal val="#ppt_h*1.2*1"/>
                                          </p:val>
                                        </p:tav>
                                        <p:tav tm="100000">
                                          <p:val>
                                            <p:strVal val="#ppt_h*1"/>
                                          </p:val>
                                        </p:tav>
                                      </p:tavLst>
                                    </p:anim>
                                  </p:childTnLst>
                                </p:cTn>
                              </p:par>
                              <p:par>
                                <p:cTn id="1591" presetID="0" presetClass="entr" presetSubtype="0" fill="hold" grpId="1" nodeType="withEffect">
                                  <p:stCondLst>
                                    <p:cond delay="0"/>
                                  </p:stCondLst>
                                  <p:childTnLst>
                                    <p:anim to="" calcmode="lin" valueType="num">
                                      <p:cBhvr>
                                        <p:cTn id="1592" dur="500" fill="hold">
                                          <p:stCondLst>
                                            <p:cond delay="0"/>
                                          </p:stCondLst>
                                        </p:cTn>
                                        <p:tgtEl>
                                          <p:spTgt spid="29"/>
                                        </p:tgtEl>
                                        <p:attrNameLst>
                                          <p:attrName>ppt_x</p:attrName>
                                        </p:attrNameLst>
                                      </p:cBhvr>
                                      <p:tavLst>
                                        <p:tav tm="0">
                                          <p:val>
                                            <p:strVal val="ppt_x"/>
                                          </p:val>
                                        </p:tav>
                                        <p:tav tm="100000">
                                          <p:val>
                                            <p:fltVal val="0.38177"/>
                                          </p:val>
                                        </p:tav>
                                      </p:tavLst>
                                    </p:anim>
                                    <p:anim to="" calcmode="lin" valueType="num">
                                      <p:cBhvr>
                                        <p:cTn id="1593" dur="500" fill="hold">
                                          <p:stCondLst>
                                            <p:cond delay="0"/>
                                          </p:stCondLst>
                                        </p:cTn>
                                        <p:tgtEl>
                                          <p:spTgt spid="29"/>
                                        </p:tgtEl>
                                        <p:attrNameLst>
                                          <p:attrName>ppt_y</p:attrName>
                                        </p:attrNameLst>
                                      </p:cBhvr>
                                      <p:tavLst>
                                        <p:tav tm="0">
                                          <p:val>
                                            <p:strVal val="ppt_y"/>
                                          </p:val>
                                        </p:tav>
                                        <p:tav tm="100000">
                                          <p:val>
                                            <p:fltVal val="0.35166"/>
                                          </p:val>
                                        </p:tav>
                                      </p:tavLst>
                                    </p:anim>
                                    <p:anim to="" calcmode="lin" valueType="num">
                                      <p:cBhvr>
                                        <p:cTn id="1594" dur="500" fill="hold">
                                          <p:stCondLst>
                                            <p:cond delay="0"/>
                                          </p:stCondLst>
                                        </p:cTn>
                                        <p:tgtEl>
                                          <p:spTgt spid="29"/>
                                        </p:tgtEl>
                                        <p:attrNameLst>
                                          <p:attrName>transform.rotation_z</p:attrName>
                                        </p:attrNameLst>
                                      </p:cBhvr>
                                      <p:tavLst>
                                        <p:tav tm="0">
                                          <p:val>
                                            <p:strVal val="ppt_r"/>
                                          </p:val>
                                        </p:tav>
                                        <p:tav tm="100000">
                                          <p:val>
                                            <p:fltVal val="0"/>
                                          </p:val>
                                        </p:tav>
                                      </p:tavLst>
                                    </p:anim>
                                  </p:childTnLst>
                                </p:cTn>
                              </p:par>
                              <p:par>
                                <p:cTn id="1595" presetID="0" presetClass="entr" presetSubtype="0" fill="hold" grpId="2" nodeType="withEffect">
                                  <p:stCondLst>
                                    <p:cond delay="0"/>
                                  </p:stCondLst>
                                  <p:childTnLst>
                                    <p:anim to="" calcmode="lin" valueType="num">
                                      <p:cBhvr>
                                        <p:cTn id="1596" dur="500" fill="hold">
                                          <p:stCondLst>
                                            <p:cond delay="0"/>
                                          </p:stCondLst>
                                        </p:cTn>
                                        <p:tgtEl>
                                          <p:spTgt spid="28"/>
                                        </p:tgtEl>
                                        <p:attrNameLst>
                                          <p:attrName>ppt_x</p:attrName>
                                        </p:attrNameLst>
                                      </p:cBhvr>
                                      <p:tavLst>
                                        <p:tav tm="0">
                                          <p:val>
                                            <p:strVal val="ppt_x"/>
                                          </p:val>
                                        </p:tav>
                                        <p:tav tm="100000">
                                          <p:val>
                                            <p:fltVal val="0.72878"/>
                                          </p:val>
                                        </p:tav>
                                      </p:tavLst>
                                    </p:anim>
                                    <p:anim to="" calcmode="lin" valueType="num">
                                      <p:cBhvr>
                                        <p:cTn id="1597" dur="500" fill="hold">
                                          <p:stCondLst>
                                            <p:cond delay="0"/>
                                          </p:stCondLst>
                                        </p:cTn>
                                        <p:tgtEl>
                                          <p:spTgt spid="28"/>
                                        </p:tgtEl>
                                        <p:attrNameLst>
                                          <p:attrName>ppt_y</p:attrName>
                                        </p:attrNameLst>
                                      </p:cBhvr>
                                      <p:tavLst>
                                        <p:tav tm="0">
                                          <p:val>
                                            <p:strVal val="ppt_y"/>
                                          </p:val>
                                        </p:tav>
                                        <p:tav tm="100000">
                                          <p:val>
                                            <p:fltVal val="0.19862"/>
                                          </p:val>
                                        </p:tav>
                                      </p:tavLst>
                                    </p:anim>
                                    <p:anim to="" calcmode="lin" valueType="num">
                                      <p:cBhvr>
                                        <p:cTn id="1598" dur="500" fill="hold">
                                          <p:stCondLst>
                                            <p:cond delay="0"/>
                                          </p:stCondLst>
                                        </p:cTn>
                                        <p:tgtEl>
                                          <p:spTgt spid="28"/>
                                        </p:tgtEl>
                                        <p:attrNameLst>
                                          <p:attrName>transform.rotation_z</p:attrName>
                                        </p:attrNameLst>
                                      </p:cBhvr>
                                      <p:tavLst>
                                        <p:tav tm="0">
                                          <p:val>
                                            <p:strVal val="ppt_r"/>
                                          </p:val>
                                        </p:tav>
                                        <p:tav tm="100000">
                                          <p:val>
                                            <p:fltVal val="90"/>
                                          </p:val>
                                        </p:tav>
                                      </p:tavLst>
                                    </p:anim>
                                  </p:childTnLst>
                                </p:cTn>
                              </p:par>
                              <p:par>
                                <p:cTn id="1599" presetID="0" presetClass="entr" presetSubtype="0" fill="hold" grpId="3" nodeType="withEffect">
                                  <p:stCondLst>
                                    <p:cond delay="0"/>
                                  </p:stCondLst>
                                  <p:childTnLst>
                                    <p:anim to="" calcmode="lin" valueType="num">
                                      <p:cBhvr>
                                        <p:cTn id="1600" dur="500" fill="hold">
                                          <p:stCondLst>
                                            <p:cond delay="0"/>
                                          </p:stCondLst>
                                        </p:cTn>
                                        <p:tgtEl>
                                          <p:spTgt spid="27"/>
                                        </p:tgtEl>
                                        <p:attrNameLst>
                                          <p:attrName>ppt_x</p:attrName>
                                        </p:attrNameLst>
                                      </p:cBhvr>
                                      <p:tavLst>
                                        <p:tav tm="0">
                                          <p:val>
                                            <p:strVal val="ppt_x"/>
                                          </p:val>
                                        </p:tav>
                                        <p:tav tm="100000">
                                          <p:val>
                                            <p:fltVal val="0.91626"/>
                                          </p:val>
                                        </p:tav>
                                      </p:tavLst>
                                    </p:anim>
                                    <p:anim to="" calcmode="lin" valueType="num">
                                      <p:cBhvr>
                                        <p:cTn id="1601" dur="500" fill="hold">
                                          <p:stCondLst>
                                            <p:cond delay="0"/>
                                          </p:stCondLst>
                                        </p:cTn>
                                        <p:tgtEl>
                                          <p:spTgt spid="27"/>
                                        </p:tgtEl>
                                        <p:attrNameLst>
                                          <p:attrName>ppt_y</p:attrName>
                                        </p:attrNameLst>
                                      </p:cBhvr>
                                      <p:tavLst>
                                        <p:tav tm="0">
                                          <p:val>
                                            <p:strVal val="ppt_y"/>
                                          </p:val>
                                        </p:tav>
                                        <p:tav tm="100000">
                                          <p:val>
                                            <p:fltVal val="0.13429"/>
                                          </p:val>
                                        </p:tav>
                                      </p:tavLst>
                                    </p:anim>
                                    <p:anim to="" calcmode="lin" valueType="num">
                                      <p:cBhvr>
                                        <p:cTn id="1602" dur="500" fill="hold">
                                          <p:stCondLst>
                                            <p:cond delay="0"/>
                                          </p:stCondLst>
                                        </p:cTn>
                                        <p:tgtEl>
                                          <p:spTgt spid="27"/>
                                        </p:tgtEl>
                                        <p:attrNameLst>
                                          <p:attrName>transform.rotation_z</p:attrName>
                                        </p:attrNameLst>
                                      </p:cBhvr>
                                      <p:tavLst>
                                        <p:tav tm="0">
                                          <p:val>
                                            <p:strVal val="ppt_r"/>
                                          </p:val>
                                        </p:tav>
                                        <p:tav tm="100000">
                                          <p:val>
                                            <p:fltVal val="90"/>
                                          </p:val>
                                        </p:tav>
                                      </p:tavLst>
                                    </p:anim>
                                  </p:childTnLst>
                                </p:cTn>
                              </p:par>
                              <p:par>
                                <p:cTn id="1603" presetID="0" presetClass="entr" presetSubtype="0" fill="hold" grpId="4" nodeType="withEffect">
                                  <p:stCondLst>
                                    <p:cond delay="0"/>
                                  </p:stCondLst>
                                  <p:childTnLst>
                                    <p:anim to="" calcmode="lin" valueType="num">
                                      <p:cBhvr>
                                        <p:cTn id="1604" dur="500" fill="hold">
                                          <p:stCondLst>
                                            <p:cond delay="0"/>
                                          </p:stCondLst>
                                        </p:cTn>
                                        <p:tgtEl>
                                          <p:spTgt spid="26"/>
                                        </p:tgtEl>
                                        <p:attrNameLst>
                                          <p:attrName>ppt_x</p:attrName>
                                        </p:attrNameLst>
                                      </p:cBhvr>
                                      <p:tavLst>
                                        <p:tav tm="0">
                                          <p:val>
                                            <p:strVal val="ppt_x"/>
                                          </p:val>
                                        </p:tav>
                                        <p:tav tm="100000">
                                          <p:val>
                                            <p:fltVal val="1.70222"/>
                                          </p:val>
                                        </p:tav>
                                      </p:tavLst>
                                    </p:anim>
                                    <p:anim to="" calcmode="lin" valueType="num">
                                      <p:cBhvr>
                                        <p:cTn id="1605" dur="500" fill="hold">
                                          <p:stCondLst>
                                            <p:cond delay="0"/>
                                          </p:stCondLst>
                                        </p:cTn>
                                        <p:tgtEl>
                                          <p:spTgt spid="26"/>
                                        </p:tgtEl>
                                        <p:attrNameLst>
                                          <p:attrName>ppt_y</p:attrName>
                                        </p:attrNameLst>
                                      </p:cBhvr>
                                      <p:tavLst>
                                        <p:tav tm="0">
                                          <p:val>
                                            <p:strVal val="ppt_y"/>
                                          </p:val>
                                        </p:tav>
                                        <p:tav tm="100000">
                                          <p:val>
                                            <p:fltVal val="0.00305"/>
                                          </p:val>
                                        </p:tav>
                                      </p:tavLst>
                                    </p:anim>
                                    <p:anim to="" calcmode="lin" valueType="num">
                                      <p:cBhvr>
                                        <p:cTn id="1606" dur="500" fill="hold">
                                          <p:stCondLst>
                                            <p:cond delay="0"/>
                                          </p:stCondLst>
                                        </p:cTn>
                                        <p:tgtEl>
                                          <p:spTgt spid="26"/>
                                        </p:tgtEl>
                                        <p:attrNameLst>
                                          <p:attrName>transform.rotation_z</p:attrName>
                                        </p:attrNameLst>
                                      </p:cBhvr>
                                      <p:tavLst>
                                        <p:tav tm="0">
                                          <p:val>
                                            <p:strVal val="ppt_r"/>
                                          </p:val>
                                        </p:tav>
                                        <p:tav tm="100000">
                                          <p:val>
                                            <p:fltVal val="0"/>
                                          </p:val>
                                        </p:tav>
                                      </p:tavLst>
                                    </p:anim>
                                  </p:childTnLst>
                                </p:cTn>
                              </p:par>
                              <p:par>
                                <p:cTn id="1607" presetID="0" presetClass="entr" presetSubtype="0" fill="hold" grpId="5" nodeType="withEffect">
                                  <p:stCondLst>
                                    <p:cond delay="0"/>
                                  </p:stCondLst>
                                  <p:childTnLst>
                                    <p:anim to="" calcmode="lin" valueType="num">
                                      <p:cBhvr>
                                        <p:cTn id="1608" dur="500" fill="hold">
                                          <p:stCondLst>
                                            <p:cond delay="0"/>
                                          </p:stCondLst>
                                        </p:cTn>
                                        <p:tgtEl>
                                          <p:spTgt spid="25"/>
                                        </p:tgtEl>
                                        <p:attrNameLst>
                                          <p:attrName>ppt_x</p:attrName>
                                        </p:attrNameLst>
                                      </p:cBhvr>
                                      <p:tavLst>
                                        <p:tav tm="0">
                                          <p:val>
                                            <p:strVal val="ppt_x"/>
                                          </p:val>
                                        </p:tav>
                                        <p:tav tm="100000">
                                          <p:val>
                                            <p:fltVal val="1.4452"/>
                                          </p:val>
                                        </p:tav>
                                      </p:tavLst>
                                    </p:anim>
                                    <p:anim to="" calcmode="lin" valueType="num">
                                      <p:cBhvr>
                                        <p:cTn id="1609" dur="500" fill="hold">
                                          <p:stCondLst>
                                            <p:cond delay="0"/>
                                          </p:stCondLst>
                                        </p:cTn>
                                        <p:tgtEl>
                                          <p:spTgt spid="25"/>
                                        </p:tgtEl>
                                        <p:attrNameLst>
                                          <p:attrName>ppt_y</p:attrName>
                                        </p:attrNameLst>
                                      </p:cBhvr>
                                      <p:tavLst>
                                        <p:tav tm="0">
                                          <p:val>
                                            <p:strVal val="ppt_y"/>
                                          </p:val>
                                        </p:tav>
                                        <p:tav tm="100000">
                                          <p:val>
                                            <p:fltVal val="-0.34635"/>
                                          </p:val>
                                        </p:tav>
                                      </p:tavLst>
                                    </p:anim>
                                    <p:anim to="" calcmode="lin" valueType="num">
                                      <p:cBhvr>
                                        <p:cTn id="1610" dur="500" fill="hold">
                                          <p:stCondLst>
                                            <p:cond delay="0"/>
                                          </p:stCondLst>
                                        </p:cTn>
                                        <p:tgtEl>
                                          <p:spTgt spid="25"/>
                                        </p:tgtEl>
                                        <p:attrNameLst>
                                          <p:attrName>transform.rotation_z</p:attrName>
                                        </p:attrNameLst>
                                      </p:cBhvr>
                                      <p:tavLst>
                                        <p:tav tm="0">
                                          <p:val>
                                            <p:strVal val="ppt_r"/>
                                          </p:val>
                                        </p:tav>
                                        <p:tav tm="100000">
                                          <p:val>
                                            <p:fltVal val="0"/>
                                          </p:val>
                                        </p:tav>
                                      </p:tavLst>
                                    </p:anim>
                                  </p:childTnLst>
                                </p:cTn>
                              </p:par>
                              <p:par>
                                <p:cTn id="1611" presetID="0" presetClass="entr" presetSubtype="0" fill="hold" grpId="6" nodeType="withEffect">
                                  <p:stCondLst>
                                    <p:cond delay="0"/>
                                  </p:stCondLst>
                                  <p:childTnLst>
                                    <p:anim to="" calcmode="lin" valueType="num">
                                      <p:cBhvr>
                                        <p:cTn id="1612" dur="500" fill="hold">
                                          <p:stCondLst>
                                            <p:cond delay="0"/>
                                          </p:stCondLst>
                                        </p:cTn>
                                        <p:tgtEl>
                                          <p:spTgt spid="24"/>
                                        </p:tgtEl>
                                        <p:attrNameLst>
                                          <p:attrName>ppt_x</p:attrName>
                                        </p:attrNameLst>
                                      </p:cBhvr>
                                      <p:tavLst>
                                        <p:tav tm="0">
                                          <p:val>
                                            <p:strVal val="ppt_x"/>
                                          </p:val>
                                        </p:tav>
                                        <p:tav tm="100000">
                                          <p:val>
                                            <p:fltVal val="1.25839"/>
                                          </p:val>
                                        </p:tav>
                                      </p:tavLst>
                                    </p:anim>
                                    <p:anim to="" calcmode="lin" valueType="num">
                                      <p:cBhvr>
                                        <p:cTn id="1613" dur="500" fill="hold">
                                          <p:stCondLst>
                                            <p:cond delay="0"/>
                                          </p:stCondLst>
                                        </p:cTn>
                                        <p:tgtEl>
                                          <p:spTgt spid="24"/>
                                        </p:tgtEl>
                                        <p:attrNameLst>
                                          <p:attrName>ppt_y</p:attrName>
                                        </p:attrNameLst>
                                      </p:cBhvr>
                                      <p:tavLst>
                                        <p:tav tm="0">
                                          <p:val>
                                            <p:strVal val="ppt_y"/>
                                          </p:val>
                                        </p:tav>
                                        <p:tav tm="100000">
                                          <p:val>
                                            <p:fltVal val="-0.62714"/>
                                          </p:val>
                                        </p:tav>
                                      </p:tavLst>
                                    </p:anim>
                                    <p:anim to="" calcmode="lin" valueType="num">
                                      <p:cBhvr>
                                        <p:cTn id="1614"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1615" presetID="0" presetClass="entr" presetSubtype="0" fill="hold" grpId="7" nodeType="withEffect">
                                  <p:stCondLst>
                                    <p:cond delay="0"/>
                                  </p:stCondLst>
                                  <p:childTnLst>
                                    <p:anim to="" calcmode="lin" valueType="num">
                                      <p:cBhvr>
                                        <p:cTn id="1616" dur="500" fill="hold">
                                          <p:stCondLst>
                                            <p:cond delay="0"/>
                                          </p:stCondLst>
                                        </p:cTn>
                                        <p:tgtEl>
                                          <p:spTgt spid="23"/>
                                        </p:tgtEl>
                                        <p:attrNameLst>
                                          <p:attrName>ppt_x</p:attrName>
                                        </p:attrNameLst>
                                      </p:cBhvr>
                                      <p:tavLst>
                                        <p:tav tm="0">
                                          <p:val>
                                            <p:strVal val="ppt_x"/>
                                          </p:val>
                                        </p:tav>
                                        <p:tav tm="100000">
                                          <p:val>
                                            <p:fltVal val="1.20567"/>
                                          </p:val>
                                        </p:tav>
                                      </p:tavLst>
                                    </p:anim>
                                    <p:anim to="" calcmode="lin" valueType="num">
                                      <p:cBhvr>
                                        <p:cTn id="1617" dur="500" fill="hold">
                                          <p:stCondLst>
                                            <p:cond delay="0"/>
                                          </p:stCondLst>
                                        </p:cTn>
                                        <p:tgtEl>
                                          <p:spTgt spid="23"/>
                                        </p:tgtEl>
                                        <p:attrNameLst>
                                          <p:attrName>ppt_y</p:attrName>
                                        </p:attrNameLst>
                                      </p:cBhvr>
                                      <p:tavLst>
                                        <p:tav tm="0">
                                          <p:val>
                                            <p:strVal val="ppt_y"/>
                                          </p:val>
                                        </p:tav>
                                        <p:tav tm="100000">
                                          <p:val>
                                            <p:fltVal val="-0.84158"/>
                                          </p:val>
                                        </p:tav>
                                      </p:tavLst>
                                    </p:anim>
                                    <p:anim to="" calcmode="lin" valueType="num">
                                      <p:cBhvr>
                                        <p:cTn id="1618"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1619" presetID="0" presetClass="entr" presetSubtype="0" fill="hold" grpId="8" nodeType="withEffect">
                                  <p:stCondLst>
                                    <p:cond delay="0"/>
                                  </p:stCondLst>
                                  <p:childTnLst>
                                    <p:anim to="" calcmode="lin" valueType="num">
                                      <p:cBhvr>
                                        <p:cTn id="1620" dur="500" fill="hold">
                                          <p:stCondLst>
                                            <p:cond delay="0"/>
                                          </p:stCondLst>
                                        </p:cTn>
                                        <p:tgtEl>
                                          <p:spTgt spid="22"/>
                                        </p:tgtEl>
                                        <p:attrNameLst>
                                          <p:attrName>ppt_x</p:attrName>
                                        </p:attrNameLst>
                                      </p:cBhvr>
                                      <p:tavLst>
                                        <p:tav tm="0">
                                          <p:val>
                                            <p:strVal val="ppt_x"/>
                                          </p:val>
                                        </p:tav>
                                        <p:tav tm="100000">
                                          <p:val>
                                            <p:fltVal val="1.13777"/>
                                          </p:val>
                                        </p:tav>
                                      </p:tavLst>
                                    </p:anim>
                                    <p:anim to="" calcmode="lin" valueType="num">
                                      <p:cBhvr>
                                        <p:cTn id="1621" dur="500" fill="hold">
                                          <p:stCondLst>
                                            <p:cond delay="0"/>
                                          </p:stCondLst>
                                        </p:cTn>
                                        <p:tgtEl>
                                          <p:spTgt spid="22"/>
                                        </p:tgtEl>
                                        <p:attrNameLst>
                                          <p:attrName>ppt_y</p:attrName>
                                        </p:attrNameLst>
                                      </p:cBhvr>
                                      <p:tavLst>
                                        <p:tav tm="0">
                                          <p:val>
                                            <p:strVal val="ppt_y"/>
                                          </p:val>
                                        </p:tav>
                                        <p:tav tm="100000">
                                          <p:val>
                                            <p:fltVal val="-1.07268"/>
                                          </p:val>
                                        </p:tav>
                                      </p:tavLst>
                                    </p:anim>
                                    <p:anim to="" calcmode="lin" valueType="num">
                                      <p:cBhvr>
                                        <p:cTn id="1622"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1623" presetID="0" presetClass="entr" presetSubtype="0" fill="hold" grpId="9" nodeType="withEffect">
                                  <p:stCondLst>
                                    <p:cond delay="0"/>
                                  </p:stCondLst>
                                  <p:childTnLst>
                                    <p:anim to="" calcmode="lin" valueType="num">
                                      <p:cBhvr>
                                        <p:cTn id="1624" dur="500" fill="hold">
                                          <p:stCondLst>
                                            <p:cond delay="0"/>
                                          </p:stCondLst>
                                        </p:cTn>
                                        <p:tgtEl>
                                          <p:spTgt spid="21"/>
                                        </p:tgtEl>
                                        <p:attrNameLst>
                                          <p:attrName>ppt_x</p:attrName>
                                        </p:attrNameLst>
                                      </p:cBhvr>
                                      <p:tavLst>
                                        <p:tav tm="0">
                                          <p:val>
                                            <p:strVal val="ppt_x"/>
                                          </p:val>
                                        </p:tav>
                                        <p:tav tm="100000">
                                          <p:val>
                                            <p:fltVal val="1.16456"/>
                                          </p:val>
                                        </p:tav>
                                      </p:tavLst>
                                    </p:anim>
                                    <p:anim to="" calcmode="lin" valueType="num">
                                      <p:cBhvr>
                                        <p:cTn id="1625" dur="500" fill="hold">
                                          <p:stCondLst>
                                            <p:cond delay="0"/>
                                          </p:stCondLst>
                                        </p:cTn>
                                        <p:tgtEl>
                                          <p:spTgt spid="21"/>
                                        </p:tgtEl>
                                        <p:attrNameLst>
                                          <p:attrName>ppt_y</p:attrName>
                                        </p:attrNameLst>
                                      </p:cBhvr>
                                      <p:tavLst>
                                        <p:tav tm="0">
                                          <p:val>
                                            <p:strVal val="ppt_y"/>
                                          </p:val>
                                        </p:tav>
                                        <p:tav tm="100000">
                                          <p:val>
                                            <p:fltVal val="-1.24422"/>
                                          </p:val>
                                        </p:tav>
                                      </p:tavLst>
                                    </p:anim>
                                    <p:anim to="" calcmode="lin" valueType="num">
                                      <p:cBhvr>
                                        <p:cTn id="1626"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1627" presetID="0" presetClass="entr" presetSubtype="0" fill="hold" grpId="10" nodeType="withEffect">
                                  <p:stCondLst>
                                    <p:cond delay="0"/>
                                  </p:stCondLst>
                                  <p:childTnLst>
                                    <p:anim to="" calcmode="lin" valueType="num">
                                      <p:cBhvr>
                                        <p:cTn id="1628" dur="500" fill="hold">
                                          <p:stCondLst>
                                            <p:cond delay="0"/>
                                          </p:stCondLst>
                                        </p:cTn>
                                        <p:tgtEl>
                                          <p:spTgt spid="20"/>
                                        </p:tgtEl>
                                        <p:attrNameLst>
                                          <p:attrName>ppt_x</p:attrName>
                                        </p:attrNameLst>
                                      </p:cBhvr>
                                      <p:tavLst>
                                        <p:tav tm="0">
                                          <p:val>
                                            <p:strVal val="ppt_x"/>
                                          </p:val>
                                        </p:tav>
                                        <p:tav tm="100000">
                                          <p:val>
                                            <p:fltVal val="1.32874"/>
                                          </p:val>
                                        </p:tav>
                                      </p:tavLst>
                                    </p:anim>
                                    <p:anim to="" calcmode="lin" valueType="num">
                                      <p:cBhvr>
                                        <p:cTn id="1629" dur="500" fill="hold">
                                          <p:stCondLst>
                                            <p:cond delay="0"/>
                                          </p:stCondLst>
                                        </p:cTn>
                                        <p:tgtEl>
                                          <p:spTgt spid="20"/>
                                        </p:tgtEl>
                                        <p:attrNameLst>
                                          <p:attrName>ppt_y</p:attrName>
                                        </p:attrNameLst>
                                      </p:cBhvr>
                                      <p:tavLst>
                                        <p:tav tm="0">
                                          <p:val>
                                            <p:strVal val="ppt_y"/>
                                          </p:val>
                                        </p:tav>
                                        <p:tav tm="100000">
                                          <p:val>
                                            <p:fltVal val="-1.26441"/>
                                          </p:val>
                                        </p:tav>
                                      </p:tavLst>
                                    </p:anim>
                                    <p:anim to="" calcmode="lin" valueType="num">
                                      <p:cBhvr>
                                        <p:cTn id="1630"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1631" presetID="0" presetClass="entr" presetSubtype="0" fill="hold" grpId="11" nodeType="withEffect">
                                  <p:stCondLst>
                                    <p:cond delay="0"/>
                                  </p:stCondLst>
                                  <p:childTnLst>
                                    <p:anim to="" calcmode="lin" valueType="num">
                                      <p:cBhvr>
                                        <p:cTn id="1632" dur="500" fill="hold">
                                          <p:stCondLst>
                                            <p:cond delay="0"/>
                                          </p:stCondLst>
                                        </p:cTn>
                                        <p:tgtEl>
                                          <p:spTgt spid="19"/>
                                        </p:tgtEl>
                                        <p:attrNameLst>
                                          <p:attrName>ppt_x</p:attrName>
                                        </p:attrNameLst>
                                      </p:cBhvr>
                                      <p:tavLst>
                                        <p:tav tm="0">
                                          <p:val>
                                            <p:strVal val="ppt_x"/>
                                          </p:val>
                                        </p:tav>
                                        <p:tav tm="100000">
                                          <p:val>
                                            <p:fltVal val="1.40069"/>
                                          </p:val>
                                        </p:tav>
                                      </p:tavLst>
                                    </p:anim>
                                    <p:anim to="" calcmode="lin" valueType="num">
                                      <p:cBhvr>
                                        <p:cTn id="1633" dur="500" fill="hold">
                                          <p:stCondLst>
                                            <p:cond delay="0"/>
                                          </p:stCondLst>
                                        </p:cTn>
                                        <p:tgtEl>
                                          <p:spTgt spid="19"/>
                                        </p:tgtEl>
                                        <p:attrNameLst>
                                          <p:attrName>ppt_y</p:attrName>
                                        </p:attrNameLst>
                                      </p:cBhvr>
                                      <p:tavLst>
                                        <p:tav tm="0">
                                          <p:val>
                                            <p:strVal val="ppt_y"/>
                                          </p:val>
                                        </p:tav>
                                        <p:tav tm="100000">
                                          <p:val>
                                            <p:fltVal val="-1.3985"/>
                                          </p:val>
                                        </p:tav>
                                      </p:tavLst>
                                    </p:anim>
                                    <p:anim to="" calcmode="lin" valueType="num">
                                      <p:cBhvr>
                                        <p:cTn id="1634"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1635" presetID="0" presetClass="entr" presetSubtype="0" fill="hold" grpId="12" nodeType="withEffect">
                                  <p:stCondLst>
                                    <p:cond delay="0"/>
                                  </p:stCondLst>
                                  <p:childTnLst>
                                    <p:anim to="" calcmode="lin" valueType="num">
                                      <p:cBhvr>
                                        <p:cTn id="1636" dur="500" fill="hold">
                                          <p:stCondLst>
                                            <p:cond delay="0"/>
                                          </p:stCondLst>
                                        </p:cTn>
                                        <p:tgtEl>
                                          <p:spTgt spid="18"/>
                                        </p:tgtEl>
                                        <p:attrNameLst>
                                          <p:attrName>ppt_x</p:attrName>
                                        </p:attrNameLst>
                                      </p:cBhvr>
                                      <p:tavLst>
                                        <p:tav tm="0">
                                          <p:val>
                                            <p:strVal val="ppt_x"/>
                                          </p:val>
                                        </p:tav>
                                        <p:tav tm="100000">
                                          <p:val>
                                            <p:fltVal val="1.4683"/>
                                          </p:val>
                                        </p:tav>
                                      </p:tavLst>
                                    </p:anim>
                                    <p:anim to="" calcmode="lin" valueType="num">
                                      <p:cBhvr>
                                        <p:cTn id="1637" dur="500" fill="hold">
                                          <p:stCondLst>
                                            <p:cond delay="0"/>
                                          </p:stCondLst>
                                        </p:cTn>
                                        <p:tgtEl>
                                          <p:spTgt spid="18"/>
                                        </p:tgtEl>
                                        <p:attrNameLst>
                                          <p:attrName>ppt_y</p:attrName>
                                        </p:attrNameLst>
                                      </p:cBhvr>
                                      <p:tavLst>
                                        <p:tav tm="0">
                                          <p:val>
                                            <p:strVal val="ppt_y"/>
                                          </p:val>
                                        </p:tav>
                                        <p:tav tm="100000">
                                          <p:val>
                                            <p:fltVal val="-1.55083"/>
                                          </p:val>
                                        </p:tav>
                                      </p:tavLst>
                                    </p:anim>
                                    <p:anim to="" calcmode="lin" valueType="num">
                                      <p:cBhvr>
                                        <p:cTn id="1638"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1639" presetID="0" presetClass="entr" presetSubtype="0" fill="hold" grpId="13" nodeType="withEffect">
                                  <p:stCondLst>
                                    <p:cond delay="0"/>
                                  </p:stCondLst>
                                  <p:childTnLst>
                                    <p:anim to="" calcmode="lin" valueType="num">
                                      <p:cBhvr>
                                        <p:cTn id="1640" dur="500" fill="hold">
                                          <p:stCondLst>
                                            <p:cond delay="0"/>
                                          </p:stCondLst>
                                        </p:cTn>
                                        <p:tgtEl>
                                          <p:spTgt spid="17"/>
                                        </p:tgtEl>
                                        <p:attrNameLst>
                                          <p:attrName>ppt_x</p:attrName>
                                        </p:attrNameLst>
                                      </p:cBhvr>
                                      <p:tavLst>
                                        <p:tav tm="0">
                                          <p:val>
                                            <p:strVal val="ppt_x"/>
                                          </p:val>
                                        </p:tav>
                                        <p:tav tm="100000">
                                          <p:val>
                                            <p:fltVal val="1.50401"/>
                                          </p:val>
                                        </p:tav>
                                      </p:tavLst>
                                    </p:anim>
                                    <p:anim to="" calcmode="lin" valueType="num">
                                      <p:cBhvr>
                                        <p:cTn id="1641" dur="500" fill="hold">
                                          <p:stCondLst>
                                            <p:cond delay="0"/>
                                          </p:stCondLst>
                                        </p:cTn>
                                        <p:tgtEl>
                                          <p:spTgt spid="17"/>
                                        </p:tgtEl>
                                        <p:attrNameLst>
                                          <p:attrName>ppt_y</p:attrName>
                                        </p:attrNameLst>
                                      </p:cBhvr>
                                      <p:tavLst>
                                        <p:tav tm="0">
                                          <p:val>
                                            <p:strVal val="ppt_y"/>
                                          </p:val>
                                        </p:tav>
                                        <p:tav tm="100000">
                                          <p:val>
                                            <p:fltVal val="-1.62121"/>
                                          </p:val>
                                        </p:tav>
                                      </p:tavLst>
                                    </p:anim>
                                    <p:anim to="" calcmode="lin" valueType="num">
                                      <p:cBhvr>
                                        <p:cTn id="1642"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1643" presetID="0" presetClass="entr" presetSubtype="0" fill="hold" grpId="14" nodeType="withEffect">
                                  <p:stCondLst>
                                    <p:cond delay="0"/>
                                  </p:stCondLst>
                                  <p:childTnLst>
                                    <p:anim to="" calcmode="lin" valueType="num">
                                      <p:cBhvr>
                                        <p:cTn id="1644" dur="500" fill="hold">
                                          <p:stCondLst>
                                            <p:cond delay="0"/>
                                          </p:stCondLst>
                                        </p:cTn>
                                        <p:tgtEl>
                                          <p:spTgt spid="16"/>
                                        </p:tgtEl>
                                        <p:attrNameLst>
                                          <p:attrName>ppt_x</p:attrName>
                                        </p:attrNameLst>
                                      </p:cBhvr>
                                      <p:tavLst>
                                        <p:tav tm="0">
                                          <p:val>
                                            <p:strVal val="ppt_x"/>
                                          </p:val>
                                        </p:tav>
                                        <p:tav tm="100000">
                                          <p:val>
                                            <p:fltVal val="1.58511"/>
                                          </p:val>
                                        </p:tav>
                                      </p:tavLst>
                                    </p:anim>
                                    <p:anim to="" calcmode="lin" valueType="num">
                                      <p:cBhvr>
                                        <p:cTn id="1645" dur="500" fill="hold">
                                          <p:stCondLst>
                                            <p:cond delay="0"/>
                                          </p:stCondLst>
                                        </p:cTn>
                                        <p:tgtEl>
                                          <p:spTgt spid="16"/>
                                        </p:tgtEl>
                                        <p:attrNameLst>
                                          <p:attrName>ppt_y</p:attrName>
                                        </p:attrNameLst>
                                      </p:cBhvr>
                                      <p:tavLst>
                                        <p:tav tm="0">
                                          <p:val>
                                            <p:strVal val="ppt_y"/>
                                          </p:val>
                                        </p:tav>
                                        <p:tav tm="100000">
                                          <p:val>
                                            <p:fltVal val="-1.74362"/>
                                          </p:val>
                                        </p:tav>
                                      </p:tavLst>
                                    </p:anim>
                                    <p:anim to="" calcmode="lin" valueType="num">
                                      <p:cBhvr>
                                        <p:cTn id="1646"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1647" presetID="0" presetClass="entr" presetSubtype="0" fill="hold" grpId="15" nodeType="withEffect">
                                  <p:stCondLst>
                                    <p:cond delay="0"/>
                                  </p:stCondLst>
                                  <p:childTnLst>
                                    <p:anim to="" calcmode="lin" valueType="num">
                                      <p:cBhvr>
                                        <p:cTn id="1648" dur="500" fill="hold">
                                          <p:stCondLst>
                                            <p:cond delay="0"/>
                                          </p:stCondLst>
                                        </p:cTn>
                                        <p:tgtEl>
                                          <p:spTgt spid="15"/>
                                        </p:tgtEl>
                                        <p:attrNameLst>
                                          <p:attrName>ppt_x</p:attrName>
                                        </p:attrNameLst>
                                      </p:cBhvr>
                                      <p:tavLst>
                                        <p:tav tm="0">
                                          <p:val>
                                            <p:strVal val="ppt_x"/>
                                          </p:val>
                                        </p:tav>
                                        <p:tav tm="100000">
                                          <p:val>
                                            <p:fltVal val="1.60569"/>
                                          </p:val>
                                        </p:tav>
                                      </p:tavLst>
                                    </p:anim>
                                    <p:anim to="" calcmode="lin" valueType="num">
                                      <p:cBhvr>
                                        <p:cTn id="1649" dur="500" fill="hold">
                                          <p:stCondLst>
                                            <p:cond delay="0"/>
                                          </p:stCondLst>
                                        </p:cTn>
                                        <p:tgtEl>
                                          <p:spTgt spid="15"/>
                                        </p:tgtEl>
                                        <p:attrNameLst>
                                          <p:attrName>ppt_y</p:attrName>
                                        </p:attrNameLst>
                                      </p:cBhvr>
                                      <p:tavLst>
                                        <p:tav tm="0">
                                          <p:val>
                                            <p:strVal val="ppt_y"/>
                                          </p:val>
                                        </p:tav>
                                        <p:tav tm="100000">
                                          <p:val>
                                            <p:fltVal val="-1.61124"/>
                                          </p:val>
                                        </p:tav>
                                      </p:tavLst>
                                    </p:anim>
                                    <p:anim to="" calcmode="lin" valueType="num">
                                      <p:cBhvr>
                                        <p:cTn id="1650"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1651" presetID="0" presetClass="entr" presetSubtype="0" fill="hold" grpId="16" nodeType="withEffect">
                                  <p:stCondLst>
                                    <p:cond delay="0"/>
                                  </p:stCondLst>
                                  <p:childTnLst>
                                    <p:anim to="" calcmode="lin" valueType="num">
                                      <p:cBhvr>
                                        <p:cTn id="1652" dur="500" fill="hold">
                                          <p:stCondLst>
                                            <p:cond delay="0"/>
                                          </p:stCondLst>
                                        </p:cTn>
                                        <p:tgtEl>
                                          <p:spTgt spid="14"/>
                                        </p:tgtEl>
                                        <p:attrNameLst>
                                          <p:attrName>ppt_x</p:attrName>
                                        </p:attrNameLst>
                                      </p:cBhvr>
                                      <p:tavLst>
                                        <p:tav tm="0">
                                          <p:val>
                                            <p:strVal val="ppt_x"/>
                                          </p:val>
                                        </p:tav>
                                        <p:tav tm="100000">
                                          <p:val>
                                            <p:fltVal val="1.62015"/>
                                          </p:val>
                                        </p:tav>
                                      </p:tavLst>
                                    </p:anim>
                                    <p:anim to="" calcmode="lin" valueType="num">
                                      <p:cBhvr>
                                        <p:cTn id="1653" dur="500" fill="hold">
                                          <p:stCondLst>
                                            <p:cond delay="0"/>
                                          </p:stCondLst>
                                        </p:cTn>
                                        <p:tgtEl>
                                          <p:spTgt spid="14"/>
                                        </p:tgtEl>
                                        <p:attrNameLst>
                                          <p:attrName>ppt_y</p:attrName>
                                        </p:attrNameLst>
                                      </p:cBhvr>
                                      <p:tavLst>
                                        <p:tav tm="0">
                                          <p:val>
                                            <p:strVal val="ppt_y"/>
                                          </p:val>
                                        </p:tav>
                                        <p:tav tm="100000">
                                          <p:val>
                                            <p:fltVal val="-1.67916"/>
                                          </p:val>
                                        </p:tav>
                                      </p:tavLst>
                                    </p:anim>
                                    <p:anim to="" calcmode="lin" valueType="num">
                                      <p:cBhvr>
                                        <p:cTn id="1654"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1655" presetID="0" presetClass="entr" presetSubtype="0" fill="hold" grpId="17" nodeType="withEffect">
                                  <p:stCondLst>
                                    <p:cond delay="0"/>
                                  </p:stCondLst>
                                  <p:childTnLst>
                                    <p:anim to="" calcmode="lin" valueType="num">
                                      <p:cBhvr>
                                        <p:cTn id="1656" dur="500" fill="hold">
                                          <p:stCondLst>
                                            <p:cond delay="0"/>
                                          </p:stCondLst>
                                        </p:cTn>
                                        <p:tgtEl>
                                          <p:spTgt spid="13"/>
                                        </p:tgtEl>
                                        <p:attrNameLst>
                                          <p:attrName>ppt_x</p:attrName>
                                        </p:attrNameLst>
                                      </p:cBhvr>
                                      <p:tavLst>
                                        <p:tav tm="0">
                                          <p:val>
                                            <p:strVal val="ppt_x"/>
                                          </p:val>
                                        </p:tav>
                                        <p:tav tm="100000">
                                          <p:val>
                                            <p:fltVal val="1.63199"/>
                                          </p:val>
                                        </p:tav>
                                      </p:tavLst>
                                    </p:anim>
                                    <p:anim to="" calcmode="lin" valueType="num">
                                      <p:cBhvr>
                                        <p:cTn id="1657" dur="500" fill="hold">
                                          <p:stCondLst>
                                            <p:cond delay="0"/>
                                          </p:stCondLst>
                                        </p:cTn>
                                        <p:tgtEl>
                                          <p:spTgt spid="13"/>
                                        </p:tgtEl>
                                        <p:attrNameLst>
                                          <p:attrName>ppt_y</p:attrName>
                                        </p:attrNameLst>
                                      </p:cBhvr>
                                      <p:tavLst>
                                        <p:tav tm="0">
                                          <p:val>
                                            <p:strVal val="ppt_y"/>
                                          </p:val>
                                        </p:tav>
                                        <p:tav tm="100000">
                                          <p:val>
                                            <p:fltVal val="-1.62466"/>
                                          </p:val>
                                        </p:tav>
                                      </p:tavLst>
                                    </p:anim>
                                    <p:anim to="" calcmode="lin" valueType="num">
                                      <p:cBhvr>
                                        <p:cTn id="1658"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1659" presetID="0" presetClass="entr" presetSubtype="0" fill="hold" grpId="18" nodeType="withEffect">
                                  <p:stCondLst>
                                    <p:cond delay="0"/>
                                  </p:stCondLst>
                                  <p:childTnLst>
                                    <p:anim to="" calcmode="lin" valueType="num">
                                      <p:cBhvr>
                                        <p:cTn id="1660" dur="500" fill="hold">
                                          <p:stCondLst>
                                            <p:cond delay="0"/>
                                          </p:stCondLst>
                                        </p:cTn>
                                        <p:tgtEl>
                                          <p:spTgt spid="12"/>
                                        </p:tgtEl>
                                        <p:attrNameLst>
                                          <p:attrName>ppt_x</p:attrName>
                                        </p:attrNameLst>
                                      </p:cBhvr>
                                      <p:tavLst>
                                        <p:tav tm="0">
                                          <p:val>
                                            <p:strVal val="ppt_x"/>
                                          </p:val>
                                        </p:tav>
                                        <p:tav tm="100000">
                                          <p:val>
                                            <p:fltVal val="1.67307"/>
                                          </p:val>
                                        </p:tav>
                                      </p:tavLst>
                                    </p:anim>
                                    <p:anim to="" calcmode="lin" valueType="num">
                                      <p:cBhvr>
                                        <p:cTn id="1661" dur="500" fill="hold">
                                          <p:stCondLst>
                                            <p:cond delay="0"/>
                                          </p:stCondLst>
                                        </p:cTn>
                                        <p:tgtEl>
                                          <p:spTgt spid="12"/>
                                        </p:tgtEl>
                                        <p:attrNameLst>
                                          <p:attrName>ppt_y</p:attrName>
                                        </p:attrNameLst>
                                      </p:cBhvr>
                                      <p:tavLst>
                                        <p:tav tm="0">
                                          <p:val>
                                            <p:strVal val="ppt_y"/>
                                          </p:val>
                                        </p:tav>
                                        <p:tav tm="100000">
                                          <p:val>
                                            <p:fltVal val="-1.64565"/>
                                          </p:val>
                                        </p:tav>
                                      </p:tavLst>
                                    </p:anim>
                                    <p:anim to="" calcmode="lin" valueType="num">
                                      <p:cBhvr>
                                        <p:cTn id="1662"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663" presetID="0" presetClass="entr" presetSubtype="0" fill="hold" grpId="19" nodeType="withEffect">
                                  <p:stCondLst>
                                    <p:cond delay="0"/>
                                  </p:stCondLst>
                                  <p:childTnLst>
                                    <p:anim to="" calcmode="lin" valueType="num">
                                      <p:cBhvr>
                                        <p:cTn id="1664" dur="500" fill="hold">
                                          <p:stCondLst>
                                            <p:cond delay="0"/>
                                          </p:stCondLst>
                                        </p:cTn>
                                        <p:tgtEl>
                                          <p:spTgt spid="11"/>
                                        </p:tgtEl>
                                        <p:attrNameLst>
                                          <p:attrName>ppt_x</p:attrName>
                                        </p:attrNameLst>
                                      </p:cBhvr>
                                      <p:tavLst>
                                        <p:tav tm="0">
                                          <p:val>
                                            <p:strVal val="ppt_x"/>
                                          </p:val>
                                        </p:tav>
                                        <p:tav tm="100000">
                                          <p:val>
                                            <p:fltVal val="1.66783"/>
                                          </p:val>
                                        </p:tav>
                                      </p:tavLst>
                                    </p:anim>
                                    <p:anim to="" calcmode="lin" valueType="num">
                                      <p:cBhvr>
                                        <p:cTn id="1665" dur="500" fill="hold">
                                          <p:stCondLst>
                                            <p:cond delay="0"/>
                                          </p:stCondLst>
                                        </p:cTn>
                                        <p:tgtEl>
                                          <p:spTgt spid="11"/>
                                        </p:tgtEl>
                                        <p:attrNameLst>
                                          <p:attrName>ppt_y</p:attrName>
                                        </p:attrNameLst>
                                      </p:cBhvr>
                                      <p:tavLst>
                                        <p:tav tm="0">
                                          <p:val>
                                            <p:strVal val="ppt_y"/>
                                          </p:val>
                                        </p:tav>
                                        <p:tav tm="100000">
                                          <p:val>
                                            <p:fltVal val="-1.66057"/>
                                          </p:val>
                                        </p:tav>
                                      </p:tavLst>
                                    </p:anim>
                                    <p:anim to="" calcmode="lin" valueType="num">
                                      <p:cBhvr>
                                        <p:cTn id="1666"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667" presetID="0" presetClass="entr" presetSubtype="0" fill="hold" grpId="20" nodeType="withEffect">
                                  <p:stCondLst>
                                    <p:cond delay="0"/>
                                  </p:stCondLst>
                                  <p:childTnLst>
                                    <p:anim to="" calcmode="lin" valueType="num">
                                      <p:cBhvr>
                                        <p:cTn id="1668" dur="500" fill="hold">
                                          <p:stCondLst>
                                            <p:cond delay="0"/>
                                          </p:stCondLst>
                                        </p:cTn>
                                        <p:tgtEl>
                                          <p:spTgt spid="10"/>
                                        </p:tgtEl>
                                        <p:attrNameLst>
                                          <p:attrName>ppt_x</p:attrName>
                                        </p:attrNameLst>
                                      </p:cBhvr>
                                      <p:tavLst>
                                        <p:tav tm="0">
                                          <p:val>
                                            <p:strVal val="ppt_x"/>
                                          </p:val>
                                        </p:tav>
                                        <p:tav tm="100000">
                                          <p:val>
                                            <p:fltVal val="1.67825"/>
                                          </p:val>
                                        </p:tav>
                                      </p:tavLst>
                                    </p:anim>
                                    <p:anim to="" calcmode="lin" valueType="num">
                                      <p:cBhvr>
                                        <p:cTn id="1669" dur="500" fill="hold">
                                          <p:stCondLst>
                                            <p:cond delay="0"/>
                                          </p:stCondLst>
                                        </p:cTn>
                                        <p:tgtEl>
                                          <p:spTgt spid="10"/>
                                        </p:tgtEl>
                                        <p:attrNameLst>
                                          <p:attrName>ppt_y</p:attrName>
                                        </p:attrNameLst>
                                      </p:cBhvr>
                                      <p:tavLst>
                                        <p:tav tm="0">
                                          <p:val>
                                            <p:strVal val="ppt_y"/>
                                          </p:val>
                                        </p:tav>
                                        <p:tav tm="100000">
                                          <p:val>
                                            <p:fltVal val="-1.673"/>
                                          </p:val>
                                        </p:tav>
                                      </p:tavLst>
                                    </p:anim>
                                    <p:anim to="" calcmode="lin" valueType="num">
                                      <p:cBhvr>
                                        <p:cTn id="167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671" presetID="0" presetClass="entr" presetSubtype="0" fill="hold" grpId="21" nodeType="withEffect">
                                  <p:stCondLst>
                                    <p:cond delay="0"/>
                                  </p:stCondLst>
                                  <p:childTnLst>
                                    <p:anim to="" calcmode="lin" valueType="num">
                                      <p:cBhvr>
                                        <p:cTn id="1672" dur="500" fill="hold">
                                          <p:stCondLst>
                                            <p:cond delay="0"/>
                                          </p:stCondLst>
                                        </p:cTn>
                                        <p:tgtEl>
                                          <p:spTgt spid="9"/>
                                        </p:tgtEl>
                                        <p:attrNameLst>
                                          <p:attrName>ppt_x</p:attrName>
                                        </p:attrNameLst>
                                      </p:cBhvr>
                                      <p:tavLst>
                                        <p:tav tm="0">
                                          <p:val>
                                            <p:strVal val="ppt_x"/>
                                          </p:val>
                                        </p:tav>
                                        <p:tav tm="100000">
                                          <p:val>
                                            <p:fltVal val="1.65947"/>
                                          </p:val>
                                        </p:tav>
                                      </p:tavLst>
                                    </p:anim>
                                    <p:anim to="" calcmode="lin" valueType="num">
                                      <p:cBhvr>
                                        <p:cTn id="1673" dur="500" fill="hold">
                                          <p:stCondLst>
                                            <p:cond delay="0"/>
                                          </p:stCondLst>
                                        </p:cTn>
                                        <p:tgtEl>
                                          <p:spTgt spid="9"/>
                                        </p:tgtEl>
                                        <p:attrNameLst>
                                          <p:attrName>ppt_y</p:attrName>
                                        </p:attrNameLst>
                                      </p:cBhvr>
                                      <p:tavLst>
                                        <p:tav tm="0">
                                          <p:val>
                                            <p:strVal val="ppt_y"/>
                                          </p:val>
                                        </p:tav>
                                        <p:tav tm="100000">
                                          <p:val>
                                            <p:fltVal val="-1.67973"/>
                                          </p:val>
                                        </p:tav>
                                      </p:tavLst>
                                    </p:anim>
                                    <p:anim to="" calcmode="lin" valueType="num">
                                      <p:cBhvr>
                                        <p:cTn id="167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675" presetID="0" presetClass="entr" presetSubtype="0" fill="hold" grpId="22" nodeType="withEffect">
                                  <p:stCondLst>
                                    <p:cond delay="0"/>
                                  </p:stCondLst>
                                  <p:childTnLst>
                                    <p:anim to="" calcmode="lin" valueType="num">
                                      <p:cBhvr>
                                        <p:cTn id="1676" dur="500" fill="hold">
                                          <p:stCondLst>
                                            <p:cond delay="0"/>
                                          </p:stCondLst>
                                        </p:cTn>
                                        <p:tgtEl>
                                          <p:spTgt spid="6"/>
                                        </p:tgtEl>
                                        <p:attrNameLst>
                                          <p:attrName>ppt_x</p:attrName>
                                        </p:attrNameLst>
                                      </p:cBhvr>
                                      <p:tavLst>
                                        <p:tav tm="0">
                                          <p:val>
                                            <p:strVal val="ppt_x"/>
                                          </p:val>
                                        </p:tav>
                                        <p:tav tm="100000">
                                          <p:val>
                                            <p:fltVal val="1.65109"/>
                                          </p:val>
                                        </p:tav>
                                      </p:tavLst>
                                    </p:anim>
                                    <p:anim to="" calcmode="lin" valueType="num">
                                      <p:cBhvr>
                                        <p:cTn id="1677" dur="500" fill="hold">
                                          <p:stCondLst>
                                            <p:cond delay="0"/>
                                          </p:stCondLst>
                                        </p:cTn>
                                        <p:tgtEl>
                                          <p:spTgt spid="6"/>
                                        </p:tgtEl>
                                        <p:attrNameLst>
                                          <p:attrName>ppt_y</p:attrName>
                                        </p:attrNameLst>
                                      </p:cBhvr>
                                      <p:tavLst>
                                        <p:tav tm="0">
                                          <p:val>
                                            <p:strVal val="ppt_y"/>
                                          </p:val>
                                        </p:tav>
                                        <p:tav tm="100000">
                                          <p:val>
                                            <p:fltVal val="-1.68417"/>
                                          </p:val>
                                        </p:tav>
                                      </p:tavLst>
                                    </p:anim>
                                    <p:anim to="" calcmode="lin" valueType="num">
                                      <p:cBhvr>
                                        <p:cTn id="167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679" presetID="0" presetClass="entr" presetSubtype="0" fill="hold" grpId="23" nodeType="withEffect">
                                  <p:stCondLst>
                                    <p:cond delay="0"/>
                                  </p:stCondLst>
                                  <p:childTnLst>
                                    <p:anim to="" calcmode="lin" valueType="num">
                                      <p:cBhvr>
                                        <p:cTn id="1680" dur="500" fill="hold">
                                          <p:stCondLst>
                                            <p:cond delay="0"/>
                                          </p:stCondLst>
                                        </p:cTn>
                                        <p:tgtEl>
                                          <p:spTgt spid="4"/>
                                        </p:tgtEl>
                                        <p:attrNameLst>
                                          <p:attrName>ppt_x</p:attrName>
                                        </p:attrNameLst>
                                      </p:cBhvr>
                                      <p:tavLst>
                                        <p:tav tm="0">
                                          <p:val>
                                            <p:strVal val="ppt_x"/>
                                          </p:val>
                                        </p:tav>
                                        <p:tav tm="100000">
                                          <p:val>
                                            <p:fltVal val="1.65506"/>
                                          </p:val>
                                        </p:tav>
                                      </p:tavLst>
                                    </p:anim>
                                    <p:anim to="" calcmode="lin" valueType="num">
                                      <p:cBhvr>
                                        <p:cTn id="1681" dur="500" fill="hold">
                                          <p:stCondLst>
                                            <p:cond delay="0"/>
                                          </p:stCondLst>
                                        </p:cTn>
                                        <p:tgtEl>
                                          <p:spTgt spid="4"/>
                                        </p:tgtEl>
                                        <p:attrNameLst>
                                          <p:attrName>ppt_y</p:attrName>
                                        </p:attrNameLst>
                                      </p:cBhvr>
                                      <p:tavLst>
                                        <p:tav tm="0">
                                          <p:val>
                                            <p:strVal val="ppt_y"/>
                                          </p:val>
                                        </p:tav>
                                        <p:tav tm="100000">
                                          <p:val>
                                            <p:fltVal val="-1.68924"/>
                                          </p:val>
                                        </p:tav>
                                      </p:tavLst>
                                    </p:anim>
                                    <p:anim to="" calcmode="lin" valueType="num">
                                      <p:cBhvr>
                                        <p:cTn id="1682"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1683" fill="hold">
                      <p:stCondLst>
                        <p:cond delay="indefinite"/>
                      </p:stCondLst>
                      <p:childTnLst>
                        <p:par>
                          <p:cTn id="1684" fill="hold">
                            <p:stCondLst>
                              <p:cond delay="0"/>
                            </p:stCondLst>
                            <p:childTnLst>
                              <p:par>
                                <p:cTn id="1685" presetID="2" presetClass="entr" presetSubtype="4" fill="hold" grpId="0" nodeType="clickEffect">
                                  <p:stCondLst>
                                    <p:cond delay="0"/>
                                  </p:stCondLst>
                                  <p:childTnLst>
                                    <p:set>
                                      <p:cBhvr>
                                        <p:cTn id="1686" dur="1" fill="hold">
                                          <p:stCondLst>
                                            <p:cond delay="0"/>
                                          </p:stCondLst>
                                        </p:cTn>
                                        <p:tgtEl>
                                          <p:spTgt spid="31"/>
                                        </p:tgtEl>
                                        <p:attrNameLst>
                                          <p:attrName>style.visibility</p:attrName>
                                        </p:attrNameLst>
                                      </p:cBhvr>
                                      <p:to>
                                        <p:strVal val="visible"/>
                                      </p:to>
                                    </p:set>
                                    <p:anim calcmode="lin" valueType="num">
                                      <p:cBhvr additive="base">
                                        <p:cTn id="1687" dur="500" fill="hold">
                                          <p:stCondLst>
                                            <p:cond delay="0"/>
                                          </p:stCondLst>
                                        </p:cTn>
                                        <p:tgtEl>
                                          <p:spTgt spid="31"/>
                                        </p:tgtEl>
                                        <p:attrNameLst>
                                          <p:attrName>ppt_x</p:attrName>
                                        </p:attrNameLst>
                                      </p:cBhvr>
                                      <p:tavLst>
                                        <p:tav tm="0">
                                          <p:val>
                                            <p:fltVal val="0.41175"/>
                                          </p:val>
                                        </p:tav>
                                        <p:tav tm="100000">
                                          <p:val>
                                            <p:fltVal val="0.41175"/>
                                          </p:val>
                                        </p:tav>
                                      </p:tavLst>
                                    </p:anim>
                                    <p:anim calcmode="lin" valueType="num">
                                      <p:cBhvr additive="base">
                                        <p:cTn id="1688" dur="500" fill="hold">
                                          <p:stCondLst>
                                            <p:cond delay="0"/>
                                          </p:stCondLst>
                                        </p:cTn>
                                        <p:tgtEl>
                                          <p:spTgt spid="31"/>
                                        </p:tgtEl>
                                        <p:attrNameLst>
                                          <p:attrName>ppt_y</p:attrName>
                                        </p:attrNameLst>
                                      </p:cBhvr>
                                      <p:tavLst>
                                        <p:tav tm="0">
                                          <p:val>
                                            <p:fltVal val="1.5"/>
                                          </p:val>
                                        </p:tav>
                                        <p:tav tm="100000">
                                          <p:val>
                                            <p:fltVal val="0.5"/>
                                          </p:val>
                                        </p:tav>
                                      </p:tavLst>
                                    </p:anim>
                                    <p:anim to="" calcmode="lin" valueType="num">
                                      <p:cBhvr>
                                        <p:cTn id="1689" dur="500" fill="hold">
                                          <p:stCondLst>
                                            <p:cond delay="0"/>
                                          </p:stCondLst>
                                        </p:cTn>
                                        <p:tgtEl>
                                          <p:spTgt spid="31"/>
                                        </p:tgtEl>
                                        <p:attrNameLst>
                                          <p:attrName>ppt_w</p:attrName>
                                        </p:attrNameLst>
                                      </p:cBhvr>
                                      <p:tavLst>
                                        <p:tav tm="0">
                                          <p:val>
                                            <p:intVal val="0"/>
                                          </p:val>
                                        </p:tav>
                                        <p:tav tm="50000">
                                          <p:val>
                                            <p:strVal val="#ppt_w*1.2 *1.250036"/>
                                          </p:val>
                                        </p:tav>
                                        <p:tav tm="100000">
                                          <p:val>
                                            <p:strVal val="#ppt_w*1.250036"/>
                                          </p:val>
                                        </p:tav>
                                      </p:tavLst>
                                    </p:anim>
                                    <p:anim to="" calcmode="lin" valueType="num">
                                      <p:cBhvr>
                                        <p:cTn id="1690" dur="500" fill="hold">
                                          <p:stCondLst>
                                            <p:cond delay="0"/>
                                          </p:stCondLst>
                                        </p:cTn>
                                        <p:tgtEl>
                                          <p:spTgt spid="31"/>
                                        </p:tgtEl>
                                        <p:attrNameLst>
                                          <p:attrName>ppt_h</p:attrName>
                                        </p:attrNameLst>
                                      </p:cBhvr>
                                      <p:tavLst>
                                        <p:tav tm="0">
                                          <p:val>
                                            <p:intVal val="0"/>
                                          </p:val>
                                        </p:tav>
                                        <p:tav tm="50000">
                                          <p:val>
                                            <p:strVal val="#ppt_h*1.2*1.250036"/>
                                          </p:val>
                                        </p:tav>
                                        <p:tav tm="100000">
                                          <p:val>
                                            <p:strVal val="#ppt_h*1.250036"/>
                                          </p:val>
                                        </p:tav>
                                      </p:tavLst>
                                    </p:anim>
                                    <p:anim to="" calcmode="lin" valueType="num">
                                      <p:cBhvr>
                                        <p:cTn id="1691" dur="500" fill="hold">
                                          <p:stCondLst>
                                            <p:cond delay="0"/>
                                          </p:stCondLst>
                                        </p:cTn>
                                        <p:tgtEl>
                                          <p:spTgt spid="31"/>
                                        </p:tgtEl>
                                        <p:attrNameLst>
                                          <p:attrName>transform.rotation_z</p:attrName>
                                        </p:attrNameLst>
                                      </p:cBhvr>
                                      <p:tavLst>
                                        <p:tav tm="0">
                                          <p:val>
                                            <p:fltVal val="-90"/>
                                          </p:val>
                                        </p:tav>
                                        <p:tav tm="100000">
                                          <p:val>
                                            <p:strVal val="#ppt_r"/>
                                          </p:val>
                                        </p:tav>
                                      </p:tavLst>
                                    </p:anim>
                                  </p:childTnLst>
                                </p:cTn>
                              </p:par>
                              <p:par>
                                <p:cTn id="1692" presetID="0" presetClass="entr" presetSubtype="0" fill="hold" grpId="1" nodeType="withEffect">
                                  <p:stCondLst>
                                    <p:cond delay="0"/>
                                  </p:stCondLst>
                                  <p:childTnLst>
                                    <p:anim to="" calcmode="lin" valueType="num">
                                      <p:cBhvr>
                                        <p:cTn id="1693" dur="500" fill="hold">
                                          <p:stCondLst>
                                            <p:cond delay="0"/>
                                          </p:stCondLst>
                                        </p:cTn>
                                        <p:tgtEl>
                                          <p:spTgt spid="30"/>
                                        </p:tgtEl>
                                        <p:attrNameLst>
                                          <p:attrName>ppt_w</p:attrName>
                                        </p:attrNameLst>
                                      </p:cBhvr>
                                      <p:tavLst>
                                        <p:tav tm="0">
                                          <p:val>
                                            <p:strVal val="ppt_w"/>
                                          </p:val>
                                        </p:tav>
                                        <p:tav tm="100000">
                                          <p:val>
                                            <p:strVal val="#ppt_w*1.250036"/>
                                          </p:val>
                                        </p:tav>
                                      </p:tavLst>
                                    </p:anim>
                                    <p:anim to="" calcmode="lin" valueType="num">
                                      <p:cBhvr>
                                        <p:cTn id="1694" dur="500" fill="hold">
                                          <p:stCondLst>
                                            <p:cond delay="0"/>
                                          </p:stCondLst>
                                        </p:cTn>
                                        <p:tgtEl>
                                          <p:spTgt spid="30"/>
                                        </p:tgtEl>
                                        <p:attrNameLst>
                                          <p:attrName>ppt_h</p:attrName>
                                        </p:attrNameLst>
                                      </p:cBhvr>
                                      <p:tavLst>
                                        <p:tav tm="0">
                                          <p:val>
                                            <p:strVal val="ppt_h"/>
                                          </p:val>
                                        </p:tav>
                                        <p:tav tm="100000">
                                          <p:val>
                                            <p:strVal val="#ppt_h*1.250036"/>
                                          </p:val>
                                        </p:tav>
                                      </p:tavLst>
                                    </p:anim>
                                    <p:anim to="" calcmode="lin" valueType="num">
                                      <p:cBhvr>
                                        <p:cTn id="1695" dur="500" fill="hold">
                                          <p:stCondLst>
                                            <p:cond delay="0"/>
                                          </p:stCondLst>
                                        </p:cTn>
                                        <p:tgtEl>
                                          <p:spTgt spid="30"/>
                                        </p:tgtEl>
                                        <p:attrNameLst>
                                          <p:attrName>ppt_x</p:attrName>
                                        </p:attrNameLst>
                                      </p:cBhvr>
                                      <p:tavLst>
                                        <p:tav tm="0">
                                          <p:val>
                                            <p:strVal val="ppt_x"/>
                                          </p:val>
                                        </p:tav>
                                        <p:tav tm="100000">
                                          <p:val>
                                            <p:fltVal val="0.01877"/>
                                          </p:val>
                                        </p:tav>
                                      </p:tavLst>
                                    </p:anim>
                                    <p:anim to="" calcmode="lin" valueType="num">
                                      <p:cBhvr>
                                        <p:cTn id="1696" dur="500" fill="hold">
                                          <p:stCondLst>
                                            <p:cond delay="0"/>
                                          </p:stCondLst>
                                        </p:cTn>
                                        <p:tgtEl>
                                          <p:spTgt spid="30"/>
                                        </p:tgtEl>
                                        <p:attrNameLst>
                                          <p:attrName>ppt_y</p:attrName>
                                        </p:attrNameLst>
                                      </p:cBhvr>
                                      <p:tavLst>
                                        <p:tav tm="0">
                                          <p:val>
                                            <p:strVal val="ppt_y"/>
                                          </p:val>
                                        </p:tav>
                                        <p:tav tm="100000">
                                          <p:val>
                                            <p:fltVal val="0.30658"/>
                                          </p:val>
                                        </p:tav>
                                      </p:tavLst>
                                    </p:anim>
                                    <p:anim to="" calcmode="lin" valueType="num">
                                      <p:cBhvr>
                                        <p:cTn id="1697" dur="500" fill="hold">
                                          <p:stCondLst>
                                            <p:cond delay="0"/>
                                          </p:stCondLst>
                                        </p:cTn>
                                        <p:tgtEl>
                                          <p:spTgt spid="30"/>
                                        </p:tgtEl>
                                        <p:attrNameLst>
                                          <p:attrName>transform.rotation_z</p:attrName>
                                        </p:attrNameLst>
                                      </p:cBhvr>
                                      <p:tavLst>
                                        <p:tav tm="0">
                                          <p:val>
                                            <p:strVal val="ppt_r"/>
                                          </p:val>
                                        </p:tav>
                                        <p:tav tm="100000">
                                          <p:val>
                                            <p:fltVal val="-90"/>
                                          </p:val>
                                        </p:tav>
                                      </p:tavLst>
                                    </p:anim>
                                  </p:childTnLst>
                                </p:cTn>
                              </p:par>
                              <p:par>
                                <p:cTn id="1698" presetID="0" presetClass="entr" presetSubtype="0" fill="hold" grpId="2" nodeType="withEffect">
                                  <p:stCondLst>
                                    <p:cond delay="0"/>
                                  </p:stCondLst>
                                  <p:childTnLst>
                                    <p:anim to="" calcmode="lin" valueType="num">
                                      <p:cBhvr>
                                        <p:cTn id="1699" dur="500" fill="hold">
                                          <p:stCondLst>
                                            <p:cond delay="0"/>
                                          </p:stCondLst>
                                        </p:cTn>
                                        <p:tgtEl>
                                          <p:spTgt spid="29"/>
                                        </p:tgtEl>
                                        <p:attrNameLst>
                                          <p:attrName>ppt_w</p:attrName>
                                        </p:attrNameLst>
                                      </p:cBhvr>
                                      <p:tavLst>
                                        <p:tav tm="0">
                                          <p:val>
                                            <p:strVal val="ppt_w"/>
                                          </p:val>
                                        </p:tav>
                                        <p:tav tm="100000">
                                          <p:val>
                                            <p:strVal val="#ppt_w*1.250036"/>
                                          </p:val>
                                        </p:tav>
                                      </p:tavLst>
                                    </p:anim>
                                    <p:anim to="" calcmode="lin" valueType="num">
                                      <p:cBhvr>
                                        <p:cTn id="1700" dur="500" fill="hold">
                                          <p:stCondLst>
                                            <p:cond delay="0"/>
                                          </p:stCondLst>
                                        </p:cTn>
                                        <p:tgtEl>
                                          <p:spTgt spid="29"/>
                                        </p:tgtEl>
                                        <p:attrNameLst>
                                          <p:attrName>ppt_h</p:attrName>
                                        </p:attrNameLst>
                                      </p:cBhvr>
                                      <p:tavLst>
                                        <p:tav tm="0">
                                          <p:val>
                                            <p:strVal val="ppt_h"/>
                                          </p:val>
                                        </p:tav>
                                        <p:tav tm="100000">
                                          <p:val>
                                            <p:strVal val="#ppt_h*1.250036"/>
                                          </p:val>
                                        </p:tav>
                                      </p:tavLst>
                                    </p:anim>
                                    <p:anim to="" calcmode="lin" valueType="num">
                                      <p:cBhvr>
                                        <p:cTn id="1701" dur="500" fill="hold">
                                          <p:stCondLst>
                                            <p:cond delay="0"/>
                                          </p:stCondLst>
                                        </p:cTn>
                                        <p:tgtEl>
                                          <p:spTgt spid="29"/>
                                        </p:tgtEl>
                                        <p:attrNameLst>
                                          <p:attrName>ppt_x</p:attrName>
                                        </p:attrNameLst>
                                      </p:cBhvr>
                                      <p:tavLst>
                                        <p:tav tm="0">
                                          <p:val>
                                            <p:strVal val="ppt_x"/>
                                          </p:val>
                                        </p:tav>
                                        <p:tav tm="100000">
                                          <p:val>
                                            <p:fltVal val="-0.12031"/>
                                          </p:val>
                                        </p:tav>
                                      </p:tavLst>
                                    </p:anim>
                                    <p:anim to="" calcmode="lin" valueType="num">
                                      <p:cBhvr>
                                        <p:cTn id="1702" dur="500" fill="hold">
                                          <p:stCondLst>
                                            <p:cond delay="0"/>
                                          </p:stCondLst>
                                        </p:cTn>
                                        <p:tgtEl>
                                          <p:spTgt spid="29"/>
                                        </p:tgtEl>
                                        <p:attrNameLst>
                                          <p:attrName>ppt_y</p:attrName>
                                        </p:attrNameLst>
                                      </p:cBhvr>
                                      <p:tavLst>
                                        <p:tav tm="0">
                                          <p:val>
                                            <p:strVal val="ppt_y"/>
                                          </p:val>
                                        </p:tav>
                                        <p:tav tm="100000">
                                          <p:val>
                                            <p:fltVal val="0.15597"/>
                                          </p:val>
                                        </p:tav>
                                      </p:tavLst>
                                    </p:anim>
                                    <p:anim to="" calcmode="lin" valueType="num">
                                      <p:cBhvr>
                                        <p:cTn id="1703" dur="500" fill="hold">
                                          <p:stCondLst>
                                            <p:cond delay="0"/>
                                          </p:stCondLst>
                                        </p:cTn>
                                        <p:tgtEl>
                                          <p:spTgt spid="29"/>
                                        </p:tgtEl>
                                        <p:attrNameLst>
                                          <p:attrName>transform.rotation_z</p:attrName>
                                        </p:attrNameLst>
                                      </p:cBhvr>
                                      <p:tavLst>
                                        <p:tav tm="0">
                                          <p:val>
                                            <p:strVal val="ppt_r"/>
                                          </p:val>
                                        </p:tav>
                                        <p:tav tm="100000">
                                          <p:val>
                                            <p:fltVal val="-90"/>
                                          </p:val>
                                        </p:tav>
                                      </p:tavLst>
                                    </p:anim>
                                  </p:childTnLst>
                                </p:cTn>
                              </p:par>
                              <p:par>
                                <p:cTn id="1704" presetID="0" presetClass="entr" presetSubtype="0" fill="hold" grpId="3" nodeType="withEffect">
                                  <p:stCondLst>
                                    <p:cond delay="0"/>
                                  </p:stCondLst>
                                  <p:childTnLst>
                                    <p:anim to="" calcmode="lin" valueType="num">
                                      <p:cBhvr>
                                        <p:cTn id="1705" dur="500" fill="hold">
                                          <p:stCondLst>
                                            <p:cond delay="0"/>
                                          </p:stCondLst>
                                        </p:cTn>
                                        <p:tgtEl>
                                          <p:spTgt spid="28"/>
                                        </p:tgtEl>
                                        <p:attrNameLst>
                                          <p:attrName>ppt_w</p:attrName>
                                        </p:attrNameLst>
                                      </p:cBhvr>
                                      <p:tavLst>
                                        <p:tav tm="0">
                                          <p:val>
                                            <p:strVal val="ppt_w"/>
                                          </p:val>
                                        </p:tav>
                                        <p:tav tm="100000">
                                          <p:val>
                                            <p:strVal val="#ppt_w*1.664904"/>
                                          </p:val>
                                        </p:tav>
                                      </p:tavLst>
                                    </p:anim>
                                    <p:anim to="" calcmode="lin" valueType="num">
                                      <p:cBhvr>
                                        <p:cTn id="1706" dur="500" fill="hold">
                                          <p:stCondLst>
                                            <p:cond delay="0"/>
                                          </p:stCondLst>
                                        </p:cTn>
                                        <p:tgtEl>
                                          <p:spTgt spid="28"/>
                                        </p:tgtEl>
                                        <p:attrNameLst>
                                          <p:attrName>ppt_h</p:attrName>
                                        </p:attrNameLst>
                                      </p:cBhvr>
                                      <p:tavLst>
                                        <p:tav tm="0">
                                          <p:val>
                                            <p:strVal val="ppt_h"/>
                                          </p:val>
                                        </p:tav>
                                        <p:tav tm="100000">
                                          <p:val>
                                            <p:strVal val="#ppt_h*1.664904"/>
                                          </p:val>
                                        </p:tav>
                                      </p:tavLst>
                                    </p:anim>
                                    <p:anim to="" calcmode="lin" valueType="num">
                                      <p:cBhvr>
                                        <p:cTn id="1707" dur="500" fill="hold">
                                          <p:stCondLst>
                                            <p:cond delay="0"/>
                                          </p:stCondLst>
                                        </p:cTn>
                                        <p:tgtEl>
                                          <p:spTgt spid="28"/>
                                        </p:tgtEl>
                                        <p:attrNameLst>
                                          <p:attrName>ppt_x</p:attrName>
                                        </p:attrNameLst>
                                      </p:cBhvr>
                                      <p:tavLst>
                                        <p:tav tm="0">
                                          <p:val>
                                            <p:strVal val="ppt_x"/>
                                          </p:val>
                                        </p:tav>
                                        <p:tav tm="100000">
                                          <p:val>
                                            <p:fltVal val="-0.37947"/>
                                          </p:val>
                                        </p:tav>
                                      </p:tavLst>
                                    </p:anim>
                                    <p:anim to="" calcmode="lin" valueType="num">
                                      <p:cBhvr>
                                        <p:cTn id="1708" dur="500" fill="hold">
                                          <p:stCondLst>
                                            <p:cond delay="0"/>
                                          </p:stCondLst>
                                        </p:cTn>
                                        <p:tgtEl>
                                          <p:spTgt spid="28"/>
                                        </p:tgtEl>
                                        <p:attrNameLst>
                                          <p:attrName>ppt_y</p:attrName>
                                        </p:attrNameLst>
                                      </p:cBhvr>
                                      <p:tavLst>
                                        <p:tav tm="0">
                                          <p:val>
                                            <p:strVal val="ppt_y"/>
                                          </p:val>
                                        </p:tav>
                                        <p:tav tm="100000">
                                          <p:val>
                                            <p:fltVal val="-0.4224"/>
                                          </p:val>
                                        </p:tav>
                                      </p:tavLst>
                                    </p:anim>
                                    <p:anim to="" calcmode="lin" valueType="num">
                                      <p:cBhvr>
                                        <p:cTn id="1709" dur="500" fill="hold">
                                          <p:stCondLst>
                                            <p:cond delay="0"/>
                                          </p:stCondLst>
                                        </p:cTn>
                                        <p:tgtEl>
                                          <p:spTgt spid="28"/>
                                        </p:tgtEl>
                                        <p:attrNameLst>
                                          <p:attrName>transform.rotation_z</p:attrName>
                                        </p:attrNameLst>
                                      </p:cBhvr>
                                      <p:tavLst>
                                        <p:tav tm="0">
                                          <p:val>
                                            <p:strVal val="ppt_r"/>
                                          </p:val>
                                        </p:tav>
                                        <p:tav tm="100000">
                                          <p:val>
                                            <p:fltVal val="0"/>
                                          </p:val>
                                        </p:tav>
                                      </p:tavLst>
                                    </p:anim>
                                  </p:childTnLst>
                                </p:cTn>
                              </p:par>
                              <p:par>
                                <p:cTn id="1710" presetID="0" presetClass="entr" presetSubtype="0" fill="hold" grpId="4" nodeType="withEffect">
                                  <p:stCondLst>
                                    <p:cond delay="0"/>
                                  </p:stCondLst>
                                  <p:childTnLst>
                                    <p:anim to="" calcmode="lin" valueType="num">
                                      <p:cBhvr>
                                        <p:cTn id="1711" dur="500" fill="hold">
                                          <p:stCondLst>
                                            <p:cond delay="0"/>
                                          </p:stCondLst>
                                        </p:cTn>
                                        <p:tgtEl>
                                          <p:spTgt spid="27"/>
                                        </p:tgtEl>
                                        <p:attrNameLst>
                                          <p:attrName>ppt_w</p:attrName>
                                        </p:attrNameLst>
                                      </p:cBhvr>
                                      <p:tavLst>
                                        <p:tav tm="0">
                                          <p:val>
                                            <p:strVal val="ppt_w"/>
                                          </p:val>
                                        </p:tav>
                                        <p:tav tm="100000">
                                          <p:val>
                                            <p:strVal val="#ppt_w*2.424762"/>
                                          </p:val>
                                        </p:tav>
                                      </p:tavLst>
                                    </p:anim>
                                    <p:anim to="" calcmode="lin" valueType="num">
                                      <p:cBhvr>
                                        <p:cTn id="1712" dur="500" fill="hold">
                                          <p:stCondLst>
                                            <p:cond delay="0"/>
                                          </p:stCondLst>
                                        </p:cTn>
                                        <p:tgtEl>
                                          <p:spTgt spid="27"/>
                                        </p:tgtEl>
                                        <p:attrNameLst>
                                          <p:attrName>ppt_h</p:attrName>
                                        </p:attrNameLst>
                                      </p:cBhvr>
                                      <p:tavLst>
                                        <p:tav tm="0">
                                          <p:val>
                                            <p:strVal val="ppt_h"/>
                                          </p:val>
                                        </p:tav>
                                        <p:tav tm="100000">
                                          <p:val>
                                            <p:strVal val="#ppt_h*2.424762"/>
                                          </p:val>
                                        </p:tav>
                                      </p:tavLst>
                                    </p:anim>
                                    <p:anim to="" calcmode="lin" valueType="num">
                                      <p:cBhvr>
                                        <p:cTn id="1713" dur="500" fill="hold">
                                          <p:stCondLst>
                                            <p:cond delay="0"/>
                                          </p:stCondLst>
                                        </p:cTn>
                                        <p:tgtEl>
                                          <p:spTgt spid="27"/>
                                        </p:tgtEl>
                                        <p:attrNameLst>
                                          <p:attrName>ppt_x</p:attrName>
                                        </p:attrNameLst>
                                      </p:cBhvr>
                                      <p:tavLst>
                                        <p:tav tm="0">
                                          <p:val>
                                            <p:strVal val="ppt_x"/>
                                          </p:val>
                                        </p:tav>
                                        <p:tav tm="100000">
                                          <p:val>
                                            <p:fltVal val="-0.43978"/>
                                          </p:val>
                                        </p:tav>
                                      </p:tavLst>
                                    </p:anim>
                                    <p:anim to="" calcmode="lin" valueType="num">
                                      <p:cBhvr>
                                        <p:cTn id="1714" dur="500" fill="hold">
                                          <p:stCondLst>
                                            <p:cond delay="0"/>
                                          </p:stCondLst>
                                        </p:cTn>
                                        <p:tgtEl>
                                          <p:spTgt spid="27"/>
                                        </p:tgtEl>
                                        <p:attrNameLst>
                                          <p:attrName>ppt_y</p:attrName>
                                        </p:attrNameLst>
                                      </p:cBhvr>
                                      <p:tavLst>
                                        <p:tav tm="0">
                                          <p:val>
                                            <p:strVal val="ppt_y"/>
                                          </p:val>
                                        </p:tav>
                                        <p:tav tm="100000">
                                          <p:val>
                                            <p:fltVal val="-0.73487"/>
                                          </p:val>
                                        </p:tav>
                                      </p:tavLst>
                                    </p:anim>
                                    <p:anim to="" calcmode="lin" valueType="num">
                                      <p:cBhvr>
                                        <p:cTn id="1715" dur="500" fill="hold">
                                          <p:stCondLst>
                                            <p:cond delay="0"/>
                                          </p:stCondLst>
                                        </p:cTn>
                                        <p:tgtEl>
                                          <p:spTgt spid="27"/>
                                        </p:tgtEl>
                                        <p:attrNameLst>
                                          <p:attrName>transform.rotation_z</p:attrName>
                                        </p:attrNameLst>
                                      </p:cBhvr>
                                      <p:tavLst>
                                        <p:tav tm="0">
                                          <p:val>
                                            <p:strVal val="ppt_r"/>
                                          </p:val>
                                        </p:tav>
                                        <p:tav tm="100000">
                                          <p:val>
                                            <p:fltVal val="0"/>
                                          </p:val>
                                        </p:tav>
                                      </p:tavLst>
                                    </p:anim>
                                  </p:childTnLst>
                                </p:cTn>
                              </p:par>
                              <p:par>
                                <p:cTn id="1716" presetID="0" presetClass="entr" presetSubtype="0" fill="hold" grpId="5" nodeType="withEffect">
                                  <p:stCondLst>
                                    <p:cond delay="0"/>
                                  </p:stCondLst>
                                  <p:childTnLst>
                                    <p:anim to="" calcmode="lin" valueType="num">
                                      <p:cBhvr>
                                        <p:cTn id="1717" dur="500" fill="hold">
                                          <p:stCondLst>
                                            <p:cond delay="0"/>
                                          </p:stCondLst>
                                        </p:cTn>
                                        <p:tgtEl>
                                          <p:spTgt spid="26"/>
                                        </p:tgtEl>
                                        <p:attrNameLst>
                                          <p:attrName>ppt_w</p:attrName>
                                        </p:attrNameLst>
                                      </p:cBhvr>
                                      <p:tavLst>
                                        <p:tav tm="0">
                                          <p:val>
                                            <p:strVal val="ppt_w"/>
                                          </p:val>
                                        </p:tav>
                                        <p:tav tm="100000">
                                          <p:val>
                                            <p:strVal val="#ppt_w*3.394153"/>
                                          </p:val>
                                        </p:tav>
                                      </p:tavLst>
                                    </p:anim>
                                    <p:anim to="" calcmode="lin" valueType="num">
                                      <p:cBhvr>
                                        <p:cTn id="1718" dur="500" fill="hold">
                                          <p:stCondLst>
                                            <p:cond delay="0"/>
                                          </p:stCondLst>
                                        </p:cTn>
                                        <p:tgtEl>
                                          <p:spTgt spid="26"/>
                                        </p:tgtEl>
                                        <p:attrNameLst>
                                          <p:attrName>ppt_h</p:attrName>
                                        </p:attrNameLst>
                                      </p:cBhvr>
                                      <p:tavLst>
                                        <p:tav tm="0">
                                          <p:val>
                                            <p:strVal val="ppt_h"/>
                                          </p:val>
                                        </p:tav>
                                        <p:tav tm="100000">
                                          <p:val>
                                            <p:strVal val="#ppt_h*3.394153"/>
                                          </p:val>
                                        </p:tav>
                                      </p:tavLst>
                                    </p:anim>
                                    <p:anim to="" calcmode="lin" valueType="num">
                                      <p:cBhvr>
                                        <p:cTn id="1719" dur="500" fill="hold">
                                          <p:stCondLst>
                                            <p:cond delay="0"/>
                                          </p:stCondLst>
                                        </p:cTn>
                                        <p:tgtEl>
                                          <p:spTgt spid="26"/>
                                        </p:tgtEl>
                                        <p:attrNameLst>
                                          <p:attrName>ppt_x</p:attrName>
                                        </p:attrNameLst>
                                      </p:cBhvr>
                                      <p:tavLst>
                                        <p:tav tm="0">
                                          <p:val>
                                            <p:strVal val="ppt_x"/>
                                          </p:val>
                                        </p:tav>
                                        <p:tav tm="100000">
                                          <p:val>
                                            <p:fltVal val="-0.86843"/>
                                          </p:val>
                                        </p:tav>
                                      </p:tavLst>
                                    </p:anim>
                                    <p:anim to="" calcmode="lin" valueType="num">
                                      <p:cBhvr>
                                        <p:cTn id="1720" dur="500" fill="hold">
                                          <p:stCondLst>
                                            <p:cond delay="0"/>
                                          </p:stCondLst>
                                        </p:cTn>
                                        <p:tgtEl>
                                          <p:spTgt spid="26"/>
                                        </p:tgtEl>
                                        <p:attrNameLst>
                                          <p:attrName>ppt_y</p:attrName>
                                        </p:attrNameLst>
                                      </p:cBhvr>
                                      <p:tavLst>
                                        <p:tav tm="0">
                                          <p:val>
                                            <p:strVal val="ppt_y"/>
                                          </p:val>
                                        </p:tav>
                                        <p:tav tm="100000">
                                          <p:val>
                                            <p:fltVal val="-1.63738"/>
                                          </p:val>
                                        </p:tav>
                                      </p:tavLst>
                                    </p:anim>
                                    <p:anim to="" calcmode="lin" valueType="num">
                                      <p:cBhvr>
                                        <p:cTn id="1721"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1722" presetID="0" presetClass="entr" presetSubtype="0" fill="hold" grpId="6" nodeType="withEffect">
                                  <p:stCondLst>
                                    <p:cond delay="0"/>
                                  </p:stCondLst>
                                  <p:childTnLst>
                                    <p:anim to="" calcmode="lin" valueType="num">
                                      <p:cBhvr>
                                        <p:cTn id="1723" dur="500" fill="hold">
                                          <p:stCondLst>
                                            <p:cond delay="0"/>
                                          </p:stCondLst>
                                        </p:cTn>
                                        <p:tgtEl>
                                          <p:spTgt spid="25"/>
                                        </p:tgtEl>
                                        <p:attrNameLst>
                                          <p:attrName>ppt_w</p:attrName>
                                        </p:attrNameLst>
                                      </p:cBhvr>
                                      <p:tavLst>
                                        <p:tav tm="0">
                                          <p:val>
                                            <p:strVal val="ppt_w"/>
                                          </p:val>
                                        </p:tav>
                                        <p:tav tm="100000">
                                          <p:val>
                                            <p:strVal val="#ppt_w*2.915953"/>
                                          </p:val>
                                        </p:tav>
                                      </p:tavLst>
                                    </p:anim>
                                    <p:anim to="" calcmode="lin" valueType="num">
                                      <p:cBhvr>
                                        <p:cTn id="1724" dur="500" fill="hold">
                                          <p:stCondLst>
                                            <p:cond delay="0"/>
                                          </p:stCondLst>
                                        </p:cTn>
                                        <p:tgtEl>
                                          <p:spTgt spid="25"/>
                                        </p:tgtEl>
                                        <p:attrNameLst>
                                          <p:attrName>ppt_h</p:attrName>
                                        </p:attrNameLst>
                                      </p:cBhvr>
                                      <p:tavLst>
                                        <p:tav tm="0">
                                          <p:val>
                                            <p:strVal val="ppt_h"/>
                                          </p:val>
                                        </p:tav>
                                        <p:tav tm="100000">
                                          <p:val>
                                            <p:strVal val="#ppt_h*2.915954"/>
                                          </p:val>
                                        </p:tav>
                                      </p:tavLst>
                                    </p:anim>
                                    <p:anim to="" calcmode="lin" valueType="num">
                                      <p:cBhvr>
                                        <p:cTn id="1725" dur="500" fill="hold">
                                          <p:stCondLst>
                                            <p:cond delay="0"/>
                                          </p:stCondLst>
                                        </p:cTn>
                                        <p:tgtEl>
                                          <p:spTgt spid="25"/>
                                        </p:tgtEl>
                                        <p:attrNameLst>
                                          <p:attrName>ppt_x</p:attrName>
                                        </p:attrNameLst>
                                      </p:cBhvr>
                                      <p:tavLst>
                                        <p:tav tm="0">
                                          <p:val>
                                            <p:strVal val="ppt_x"/>
                                          </p:val>
                                        </p:tav>
                                        <p:tav tm="100000">
                                          <p:val>
                                            <p:fltVal val="-1.196"/>
                                          </p:val>
                                        </p:tav>
                                      </p:tavLst>
                                    </p:anim>
                                    <p:anim to="" calcmode="lin" valueType="num">
                                      <p:cBhvr>
                                        <p:cTn id="1726" dur="500" fill="hold">
                                          <p:stCondLst>
                                            <p:cond delay="0"/>
                                          </p:stCondLst>
                                        </p:cTn>
                                        <p:tgtEl>
                                          <p:spTgt spid="25"/>
                                        </p:tgtEl>
                                        <p:attrNameLst>
                                          <p:attrName>ppt_y</p:attrName>
                                        </p:attrNameLst>
                                      </p:cBhvr>
                                      <p:tavLst>
                                        <p:tav tm="0">
                                          <p:val>
                                            <p:strVal val="ppt_y"/>
                                          </p:val>
                                        </p:tav>
                                        <p:tav tm="100000">
                                          <p:val>
                                            <p:fltVal val="-1.209"/>
                                          </p:val>
                                        </p:tav>
                                      </p:tavLst>
                                    </p:anim>
                                    <p:anim to="" calcmode="lin" valueType="num">
                                      <p:cBhvr>
                                        <p:cTn id="1727"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1728" presetID="0" presetClass="entr" presetSubtype="0" fill="hold" grpId="7" nodeType="withEffect">
                                  <p:stCondLst>
                                    <p:cond delay="0"/>
                                  </p:stCondLst>
                                  <p:childTnLst>
                                    <p:anim to="" calcmode="lin" valueType="num">
                                      <p:cBhvr>
                                        <p:cTn id="1729" dur="500" fill="hold">
                                          <p:stCondLst>
                                            <p:cond delay="0"/>
                                          </p:stCondLst>
                                        </p:cTn>
                                        <p:tgtEl>
                                          <p:spTgt spid="24"/>
                                        </p:tgtEl>
                                        <p:attrNameLst>
                                          <p:attrName>ppt_w</p:attrName>
                                        </p:attrNameLst>
                                      </p:cBhvr>
                                      <p:tavLst>
                                        <p:tav tm="0">
                                          <p:val>
                                            <p:strVal val="ppt_w"/>
                                          </p:val>
                                        </p:tav>
                                        <p:tav tm="100000">
                                          <p:val>
                                            <p:strVal val="#ppt_w*1.687053"/>
                                          </p:val>
                                        </p:tav>
                                      </p:tavLst>
                                    </p:anim>
                                    <p:anim to="" calcmode="lin" valueType="num">
                                      <p:cBhvr>
                                        <p:cTn id="1730" dur="500" fill="hold">
                                          <p:stCondLst>
                                            <p:cond delay="0"/>
                                          </p:stCondLst>
                                        </p:cTn>
                                        <p:tgtEl>
                                          <p:spTgt spid="24"/>
                                        </p:tgtEl>
                                        <p:attrNameLst>
                                          <p:attrName>ppt_h</p:attrName>
                                        </p:attrNameLst>
                                      </p:cBhvr>
                                      <p:tavLst>
                                        <p:tav tm="0">
                                          <p:val>
                                            <p:strVal val="ppt_h"/>
                                          </p:val>
                                        </p:tav>
                                        <p:tav tm="100000">
                                          <p:val>
                                            <p:strVal val="#ppt_h*1.687053"/>
                                          </p:val>
                                        </p:tav>
                                      </p:tavLst>
                                    </p:anim>
                                    <p:anim to="" calcmode="lin" valueType="num">
                                      <p:cBhvr>
                                        <p:cTn id="1731" dur="500" fill="hold">
                                          <p:stCondLst>
                                            <p:cond delay="0"/>
                                          </p:stCondLst>
                                        </p:cTn>
                                        <p:tgtEl>
                                          <p:spTgt spid="24"/>
                                        </p:tgtEl>
                                        <p:attrNameLst>
                                          <p:attrName>ppt_x</p:attrName>
                                        </p:attrNameLst>
                                      </p:cBhvr>
                                      <p:tavLst>
                                        <p:tav tm="0">
                                          <p:val>
                                            <p:strVal val="ppt_x"/>
                                          </p:val>
                                        </p:tav>
                                        <p:tav tm="100000">
                                          <p:val>
                                            <p:fltVal val="-1.45925"/>
                                          </p:val>
                                        </p:tav>
                                      </p:tavLst>
                                    </p:anim>
                                    <p:anim to="" calcmode="lin" valueType="num">
                                      <p:cBhvr>
                                        <p:cTn id="1732" dur="500" fill="hold">
                                          <p:stCondLst>
                                            <p:cond delay="0"/>
                                          </p:stCondLst>
                                        </p:cTn>
                                        <p:tgtEl>
                                          <p:spTgt spid="24"/>
                                        </p:tgtEl>
                                        <p:attrNameLst>
                                          <p:attrName>ppt_y</p:attrName>
                                        </p:attrNameLst>
                                      </p:cBhvr>
                                      <p:tavLst>
                                        <p:tav tm="0">
                                          <p:val>
                                            <p:strVal val="ppt_y"/>
                                          </p:val>
                                        </p:tav>
                                        <p:tav tm="100000">
                                          <p:val>
                                            <p:fltVal val="-0.89764"/>
                                          </p:val>
                                        </p:tav>
                                      </p:tavLst>
                                    </p:anim>
                                    <p:anim to="" calcmode="lin" valueType="num">
                                      <p:cBhvr>
                                        <p:cTn id="1733"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1734" presetID="0" presetClass="entr" presetSubtype="0" fill="hold" grpId="8" nodeType="withEffect">
                                  <p:stCondLst>
                                    <p:cond delay="0"/>
                                  </p:stCondLst>
                                  <p:childTnLst>
                                    <p:anim to="" calcmode="lin" valueType="num">
                                      <p:cBhvr>
                                        <p:cTn id="1735" dur="500" fill="hold">
                                          <p:stCondLst>
                                            <p:cond delay="0"/>
                                          </p:stCondLst>
                                        </p:cTn>
                                        <p:tgtEl>
                                          <p:spTgt spid="23"/>
                                        </p:tgtEl>
                                        <p:attrNameLst>
                                          <p:attrName>ppt_w</p:attrName>
                                        </p:attrNameLst>
                                      </p:cBhvr>
                                      <p:tavLst>
                                        <p:tav tm="0">
                                          <p:val>
                                            <p:strVal val="ppt_w"/>
                                          </p:val>
                                        </p:tav>
                                        <p:tav tm="100000">
                                          <p:val>
                                            <p:strVal val="#ppt_w*1.687052"/>
                                          </p:val>
                                        </p:tav>
                                      </p:tavLst>
                                    </p:anim>
                                    <p:anim to="" calcmode="lin" valueType="num">
                                      <p:cBhvr>
                                        <p:cTn id="1736" dur="500" fill="hold">
                                          <p:stCondLst>
                                            <p:cond delay="0"/>
                                          </p:stCondLst>
                                        </p:cTn>
                                        <p:tgtEl>
                                          <p:spTgt spid="23"/>
                                        </p:tgtEl>
                                        <p:attrNameLst>
                                          <p:attrName>ppt_h</p:attrName>
                                        </p:attrNameLst>
                                      </p:cBhvr>
                                      <p:tavLst>
                                        <p:tav tm="0">
                                          <p:val>
                                            <p:strVal val="ppt_h"/>
                                          </p:val>
                                        </p:tav>
                                        <p:tav tm="100000">
                                          <p:val>
                                            <p:strVal val="#ppt_h*1.687053"/>
                                          </p:val>
                                        </p:tav>
                                      </p:tavLst>
                                    </p:anim>
                                    <p:anim to="" calcmode="lin" valueType="num">
                                      <p:cBhvr>
                                        <p:cTn id="1737" dur="500" fill="hold">
                                          <p:stCondLst>
                                            <p:cond delay="0"/>
                                          </p:stCondLst>
                                        </p:cTn>
                                        <p:tgtEl>
                                          <p:spTgt spid="23"/>
                                        </p:tgtEl>
                                        <p:attrNameLst>
                                          <p:attrName>ppt_x</p:attrName>
                                        </p:attrNameLst>
                                      </p:cBhvr>
                                      <p:tavLst>
                                        <p:tav tm="0">
                                          <p:val>
                                            <p:strVal val="ppt_x"/>
                                          </p:val>
                                        </p:tav>
                                        <p:tav tm="100000">
                                          <p:val>
                                            <p:fltVal val="-1.66029"/>
                                          </p:val>
                                        </p:tav>
                                      </p:tavLst>
                                    </p:anim>
                                    <p:anim to="" calcmode="lin" valueType="num">
                                      <p:cBhvr>
                                        <p:cTn id="1738" dur="500" fill="hold">
                                          <p:stCondLst>
                                            <p:cond delay="0"/>
                                          </p:stCondLst>
                                        </p:cTn>
                                        <p:tgtEl>
                                          <p:spTgt spid="23"/>
                                        </p:tgtEl>
                                        <p:attrNameLst>
                                          <p:attrName>ppt_y</p:attrName>
                                        </p:attrNameLst>
                                      </p:cBhvr>
                                      <p:tavLst>
                                        <p:tav tm="0">
                                          <p:val>
                                            <p:strVal val="ppt_y"/>
                                          </p:val>
                                        </p:tav>
                                        <p:tav tm="100000">
                                          <p:val>
                                            <p:fltVal val="-0.80977"/>
                                          </p:val>
                                        </p:tav>
                                      </p:tavLst>
                                    </p:anim>
                                    <p:anim to="" calcmode="lin" valueType="num">
                                      <p:cBhvr>
                                        <p:cTn id="1739"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1740" presetID="0" presetClass="entr" presetSubtype="0" fill="hold" grpId="9" nodeType="withEffect">
                                  <p:stCondLst>
                                    <p:cond delay="0"/>
                                  </p:stCondLst>
                                  <p:childTnLst>
                                    <p:anim to="" calcmode="lin" valueType="num">
                                      <p:cBhvr>
                                        <p:cTn id="1741" dur="500" fill="hold">
                                          <p:stCondLst>
                                            <p:cond delay="0"/>
                                          </p:stCondLst>
                                        </p:cTn>
                                        <p:tgtEl>
                                          <p:spTgt spid="22"/>
                                        </p:tgtEl>
                                        <p:attrNameLst>
                                          <p:attrName>ppt_w</p:attrName>
                                        </p:attrNameLst>
                                      </p:cBhvr>
                                      <p:tavLst>
                                        <p:tav tm="0">
                                          <p:val>
                                            <p:strVal val="ppt_w"/>
                                          </p:val>
                                        </p:tav>
                                        <p:tav tm="100000">
                                          <p:val>
                                            <p:strVal val="#ppt_w*1.805738"/>
                                          </p:val>
                                        </p:tav>
                                      </p:tavLst>
                                    </p:anim>
                                    <p:anim to="" calcmode="lin" valueType="num">
                                      <p:cBhvr>
                                        <p:cTn id="1742" dur="500" fill="hold">
                                          <p:stCondLst>
                                            <p:cond delay="0"/>
                                          </p:stCondLst>
                                        </p:cTn>
                                        <p:tgtEl>
                                          <p:spTgt spid="22"/>
                                        </p:tgtEl>
                                        <p:attrNameLst>
                                          <p:attrName>ppt_h</p:attrName>
                                        </p:attrNameLst>
                                      </p:cBhvr>
                                      <p:tavLst>
                                        <p:tav tm="0">
                                          <p:val>
                                            <p:strVal val="ppt_h"/>
                                          </p:val>
                                        </p:tav>
                                        <p:tav tm="100000">
                                          <p:val>
                                            <p:strVal val="#ppt_h*1.805738"/>
                                          </p:val>
                                        </p:tav>
                                      </p:tavLst>
                                    </p:anim>
                                    <p:anim to="" calcmode="lin" valueType="num">
                                      <p:cBhvr>
                                        <p:cTn id="1743" dur="500" fill="hold">
                                          <p:stCondLst>
                                            <p:cond delay="0"/>
                                          </p:stCondLst>
                                        </p:cTn>
                                        <p:tgtEl>
                                          <p:spTgt spid="22"/>
                                        </p:tgtEl>
                                        <p:attrNameLst>
                                          <p:attrName>ppt_x</p:attrName>
                                        </p:attrNameLst>
                                      </p:cBhvr>
                                      <p:tavLst>
                                        <p:tav tm="0">
                                          <p:val>
                                            <p:strVal val="ppt_x"/>
                                          </p:val>
                                        </p:tav>
                                        <p:tav tm="100000">
                                          <p:val>
                                            <p:fltVal val="-1.87695"/>
                                          </p:val>
                                        </p:tav>
                                      </p:tavLst>
                                    </p:anim>
                                    <p:anim to="" calcmode="lin" valueType="num">
                                      <p:cBhvr>
                                        <p:cTn id="1744" dur="500" fill="hold">
                                          <p:stCondLst>
                                            <p:cond delay="0"/>
                                          </p:stCondLst>
                                        </p:cTn>
                                        <p:tgtEl>
                                          <p:spTgt spid="22"/>
                                        </p:tgtEl>
                                        <p:attrNameLst>
                                          <p:attrName>ppt_y</p:attrName>
                                        </p:attrNameLst>
                                      </p:cBhvr>
                                      <p:tavLst>
                                        <p:tav tm="0">
                                          <p:val>
                                            <p:strVal val="ppt_y"/>
                                          </p:val>
                                        </p:tav>
                                        <p:tav tm="100000">
                                          <p:val>
                                            <p:fltVal val="-0.6966"/>
                                          </p:val>
                                        </p:tav>
                                      </p:tavLst>
                                    </p:anim>
                                    <p:anim to="" calcmode="lin" valueType="num">
                                      <p:cBhvr>
                                        <p:cTn id="1745"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1746" presetID="0" presetClass="entr" presetSubtype="0" fill="hold" grpId="10" nodeType="withEffect">
                                  <p:stCondLst>
                                    <p:cond delay="0"/>
                                  </p:stCondLst>
                                  <p:childTnLst>
                                    <p:anim to="" calcmode="lin" valueType="num">
                                      <p:cBhvr>
                                        <p:cTn id="1747" dur="500" fill="hold">
                                          <p:stCondLst>
                                            <p:cond delay="0"/>
                                          </p:stCondLst>
                                        </p:cTn>
                                        <p:tgtEl>
                                          <p:spTgt spid="21"/>
                                        </p:tgtEl>
                                        <p:attrNameLst>
                                          <p:attrName>ppt_w</p:attrName>
                                        </p:attrNameLst>
                                      </p:cBhvr>
                                      <p:tavLst>
                                        <p:tav tm="0">
                                          <p:val>
                                            <p:strVal val="ppt_w"/>
                                          </p:val>
                                        </p:tav>
                                        <p:tav tm="100000">
                                          <p:val>
                                            <p:strVal val="#ppt_w*0.9108804"/>
                                          </p:val>
                                        </p:tav>
                                      </p:tavLst>
                                    </p:anim>
                                    <p:anim to="" calcmode="lin" valueType="num">
                                      <p:cBhvr>
                                        <p:cTn id="1748" dur="500" fill="hold">
                                          <p:stCondLst>
                                            <p:cond delay="0"/>
                                          </p:stCondLst>
                                        </p:cTn>
                                        <p:tgtEl>
                                          <p:spTgt spid="21"/>
                                        </p:tgtEl>
                                        <p:attrNameLst>
                                          <p:attrName>ppt_h</p:attrName>
                                        </p:attrNameLst>
                                      </p:cBhvr>
                                      <p:tavLst>
                                        <p:tav tm="0">
                                          <p:val>
                                            <p:strVal val="ppt_h"/>
                                          </p:val>
                                        </p:tav>
                                        <p:tav tm="100000">
                                          <p:val>
                                            <p:strVal val="#ppt_h*0.9108804"/>
                                          </p:val>
                                        </p:tav>
                                      </p:tavLst>
                                    </p:anim>
                                    <p:anim to="" calcmode="lin" valueType="num">
                                      <p:cBhvr>
                                        <p:cTn id="1749" dur="500" fill="hold">
                                          <p:stCondLst>
                                            <p:cond delay="0"/>
                                          </p:stCondLst>
                                        </p:cTn>
                                        <p:tgtEl>
                                          <p:spTgt spid="21"/>
                                        </p:tgtEl>
                                        <p:attrNameLst>
                                          <p:attrName>ppt_x</p:attrName>
                                        </p:attrNameLst>
                                      </p:cBhvr>
                                      <p:tavLst>
                                        <p:tav tm="0">
                                          <p:val>
                                            <p:strVal val="ppt_x"/>
                                          </p:val>
                                        </p:tav>
                                        <p:tav tm="100000">
                                          <p:val>
                                            <p:fltVal val="-2.03777"/>
                                          </p:val>
                                        </p:tav>
                                      </p:tavLst>
                                    </p:anim>
                                    <p:anim to="" calcmode="lin" valueType="num">
                                      <p:cBhvr>
                                        <p:cTn id="1750" dur="500" fill="hold">
                                          <p:stCondLst>
                                            <p:cond delay="0"/>
                                          </p:stCondLst>
                                        </p:cTn>
                                        <p:tgtEl>
                                          <p:spTgt spid="21"/>
                                        </p:tgtEl>
                                        <p:attrNameLst>
                                          <p:attrName>ppt_y</p:attrName>
                                        </p:attrNameLst>
                                      </p:cBhvr>
                                      <p:tavLst>
                                        <p:tav tm="0">
                                          <p:val>
                                            <p:strVal val="ppt_y"/>
                                          </p:val>
                                        </p:tav>
                                        <p:tav tm="100000">
                                          <p:val>
                                            <p:fltVal val="-0.74125"/>
                                          </p:val>
                                        </p:tav>
                                      </p:tavLst>
                                    </p:anim>
                                    <p:anim to="" calcmode="lin" valueType="num">
                                      <p:cBhvr>
                                        <p:cTn id="1751"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1752" presetID="0" presetClass="entr" presetSubtype="0" fill="hold" grpId="11" nodeType="withEffect">
                                  <p:stCondLst>
                                    <p:cond delay="0"/>
                                  </p:stCondLst>
                                  <p:childTnLst>
                                    <p:anim to="" calcmode="lin" valueType="num">
                                      <p:cBhvr>
                                        <p:cTn id="1753" dur="500" fill="hold">
                                          <p:stCondLst>
                                            <p:cond delay="0"/>
                                          </p:stCondLst>
                                        </p:cTn>
                                        <p:tgtEl>
                                          <p:spTgt spid="20"/>
                                        </p:tgtEl>
                                        <p:attrNameLst>
                                          <p:attrName>ppt_w</p:attrName>
                                        </p:attrNameLst>
                                      </p:cBhvr>
                                      <p:tavLst>
                                        <p:tav tm="0">
                                          <p:val>
                                            <p:strVal val="ppt_w"/>
                                          </p:val>
                                        </p:tav>
                                        <p:tav tm="100000">
                                          <p:val>
                                            <p:strVal val="#ppt_w*0.9108804"/>
                                          </p:val>
                                        </p:tav>
                                      </p:tavLst>
                                    </p:anim>
                                    <p:anim to="" calcmode="lin" valueType="num">
                                      <p:cBhvr>
                                        <p:cTn id="1754" dur="500" fill="hold">
                                          <p:stCondLst>
                                            <p:cond delay="0"/>
                                          </p:stCondLst>
                                        </p:cTn>
                                        <p:tgtEl>
                                          <p:spTgt spid="20"/>
                                        </p:tgtEl>
                                        <p:attrNameLst>
                                          <p:attrName>ppt_h</p:attrName>
                                        </p:attrNameLst>
                                      </p:cBhvr>
                                      <p:tavLst>
                                        <p:tav tm="0">
                                          <p:val>
                                            <p:strVal val="ppt_h"/>
                                          </p:val>
                                        </p:tav>
                                        <p:tav tm="100000">
                                          <p:val>
                                            <p:strVal val="#ppt_h*0.9108803"/>
                                          </p:val>
                                        </p:tav>
                                      </p:tavLst>
                                    </p:anim>
                                    <p:anim to="" calcmode="lin" valueType="num">
                                      <p:cBhvr>
                                        <p:cTn id="1755" dur="500" fill="hold">
                                          <p:stCondLst>
                                            <p:cond delay="0"/>
                                          </p:stCondLst>
                                        </p:cTn>
                                        <p:tgtEl>
                                          <p:spTgt spid="20"/>
                                        </p:tgtEl>
                                        <p:attrNameLst>
                                          <p:attrName>ppt_x</p:attrName>
                                        </p:attrNameLst>
                                      </p:cBhvr>
                                      <p:tavLst>
                                        <p:tav tm="0">
                                          <p:val>
                                            <p:strVal val="ppt_x"/>
                                          </p:val>
                                        </p:tav>
                                        <p:tav tm="100000">
                                          <p:val>
                                            <p:fltVal val="-2.14171"/>
                                          </p:val>
                                        </p:tav>
                                      </p:tavLst>
                                    </p:anim>
                                    <p:anim to="" calcmode="lin" valueType="num">
                                      <p:cBhvr>
                                        <p:cTn id="1756" dur="500" fill="hold">
                                          <p:stCondLst>
                                            <p:cond delay="0"/>
                                          </p:stCondLst>
                                        </p:cTn>
                                        <p:tgtEl>
                                          <p:spTgt spid="20"/>
                                        </p:tgtEl>
                                        <p:attrNameLst>
                                          <p:attrName>ppt_y</p:attrName>
                                        </p:attrNameLst>
                                      </p:cBhvr>
                                      <p:tavLst>
                                        <p:tav tm="0">
                                          <p:val>
                                            <p:strVal val="ppt_y"/>
                                          </p:val>
                                        </p:tav>
                                        <p:tav tm="100000">
                                          <p:val>
                                            <p:fltVal val="-1.01489"/>
                                          </p:val>
                                        </p:tav>
                                      </p:tavLst>
                                    </p:anim>
                                    <p:anim to="" calcmode="lin" valueType="num">
                                      <p:cBhvr>
                                        <p:cTn id="1757"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1758" presetID="0" presetClass="entr" presetSubtype="0" fill="hold" grpId="12" nodeType="withEffect">
                                  <p:stCondLst>
                                    <p:cond delay="0"/>
                                  </p:stCondLst>
                                  <p:childTnLst>
                                    <p:anim to="" calcmode="lin" valueType="num">
                                      <p:cBhvr>
                                        <p:cTn id="1759" dur="500" fill="hold">
                                          <p:stCondLst>
                                            <p:cond delay="0"/>
                                          </p:stCondLst>
                                        </p:cTn>
                                        <p:tgtEl>
                                          <p:spTgt spid="19"/>
                                        </p:tgtEl>
                                        <p:attrNameLst>
                                          <p:attrName>ppt_w</p:attrName>
                                        </p:attrNameLst>
                                      </p:cBhvr>
                                      <p:tavLst>
                                        <p:tav tm="0">
                                          <p:val>
                                            <p:strVal val="ppt_w"/>
                                          </p:val>
                                        </p:tav>
                                        <p:tav tm="100000">
                                          <p:val>
                                            <p:strVal val="#ppt_w*0.8444633"/>
                                          </p:val>
                                        </p:tav>
                                      </p:tavLst>
                                    </p:anim>
                                    <p:anim to="" calcmode="lin" valueType="num">
                                      <p:cBhvr>
                                        <p:cTn id="1760" dur="500" fill="hold">
                                          <p:stCondLst>
                                            <p:cond delay="0"/>
                                          </p:stCondLst>
                                        </p:cTn>
                                        <p:tgtEl>
                                          <p:spTgt spid="19"/>
                                        </p:tgtEl>
                                        <p:attrNameLst>
                                          <p:attrName>ppt_h</p:attrName>
                                        </p:attrNameLst>
                                      </p:cBhvr>
                                      <p:tavLst>
                                        <p:tav tm="0">
                                          <p:val>
                                            <p:strVal val="ppt_h"/>
                                          </p:val>
                                        </p:tav>
                                        <p:tav tm="100000">
                                          <p:val>
                                            <p:strVal val="#ppt_h*0.8444635"/>
                                          </p:val>
                                        </p:tav>
                                      </p:tavLst>
                                    </p:anim>
                                    <p:anim to="" calcmode="lin" valueType="num">
                                      <p:cBhvr>
                                        <p:cTn id="1761" dur="500" fill="hold">
                                          <p:stCondLst>
                                            <p:cond delay="0"/>
                                          </p:stCondLst>
                                        </p:cTn>
                                        <p:tgtEl>
                                          <p:spTgt spid="19"/>
                                        </p:tgtEl>
                                        <p:attrNameLst>
                                          <p:attrName>ppt_x</p:attrName>
                                        </p:attrNameLst>
                                      </p:cBhvr>
                                      <p:tavLst>
                                        <p:tav tm="0">
                                          <p:val>
                                            <p:strVal val="ppt_x"/>
                                          </p:val>
                                        </p:tav>
                                        <p:tav tm="100000">
                                          <p:val>
                                            <p:fltVal val="-2.26742"/>
                                          </p:val>
                                        </p:tav>
                                      </p:tavLst>
                                    </p:anim>
                                    <p:anim to="" calcmode="lin" valueType="num">
                                      <p:cBhvr>
                                        <p:cTn id="1762" dur="500" fill="hold">
                                          <p:stCondLst>
                                            <p:cond delay="0"/>
                                          </p:stCondLst>
                                        </p:cTn>
                                        <p:tgtEl>
                                          <p:spTgt spid="19"/>
                                        </p:tgtEl>
                                        <p:attrNameLst>
                                          <p:attrName>ppt_y</p:attrName>
                                        </p:attrNameLst>
                                      </p:cBhvr>
                                      <p:tavLst>
                                        <p:tav tm="0">
                                          <p:val>
                                            <p:strVal val="ppt_y"/>
                                          </p:val>
                                        </p:tav>
                                        <p:tav tm="100000">
                                          <p:val>
                                            <p:fltVal val="-1.1348"/>
                                          </p:val>
                                        </p:tav>
                                      </p:tavLst>
                                    </p:anim>
                                    <p:anim to="" calcmode="lin" valueType="num">
                                      <p:cBhvr>
                                        <p:cTn id="1763"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1764" presetID="0" presetClass="entr" presetSubtype="0" fill="hold" grpId="13" nodeType="withEffect">
                                  <p:stCondLst>
                                    <p:cond delay="0"/>
                                  </p:stCondLst>
                                  <p:childTnLst>
                                    <p:anim to="" calcmode="lin" valueType="num">
                                      <p:cBhvr>
                                        <p:cTn id="1765" dur="500" fill="hold">
                                          <p:stCondLst>
                                            <p:cond delay="0"/>
                                          </p:stCondLst>
                                        </p:cTn>
                                        <p:tgtEl>
                                          <p:spTgt spid="18"/>
                                        </p:tgtEl>
                                        <p:attrNameLst>
                                          <p:attrName>ppt_w</p:attrName>
                                        </p:attrNameLst>
                                      </p:cBhvr>
                                      <p:tavLst>
                                        <p:tav tm="0">
                                          <p:val>
                                            <p:strVal val="ppt_w"/>
                                          </p:val>
                                        </p:tav>
                                        <p:tav tm="100000">
                                          <p:val>
                                            <p:strVal val="#ppt_w*0.8444632"/>
                                          </p:val>
                                        </p:tav>
                                      </p:tavLst>
                                    </p:anim>
                                    <p:anim to="" calcmode="lin" valueType="num">
                                      <p:cBhvr>
                                        <p:cTn id="1766" dur="500" fill="hold">
                                          <p:stCondLst>
                                            <p:cond delay="0"/>
                                          </p:stCondLst>
                                        </p:cTn>
                                        <p:tgtEl>
                                          <p:spTgt spid="18"/>
                                        </p:tgtEl>
                                        <p:attrNameLst>
                                          <p:attrName>ppt_h</p:attrName>
                                        </p:attrNameLst>
                                      </p:cBhvr>
                                      <p:tavLst>
                                        <p:tav tm="0">
                                          <p:val>
                                            <p:strVal val="ppt_h"/>
                                          </p:val>
                                        </p:tav>
                                        <p:tav tm="100000">
                                          <p:val>
                                            <p:strVal val="#ppt_h*0.8444634"/>
                                          </p:val>
                                        </p:tav>
                                      </p:tavLst>
                                    </p:anim>
                                    <p:anim to="" calcmode="lin" valueType="num">
                                      <p:cBhvr>
                                        <p:cTn id="1767" dur="500" fill="hold">
                                          <p:stCondLst>
                                            <p:cond delay="0"/>
                                          </p:stCondLst>
                                        </p:cTn>
                                        <p:tgtEl>
                                          <p:spTgt spid="18"/>
                                        </p:tgtEl>
                                        <p:attrNameLst>
                                          <p:attrName>ppt_x</p:attrName>
                                        </p:attrNameLst>
                                      </p:cBhvr>
                                      <p:tavLst>
                                        <p:tav tm="0">
                                          <p:val>
                                            <p:strVal val="ppt_x"/>
                                          </p:val>
                                        </p:tav>
                                        <p:tav tm="100000">
                                          <p:val>
                                            <p:fltVal val="-2.49481"/>
                                          </p:val>
                                        </p:tav>
                                      </p:tavLst>
                                    </p:anim>
                                    <p:anim to="" calcmode="lin" valueType="num">
                                      <p:cBhvr>
                                        <p:cTn id="1768" dur="500" fill="hold">
                                          <p:stCondLst>
                                            <p:cond delay="0"/>
                                          </p:stCondLst>
                                        </p:cTn>
                                        <p:tgtEl>
                                          <p:spTgt spid="18"/>
                                        </p:tgtEl>
                                        <p:attrNameLst>
                                          <p:attrName>ppt_y</p:attrName>
                                        </p:attrNameLst>
                                      </p:cBhvr>
                                      <p:tavLst>
                                        <p:tav tm="0">
                                          <p:val>
                                            <p:strVal val="ppt_y"/>
                                          </p:val>
                                        </p:tav>
                                        <p:tav tm="100000">
                                          <p:val>
                                            <p:fltVal val="-1.13473"/>
                                          </p:val>
                                        </p:tav>
                                      </p:tavLst>
                                    </p:anim>
                                    <p:anim to="" calcmode="lin" valueType="num">
                                      <p:cBhvr>
                                        <p:cTn id="1769"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1770" presetID="0" presetClass="entr" presetSubtype="0" fill="hold" grpId="14" nodeType="withEffect">
                                  <p:stCondLst>
                                    <p:cond delay="0"/>
                                  </p:stCondLst>
                                  <p:childTnLst>
                                    <p:anim to="" calcmode="lin" valueType="num">
                                      <p:cBhvr>
                                        <p:cTn id="1771" dur="500" fill="hold">
                                          <p:stCondLst>
                                            <p:cond delay="0"/>
                                          </p:stCondLst>
                                        </p:cTn>
                                        <p:tgtEl>
                                          <p:spTgt spid="17"/>
                                        </p:tgtEl>
                                        <p:attrNameLst>
                                          <p:attrName>ppt_w</p:attrName>
                                        </p:attrNameLst>
                                      </p:cBhvr>
                                      <p:tavLst>
                                        <p:tav tm="0">
                                          <p:val>
                                            <p:strVal val="ppt_w"/>
                                          </p:val>
                                        </p:tav>
                                        <p:tav tm="100000">
                                          <p:val>
                                            <p:strVal val="#ppt_w*0.6390384"/>
                                          </p:val>
                                        </p:tav>
                                      </p:tavLst>
                                    </p:anim>
                                    <p:anim to="" calcmode="lin" valueType="num">
                                      <p:cBhvr>
                                        <p:cTn id="1772" dur="500" fill="hold">
                                          <p:stCondLst>
                                            <p:cond delay="0"/>
                                          </p:stCondLst>
                                        </p:cTn>
                                        <p:tgtEl>
                                          <p:spTgt spid="17"/>
                                        </p:tgtEl>
                                        <p:attrNameLst>
                                          <p:attrName>ppt_h</p:attrName>
                                        </p:attrNameLst>
                                      </p:cBhvr>
                                      <p:tavLst>
                                        <p:tav tm="0">
                                          <p:val>
                                            <p:strVal val="ppt_h"/>
                                          </p:val>
                                        </p:tav>
                                        <p:tav tm="100000">
                                          <p:val>
                                            <p:strVal val="#ppt_h*0.6390384"/>
                                          </p:val>
                                        </p:tav>
                                      </p:tavLst>
                                    </p:anim>
                                    <p:anim to="" calcmode="lin" valueType="num">
                                      <p:cBhvr>
                                        <p:cTn id="1773" dur="500" fill="hold">
                                          <p:stCondLst>
                                            <p:cond delay="0"/>
                                          </p:stCondLst>
                                        </p:cTn>
                                        <p:tgtEl>
                                          <p:spTgt spid="17"/>
                                        </p:tgtEl>
                                        <p:attrNameLst>
                                          <p:attrName>ppt_x</p:attrName>
                                        </p:attrNameLst>
                                      </p:cBhvr>
                                      <p:tavLst>
                                        <p:tav tm="0">
                                          <p:val>
                                            <p:strVal val="ppt_x"/>
                                          </p:val>
                                        </p:tav>
                                        <p:tav tm="100000">
                                          <p:val>
                                            <p:fltVal val="-2.56079"/>
                                          </p:val>
                                        </p:tav>
                                      </p:tavLst>
                                    </p:anim>
                                    <p:anim to="" calcmode="lin" valueType="num">
                                      <p:cBhvr>
                                        <p:cTn id="1774" dur="500" fill="hold">
                                          <p:stCondLst>
                                            <p:cond delay="0"/>
                                          </p:stCondLst>
                                        </p:cTn>
                                        <p:tgtEl>
                                          <p:spTgt spid="17"/>
                                        </p:tgtEl>
                                        <p:attrNameLst>
                                          <p:attrName>ppt_y</p:attrName>
                                        </p:attrNameLst>
                                      </p:cBhvr>
                                      <p:tavLst>
                                        <p:tav tm="0">
                                          <p:val>
                                            <p:strVal val="ppt_y"/>
                                          </p:val>
                                        </p:tav>
                                        <p:tav tm="100000">
                                          <p:val>
                                            <p:fltVal val="-1.19425"/>
                                          </p:val>
                                        </p:tav>
                                      </p:tavLst>
                                    </p:anim>
                                    <p:anim to="" calcmode="lin" valueType="num">
                                      <p:cBhvr>
                                        <p:cTn id="1775"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1776" presetID="0" presetClass="entr" presetSubtype="0" fill="hold" grpId="15" nodeType="withEffect">
                                  <p:stCondLst>
                                    <p:cond delay="0"/>
                                  </p:stCondLst>
                                  <p:childTnLst>
                                    <p:anim to="" calcmode="lin" valueType="num">
                                      <p:cBhvr>
                                        <p:cTn id="1777" dur="500" fill="hold">
                                          <p:stCondLst>
                                            <p:cond delay="0"/>
                                          </p:stCondLst>
                                        </p:cTn>
                                        <p:tgtEl>
                                          <p:spTgt spid="16"/>
                                        </p:tgtEl>
                                        <p:attrNameLst>
                                          <p:attrName>ppt_w</p:attrName>
                                        </p:attrNameLst>
                                      </p:cBhvr>
                                      <p:tavLst>
                                        <p:tav tm="0">
                                          <p:val>
                                            <p:strVal val="ppt_w"/>
                                          </p:val>
                                        </p:tav>
                                        <p:tav tm="100000">
                                          <p:val>
                                            <p:strVal val="#ppt_w*0.3595943"/>
                                          </p:val>
                                        </p:tav>
                                      </p:tavLst>
                                    </p:anim>
                                    <p:anim to="" calcmode="lin" valueType="num">
                                      <p:cBhvr>
                                        <p:cTn id="1778" dur="500" fill="hold">
                                          <p:stCondLst>
                                            <p:cond delay="0"/>
                                          </p:stCondLst>
                                        </p:cTn>
                                        <p:tgtEl>
                                          <p:spTgt spid="16"/>
                                        </p:tgtEl>
                                        <p:attrNameLst>
                                          <p:attrName>ppt_h</p:attrName>
                                        </p:attrNameLst>
                                      </p:cBhvr>
                                      <p:tavLst>
                                        <p:tav tm="0">
                                          <p:val>
                                            <p:strVal val="ppt_h"/>
                                          </p:val>
                                        </p:tav>
                                        <p:tav tm="100000">
                                          <p:val>
                                            <p:strVal val="#ppt_h*0.3595943"/>
                                          </p:val>
                                        </p:tav>
                                      </p:tavLst>
                                    </p:anim>
                                    <p:anim to="" calcmode="lin" valueType="num">
                                      <p:cBhvr>
                                        <p:cTn id="1779" dur="500" fill="hold">
                                          <p:stCondLst>
                                            <p:cond delay="0"/>
                                          </p:stCondLst>
                                        </p:cTn>
                                        <p:tgtEl>
                                          <p:spTgt spid="16"/>
                                        </p:tgtEl>
                                        <p:attrNameLst>
                                          <p:attrName>ppt_x</p:attrName>
                                        </p:attrNameLst>
                                      </p:cBhvr>
                                      <p:tavLst>
                                        <p:tav tm="0">
                                          <p:val>
                                            <p:strVal val="ppt_x"/>
                                          </p:val>
                                        </p:tav>
                                        <p:tav tm="100000">
                                          <p:val>
                                            <p:fltVal val="-2.72702"/>
                                          </p:val>
                                        </p:tav>
                                      </p:tavLst>
                                    </p:anim>
                                    <p:anim to="" calcmode="lin" valueType="num">
                                      <p:cBhvr>
                                        <p:cTn id="1780" dur="500" fill="hold">
                                          <p:stCondLst>
                                            <p:cond delay="0"/>
                                          </p:stCondLst>
                                        </p:cTn>
                                        <p:tgtEl>
                                          <p:spTgt spid="16"/>
                                        </p:tgtEl>
                                        <p:attrNameLst>
                                          <p:attrName>ppt_y</p:attrName>
                                        </p:attrNameLst>
                                      </p:cBhvr>
                                      <p:tavLst>
                                        <p:tav tm="0">
                                          <p:val>
                                            <p:strVal val="ppt_y"/>
                                          </p:val>
                                        </p:tav>
                                        <p:tav tm="100000">
                                          <p:val>
                                            <p:fltVal val="-1.32942"/>
                                          </p:val>
                                        </p:tav>
                                      </p:tavLst>
                                    </p:anim>
                                    <p:anim to="" calcmode="lin" valueType="num">
                                      <p:cBhvr>
                                        <p:cTn id="1781"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1782" presetID="0" presetClass="entr" presetSubtype="0" fill="hold" grpId="16" nodeType="withEffect">
                                  <p:stCondLst>
                                    <p:cond delay="0"/>
                                  </p:stCondLst>
                                  <p:childTnLst>
                                    <p:anim to="" calcmode="lin" valueType="num">
                                      <p:cBhvr>
                                        <p:cTn id="1783" dur="500" fill="hold">
                                          <p:stCondLst>
                                            <p:cond delay="0"/>
                                          </p:stCondLst>
                                        </p:cTn>
                                        <p:tgtEl>
                                          <p:spTgt spid="15"/>
                                        </p:tgtEl>
                                        <p:attrNameLst>
                                          <p:attrName>ppt_w</p:attrName>
                                        </p:attrNameLst>
                                      </p:cBhvr>
                                      <p:tavLst>
                                        <p:tav tm="0">
                                          <p:val>
                                            <p:strVal val="ppt_w"/>
                                          </p:val>
                                        </p:tav>
                                        <p:tav tm="100000">
                                          <p:val>
                                            <p:strVal val="#ppt_w*0.2228861"/>
                                          </p:val>
                                        </p:tav>
                                      </p:tavLst>
                                    </p:anim>
                                    <p:anim to="" calcmode="lin" valueType="num">
                                      <p:cBhvr>
                                        <p:cTn id="1784" dur="500" fill="hold">
                                          <p:stCondLst>
                                            <p:cond delay="0"/>
                                          </p:stCondLst>
                                        </p:cTn>
                                        <p:tgtEl>
                                          <p:spTgt spid="15"/>
                                        </p:tgtEl>
                                        <p:attrNameLst>
                                          <p:attrName>ppt_h</p:attrName>
                                        </p:attrNameLst>
                                      </p:cBhvr>
                                      <p:tavLst>
                                        <p:tav tm="0">
                                          <p:val>
                                            <p:strVal val="ppt_h"/>
                                          </p:val>
                                        </p:tav>
                                        <p:tav tm="100000">
                                          <p:val>
                                            <p:strVal val="#ppt_h*0.222886"/>
                                          </p:val>
                                        </p:tav>
                                      </p:tavLst>
                                    </p:anim>
                                    <p:anim to="" calcmode="lin" valueType="num">
                                      <p:cBhvr>
                                        <p:cTn id="1785" dur="500" fill="hold">
                                          <p:stCondLst>
                                            <p:cond delay="0"/>
                                          </p:stCondLst>
                                        </p:cTn>
                                        <p:tgtEl>
                                          <p:spTgt spid="15"/>
                                        </p:tgtEl>
                                        <p:attrNameLst>
                                          <p:attrName>ppt_x</p:attrName>
                                        </p:attrNameLst>
                                      </p:cBhvr>
                                      <p:tavLst>
                                        <p:tav tm="0">
                                          <p:val>
                                            <p:strVal val="ppt_x"/>
                                          </p:val>
                                        </p:tav>
                                        <p:tav tm="100000">
                                          <p:val>
                                            <p:fltVal val="-2.60291"/>
                                          </p:val>
                                        </p:tav>
                                      </p:tavLst>
                                    </p:anim>
                                    <p:anim to="" calcmode="lin" valueType="num">
                                      <p:cBhvr>
                                        <p:cTn id="1786" dur="500" fill="hold">
                                          <p:stCondLst>
                                            <p:cond delay="0"/>
                                          </p:stCondLst>
                                        </p:cTn>
                                        <p:tgtEl>
                                          <p:spTgt spid="15"/>
                                        </p:tgtEl>
                                        <p:attrNameLst>
                                          <p:attrName>ppt_y</p:attrName>
                                        </p:attrNameLst>
                                      </p:cBhvr>
                                      <p:tavLst>
                                        <p:tav tm="0">
                                          <p:val>
                                            <p:strVal val="ppt_y"/>
                                          </p:val>
                                        </p:tav>
                                        <p:tav tm="100000">
                                          <p:val>
                                            <p:fltVal val="-1.36371"/>
                                          </p:val>
                                        </p:tav>
                                      </p:tavLst>
                                    </p:anim>
                                    <p:anim to="" calcmode="lin" valueType="num">
                                      <p:cBhvr>
                                        <p:cTn id="1787"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1788" presetID="0" presetClass="entr" presetSubtype="0" fill="hold" grpId="17" nodeType="withEffect">
                                  <p:stCondLst>
                                    <p:cond delay="0"/>
                                  </p:stCondLst>
                                  <p:childTnLst>
                                    <p:anim to="" calcmode="lin" valueType="num">
                                      <p:cBhvr>
                                        <p:cTn id="1789" dur="500" fill="hold">
                                          <p:stCondLst>
                                            <p:cond delay="0"/>
                                          </p:stCondLst>
                                        </p:cTn>
                                        <p:tgtEl>
                                          <p:spTgt spid="14"/>
                                        </p:tgtEl>
                                        <p:attrNameLst>
                                          <p:attrName>ppt_w</p:attrName>
                                        </p:attrNameLst>
                                      </p:cBhvr>
                                      <p:tavLst>
                                        <p:tav tm="0">
                                          <p:val>
                                            <p:strVal val="ppt_w"/>
                                          </p:val>
                                        </p:tav>
                                        <p:tav tm="100000">
                                          <p:val>
                                            <p:strVal val="#ppt_w*0.2007673"/>
                                          </p:val>
                                        </p:tav>
                                      </p:tavLst>
                                    </p:anim>
                                    <p:anim to="" calcmode="lin" valueType="num">
                                      <p:cBhvr>
                                        <p:cTn id="1790" dur="500" fill="hold">
                                          <p:stCondLst>
                                            <p:cond delay="0"/>
                                          </p:stCondLst>
                                        </p:cTn>
                                        <p:tgtEl>
                                          <p:spTgt spid="14"/>
                                        </p:tgtEl>
                                        <p:attrNameLst>
                                          <p:attrName>ppt_h</p:attrName>
                                        </p:attrNameLst>
                                      </p:cBhvr>
                                      <p:tavLst>
                                        <p:tav tm="0">
                                          <p:val>
                                            <p:strVal val="ppt_h"/>
                                          </p:val>
                                        </p:tav>
                                        <p:tav tm="100000">
                                          <p:val>
                                            <p:strVal val="#ppt_h*0.2007673"/>
                                          </p:val>
                                        </p:tav>
                                      </p:tavLst>
                                    </p:anim>
                                    <p:anim to="" calcmode="lin" valueType="num">
                                      <p:cBhvr>
                                        <p:cTn id="1791" dur="500" fill="hold">
                                          <p:stCondLst>
                                            <p:cond delay="0"/>
                                          </p:stCondLst>
                                        </p:cTn>
                                        <p:tgtEl>
                                          <p:spTgt spid="14"/>
                                        </p:tgtEl>
                                        <p:attrNameLst>
                                          <p:attrName>ppt_x</p:attrName>
                                        </p:attrNameLst>
                                      </p:cBhvr>
                                      <p:tavLst>
                                        <p:tav tm="0">
                                          <p:val>
                                            <p:strVal val="ppt_x"/>
                                          </p:val>
                                        </p:tav>
                                        <p:tav tm="100000">
                                          <p:val>
                                            <p:fltVal val="-2.66659"/>
                                          </p:val>
                                        </p:tav>
                                      </p:tavLst>
                                    </p:anim>
                                    <p:anim to="" calcmode="lin" valueType="num">
                                      <p:cBhvr>
                                        <p:cTn id="1792" dur="500" fill="hold">
                                          <p:stCondLst>
                                            <p:cond delay="0"/>
                                          </p:stCondLst>
                                        </p:cTn>
                                        <p:tgtEl>
                                          <p:spTgt spid="14"/>
                                        </p:tgtEl>
                                        <p:attrNameLst>
                                          <p:attrName>ppt_y</p:attrName>
                                        </p:attrNameLst>
                                      </p:cBhvr>
                                      <p:tavLst>
                                        <p:tav tm="0">
                                          <p:val>
                                            <p:strVal val="ppt_y"/>
                                          </p:val>
                                        </p:tav>
                                        <p:tav tm="100000">
                                          <p:val>
                                            <p:fltVal val="-1.38782"/>
                                          </p:val>
                                        </p:tav>
                                      </p:tavLst>
                                    </p:anim>
                                    <p:anim to="" calcmode="lin" valueType="num">
                                      <p:cBhvr>
                                        <p:cTn id="1793"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1794" presetID="0" presetClass="entr" presetSubtype="0" fill="hold" grpId="18" nodeType="withEffect">
                                  <p:stCondLst>
                                    <p:cond delay="0"/>
                                  </p:stCondLst>
                                  <p:childTnLst>
                                    <p:anim to="" calcmode="lin" valueType="num">
                                      <p:cBhvr>
                                        <p:cTn id="1795" dur="500" fill="hold">
                                          <p:stCondLst>
                                            <p:cond delay="0"/>
                                          </p:stCondLst>
                                        </p:cTn>
                                        <p:tgtEl>
                                          <p:spTgt spid="13"/>
                                        </p:tgtEl>
                                        <p:attrNameLst>
                                          <p:attrName>ppt_w</p:attrName>
                                        </p:attrNameLst>
                                      </p:cBhvr>
                                      <p:tavLst>
                                        <p:tav tm="0">
                                          <p:val>
                                            <p:strVal val="ppt_w"/>
                                          </p:val>
                                        </p:tav>
                                        <p:tav tm="100000">
                                          <p:val>
                                            <p:strVal val="#ppt_w*0.1203968"/>
                                          </p:val>
                                        </p:tav>
                                      </p:tavLst>
                                    </p:anim>
                                    <p:anim to="" calcmode="lin" valueType="num">
                                      <p:cBhvr>
                                        <p:cTn id="1796" dur="500" fill="hold">
                                          <p:stCondLst>
                                            <p:cond delay="0"/>
                                          </p:stCondLst>
                                        </p:cTn>
                                        <p:tgtEl>
                                          <p:spTgt spid="13"/>
                                        </p:tgtEl>
                                        <p:attrNameLst>
                                          <p:attrName>ppt_h</p:attrName>
                                        </p:attrNameLst>
                                      </p:cBhvr>
                                      <p:tavLst>
                                        <p:tav tm="0">
                                          <p:val>
                                            <p:strVal val="ppt_h"/>
                                          </p:val>
                                        </p:tav>
                                        <p:tav tm="100000">
                                          <p:val>
                                            <p:strVal val="#ppt_h*0.1203968"/>
                                          </p:val>
                                        </p:tav>
                                      </p:tavLst>
                                    </p:anim>
                                    <p:anim to="" calcmode="lin" valueType="num">
                                      <p:cBhvr>
                                        <p:cTn id="1797" dur="500" fill="hold">
                                          <p:stCondLst>
                                            <p:cond delay="0"/>
                                          </p:stCondLst>
                                        </p:cTn>
                                        <p:tgtEl>
                                          <p:spTgt spid="13"/>
                                        </p:tgtEl>
                                        <p:attrNameLst>
                                          <p:attrName>ppt_x</p:attrName>
                                        </p:attrNameLst>
                                      </p:cBhvr>
                                      <p:tavLst>
                                        <p:tav tm="0">
                                          <p:val>
                                            <p:strVal val="ppt_x"/>
                                          </p:val>
                                        </p:tav>
                                        <p:tav tm="100000">
                                          <p:val>
                                            <p:fltVal val="-2.61549"/>
                                          </p:val>
                                        </p:tav>
                                      </p:tavLst>
                                    </p:anim>
                                    <p:anim to="" calcmode="lin" valueType="num">
                                      <p:cBhvr>
                                        <p:cTn id="1798" dur="500" fill="hold">
                                          <p:stCondLst>
                                            <p:cond delay="0"/>
                                          </p:stCondLst>
                                        </p:cTn>
                                        <p:tgtEl>
                                          <p:spTgt spid="13"/>
                                        </p:tgtEl>
                                        <p:attrNameLst>
                                          <p:attrName>ppt_y</p:attrName>
                                        </p:attrNameLst>
                                      </p:cBhvr>
                                      <p:tavLst>
                                        <p:tav tm="0">
                                          <p:val>
                                            <p:strVal val="ppt_y"/>
                                          </p:val>
                                        </p:tav>
                                        <p:tav tm="100000">
                                          <p:val>
                                            <p:fltVal val="-1.40754"/>
                                          </p:val>
                                        </p:tav>
                                      </p:tavLst>
                                    </p:anim>
                                    <p:anim to="" calcmode="lin" valueType="num">
                                      <p:cBhvr>
                                        <p:cTn id="1799"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800" presetID="0" presetClass="entr" presetSubtype="0" fill="hold" grpId="19" nodeType="withEffect">
                                  <p:stCondLst>
                                    <p:cond delay="0"/>
                                  </p:stCondLst>
                                  <p:childTnLst>
                                    <p:anim to="" calcmode="lin" valueType="num">
                                      <p:cBhvr>
                                        <p:cTn id="1801" dur="500" fill="hold">
                                          <p:stCondLst>
                                            <p:cond delay="0"/>
                                          </p:stCondLst>
                                        </p:cTn>
                                        <p:tgtEl>
                                          <p:spTgt spid="12"/>
                                        </p:tgtEl>
                                        <p:attrNameLst>
                                          <p:attrName>ppt_w</p:attrName>
                                        </p:attrNameLst>
                                      </p:cBhvr>
                                      <p:tavLst>
                                        <p:tav tm="0">
                                          <p:val>
                                            <p:strVal val="ppt_w"/>
                                          </p:val>
                                        </p:tav>
                                        <p:tav tm="100000">
                                          <p:val>
                                            <p:strVal val="#ppt_w*0.1203968"/>
                                          </p:val>
                                        </p:tav>
                                      </p:tavLst>
                                    </p:anim>
                                    <p:anim to="" calcmode="lin" valueType="num">
                                      <p:cBhvr>
                                        <p:cTn id="1802" dur="500" fill="hold">
                                          <p:stCondLst>
                                            <p:cond delay="0"/>
                                          </p:stCondLst>
                                        </p:cTn>
                                        <p:tgtEl>
                                          <p:spTgt spid="12"/>
                                        </p:tgtEl>
                                        <p:attrNameLst>
                                          <p:attrName>ppt_h</p:attrName>
                                        </p:attrNameLst>
                                      </p:cBhvr>
                                      <p:tavLst>
                                        <p:tav tm="0">
                                          <p:val>
                                            <p:strVal val="ppt_h"/>
                                          </p:val>
                                        </p:tav>
                                        <p:tav tm="100000">
                                          <p:val>
                                            <p:strVal val="#ppt_h*0.1203968"/>
                                          </p:val>
                                        </p:tav>
                                      </p:tavLst>
                                    </p:anim>
                                    <p:anim to="" calcmode="lin" valueType="num">
                                      <p:cBhvr>
                                        <p:cTn id="1803" dur="500" fill="hold">
                                          <p:stCondLst>
                                            <p:cond delay="0"/>
                                          </p:stCondLst>
                                        </p:cTn>
                                        <p:tgtEl>
                                          <p:spTgt spid="12"/>
                                        </p:tgtEl>
                                        <p:attrNameLst>
                                          <p:attrName>ppt_x</p:attrName>
                                        </p:attrNameLst>
                                      </p:cBhvr>
                                      <p:tavLst>
                                        <p:tav tm="0">
                                          <p:val>
                                            <p:strVal val="ppt_x"/>
                                          </p:val>
                                        </p:tav>
                                        <p:tav tm="100000">
                                          <p:val>
                                            <p:fltVal val="-2.65101"/>
                                          </p:val>
                                        </p:tav>
                                      </p:tavLst>
                                    </p:anim>
                                    <p:anim to="" calcmode="lin" valueType="num">
                                      <p:cBhvr>
                                        <p:cTn id="1804" dur="500" fill="hold">
                                          <p:stCondLst>
                                            <p:cond delay="0"/>
                                          </p:stCondLst>
                                        </p:cTn>
                                        <p:tgtEl>
                                          <p:spTgt spid="12"/>
                                        </p:tgtEl>
                                        <p:attrNameLst>
                                          <p:attrName>ppt_y</p:attrName>
                                        </p:attrNameLst>
                                      </p:cBhvr>
                                      <p:tavLst>
                                        <p:tav tm="0">
                                          <p:val>
                                            <p:strVal val="ppt_y"/>
                                          </p:val>
                                        </p:tav>
                                        <p:tav tm="100000">
                                          <p:val>
                                            <p:fltVal val="-1.45489"/>
                                          </p:val>
                                        </p:tav>
                                      </p:tavLst>
                                    </p:anim>
                                    <p:anim to="" calcmode="lin" valueType="num">
                                      <p:cBhvr>
                                        <p:cTn id="1805"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806" presetID="0" presetClass="entr" presetSubtype="0" fill="hold" grpId="20" nodeType="withEffect">
                                  <p:stCondLst>
                                    <p:cond delay="0"/>
                                  </p:stCondLst>
                                  <p:childTnLst>
                                    <p:anim to="" calcmode="lin" valueType="num">
                                      <p:cBhvr>
                                        <p:cTn id="1807" dur="500" fill="hold">
                                          <p:stCondLst>
                                            <p:cond delay="0"/>
                                          </p:stCondLst>
                                        </p:cTn>
                                        <p:tgtEl>
                                          <p:spTgt spid="11"/>
                                        </p:tgtEl>
                                        <p:attrNameLst>
                                          <p:attrName>ppt_w</p:attrName>
                                        </p:attrNameLst>
                                      </p:cBhvr>
                                      <p:tavLst>
                                        <p:tav tm="0">
                                          <p:val>
                                            <p:strVal val="ppt_w"/>
                                          </p:val>
                                        </p:tav>
                                        <p:tav tm="100000">
                                          <p:val>
                                            <p:strVal val="#ppt_w*0.1247777"/>
                                          </p:val>
                                        </p:tav>
                                      </p:tavLst>
                                    </p:anim>
                                    <p:anim to="" calcmode="lin" valueType="num">
                                      <p:cBhvr>
                                        <p:cTn id="1808" dur="500" fill="hold">
                                          <p:stCondLst>
                                            <p:cond delay="0"/>
                                          </p:stCondLst>
                                        </p:cTn>
                                        <p:tgtEl>
                                          <p:spTgt spid="11"/>
                                        </p:tgtEl>
                                        <p:attrNameLst>
                                          <p:attrName>ppt_h</p:attrName>
                                        </p:attrNameLst>
                                      </p:cBhvr>
                                      <p:tavLst>
                                        <p:tav tm="0">
                                          <p:val>
                                            <p:strVal val="ppt_h"/>
                                          </p:val>
                                        </p:tav>
                                        <p:tav tm="100000">
                                          <p:val>
                                            <p:strVal val="#ppt_h*0.1247777"/>
                                          </p:val>
                                        </p:tav>
                                      </p:tavLst>
                                    </p:anim>
                                    <p:anim to="" calcmode="lin" valueType="num">
                                      <p:cBhvr>
                                        <p:cTn id="1809" dur="500" fill="hold">
                                          <p:stCondLst>
                                            <p:cond delay="0"/>
                                          </p:stCondLst>
                                        </p:cTn>
                                        <p:tgtEl>
                                          <p:spTgt spid="11"/>
                                        </p:tgtEl>
                                        <p:attrNameLst>
                                          <p:attrName>ppt_x</p:attrName>
                                        </p:attrNameLst>
                                      </p:cBhvr>
                                      <p:tavLst>
                                        <p:tav tm="0">
                                          <p:val>
                                            <p:strVal val="ppt_x"/>
                                          </p:val>
                                        </p:tav>
                                        <p:tav tm="100000">
                                          <p:val>
                                            <p:fltVal val="-2.665"/>
                                          </p:val>
                                        </p:tav>
                                      </p:tavLst>
                                    </p:anim>
                                    <p:anim to="" calcmode="lin" valueType="num">
                                      <p:cBhvr>
                                        <p:cTn id="1810" dur="500" fill="hold">
                                          <p:stCondLst>
                                            <p:cond delay="0"/>
                                          </p:stCondLst>
                                        </p:cTn>
                                        <p:tgtEl>
                                          <p:spTgt spid="11"/>
                                        </p:tgtEl>
                                        <p:attrNameLst>
                                          <p:attrName>ppt_y</p:attrName>
                                        </p:attrNameLst>
                                      </p:cBhvr>
                                      <p:tavLst>
                                        <p:tav tm="0">
                                          <p:val>
                                            <p:strVal val="ppt_y"/>
                                          </p:val>
                                        </p:tav>
                                        <p:tav tm="100000">
                                          <p:val>
                                            <p:fltVal val="-1.44616"/>
                                          </p:val>
                                        </p:tav>
                                      </p:tavLst>
                                    </p:anim>
                                    <p:anim to="" calcmode="lin" valueType="num">
                                      <p:cBhvr>
                                        <p:cTn id="1811"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812" presetID="0" presetClass="entr" presetSubtype="0" fill="hold" grpId="21" nodeType="withEffect">
                                  <p:stCondLst>
                                    <p:cond delay="0"/>
                                  </p:stCondLst>
                                  <p:childTnLst>
                                    <p:anim to="" calcmode="lin" valueType="num">
                                      <p:cBhvr>
                                        <p:cTn id="1813" dur="500" fill="hold">
                                          <p:stCondLst>
                                            <p:cond delay="0"/>
                                          </p:stCondLst>
                                        </p:cTn>
                                        <p:tgtEl>
                                          <p:spTgt spid="10"/>
                                        </p:tgtEl>
                                        <p:attrNameLst>
                                          <p:attrName>ppt_w</p:attrName>
                                        </p:attrNameLst>
                                      </p:cBhvr>
                                      <p:tavLst>
                                        <p:tav tm="0">
                                          <p:val>
                                            <p:strVal val="ppt_w"/>
                                          </p:val>
                                        </p:tav>
                                        <p:tav tm="100000">
                                          <p:val>
                                            <p:strVal val="#ppt_w*0.06609675"/>
                                          </p:val>
                                        </p:tav>
                                      </p:tavLst>
                                    </p:anim>
                                    <p:anim to="" calcmode="lin" valueType="num">
                                      <p:cBhvr>
                                        <p:cTn id="1814" dur="500" fill="hold">
                                          <p:stCondLst>
                                            <p:cond delay="0"/>
                                          </p:stCondLst>
                                        </p:cTn>
                                        <p:tgtEl>
                                          <p:spTgt spid="10"/>
                                        </p:tgtEl>
                                        <p:attrNameLst>
                                          <p:attrName>ppt_h</p:attrName>
                                        </p:attrNameLst>
                                      </p:cBhvr>
                                      <p:tavLst>
                                        <p:tav tm="0">
                                          <p:val>
                                            <p:strVal val="ppt_h"/>
                                          </p:val>
                                        </p:tav>
                                        <p:tav tm="100000">
                                          <p:val>
                                            <p:strVal val="#ppt_h*0.06609676"/>
                                          </p:val>
                                        </p:tav>
                                      </p:tavLst>
                                    </p:anim>
                                    <p:anim to="" calcmode="lin" valueType="num">
                                      <p:cBhvr>
                                        <p:cTn id="1815" dur="500" fill="hold">
                                          <p:stCondLst>
                                            <p:cond delay="0"/>
                                          </p:stCondLst>
                                        </p:cTn>
                                        <p:tgtEl>
                                          <p:spTgt spid="10"/>
                                        </p:tgtEl>
                                        <p:attrNameLst>
                                          <p:attrName>ppt_x</p:attrName>
                                        </p:attrNameLst>
                                      </p:cBhvr>
                                      <p:tavLst>
                                        <p:tav tm="0">
                                          <p:val>
                                            <p:strVal val="ppt_x"/>
                                          </p:val>
                                        </p:tav>
                                        <p:tav tm="100000">
                                          <p:val>
                                            <p:fltVal val="-2.67666"/>
                                          </p:val>
                                        </p:tav>
                                      </p:tavLst>
                                    </p:anim>
                                    <p:anim to="" calcmode="lin" valueType="num">
                                      <p:cBhvr>
                                        <p:cTn id="1816" dur="500" fill="hold">
                                          <p:stCondLst>
                                            <p:cond delay="0"/>
                                          </p:stCondLst>
                                        </p:cTn>
                                        <p:tgtEl>
                                          <p:spTgt spid="10"/>
                                        </p:tgtEl>
                                        <p:attrNameLst>
                                          <p:attrName>ppt_y</p:attrName>
                                        </p:attrNameLst>
                                      </p:cBhvr>
                                      <p:tavLst>
                                        <p:tav tm="0">
                                          <p:val>
                                            <p:strVal val="ppt_y"/>
                                          </p:val>
                                        </p:tav>
                                        <p:tav tm="100000">
                                          <p:val>
                                            <p:fltVal val="-1.46353"/>
                                          </p:val>
                                        </p:tav>
                                      </p:tavLst>
                                    </p:anim>
                                    <p:anim to="" calcmode="lin" valueType="num">
                                      <p:cBhvr>
                                        <p:cTn id="1817"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818" presetID="0" presetClass="entr" presetSubtype="0" fill="hold" grpId="22" nodeType="withEffect">
                                  <p:stCondLst>
                                    <p:cond delay="0"/>
                                  </p:stCondLst>
                                  <p:childTnLst>
                                    <p:anim to="" calcmode="lin" valueType="num">
                                      <p:cBhvr>
                                        <p:cTn id="1819" dur="500" fill="hold">
                                          <p:stCondLst>
                                            <p:cond delay="0"/>
                                          </p:stCondLst>
                                        </p:cTn>
                                        <p:tgtEl>
                                          <p:spTgt spid="9"/>
                                        </p:tgtEl>
                                        <p:attrNameLst>
                                          <p:attrName>ppt_w</p:attrName>
                                        </p:attrNameLst>
                                      </p:cBhvr>
                                      <p:tavLst>
                                        <p:tav tm="0">
                                          <p:val>
                                            <p:strVal val="ppt_w"/>
                                          </p:val>
                                        </p:tav>
                                        <p:tav tm="100000">
                                          <p:val>
                                            <p:strVal val="#ppt_w*0.03989179"/>
                                          </p:val>
                                        </p:tav>
                                      </p:tavLst>
                                    </p:anim>
                                    <p:anim to="" calcmode="lin" valueType="num">
                                      <p:cBhvr>
                                        <p:cTn id="1820" dur="500" fill="hold">
                                          <p:stCondLst>
                                            <p:cond delay="0"/>
                                          </p:stCondLst>
                                        </p:cTn>
                                        <p:tgtEl>
                                          <p:spTgt spid="9"/>
                                        </p:tgtEl>
                                        <p:attrNameLst>
                                          <p:attrName>ppt_h</p:attrName>
                                        </p:attrNameLst>
                                      </p:cBhvr>
                                      <p:tavLst>
                                        <p:tav tm="0">
                                          <p:val>
                                            <p:strVal val="ppt_h"/>
                                          </p:val>
                                        </p:tav>
                                        <p:tav tm="100000">
                                          <p:val>
                                            <p:strVal val="#ppt_h*0.03989179"/>
                                          </p:val>
                                        </p:tav>
                                      </p:tavLst>
                                    </p:anim>
                                    <p:anim to="" calcmode="lin" valueType="num">
                                      <p:cBhvr>
                                        <p:cTn id="1821" dur="500" fill="hold">
                                          <p:stCondLst>
                                            <p:cond delay="0"/>
                                          </p:stCondLst>
                                        </p:cTn>
                                        <p:tgtEl>
                                          <p:spTgt spid="9"/>
                                        </p:tgtEl>
                                        <p:attrNameLst>
                                          <p:attrName>ppt_x</p:attrName>
                                        </p:attrNameLst>
                                      </p:cBhvr>
                                      <p:tavLst>
                                        <p:tav tm="0">
                                          <p:val>
                                            <p:strVal val="ppt_x"/>
                                          </p:val>
                                        </p:tav>
                                        <p:tav tm="100000">
                                          <p:val>
                                            <p:fltVal val="-2.68296"/>
                                          </p:val>
                                        </p:tav>
                                      </p:tavLst>
                                    </p:anim>
                                    <p:anim to="" calcmode="lin" valueType="num">
                                      <p:cBhvr>
                                        <p:cTn id="1822" dur="500" fill="hold">
                                          <p:stCondLst>
                                            <p:cond delay="0"/>
                                          </p:stCondLst>
                                        </p:cTn>
                                        <p:tgtEl>
                                          <p:spTgt spid="9"/>
                                        </p:tgtEl>
                                        <p:attrNameLst>
                                          <p:attrName>ppt_y</p:attrName>
                                        </p:attrNameLst>
                                      </p:cBhvr>
                                      <p:tavLst>
                                        <p:tav tm="0">
                                          <p:val>
                                            <p:strVal val="ppt_y"/>
                                          </p:val>
                                        </p:tav>
                                        <p:tav tm="100000">
                                          <p:val>
                                            <p:fltVal val="-1.43223"/>
                                          </p:val>
                                        </p:tav>
                                      </p:tavLst>
                                    </p:anim>
                                    <p:anim to="" calcmode="lin" valueType="num">
                                      <p:cBhvr>
                                        <p:cTn id="1823"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824" presetID="0" presetClass="entr" presetSubtype="0" fill="hold" grpId="23" nodeType="withEffect">
                                  <p:stCondLst>
                                    <p:cond delay="0"/>
                                  </p:stCondLst>
                                  <p:childTnLst>
                                    <p:anim to="" calcmode="lin" valueType="num">
                                      <p:cBhvr>
                                        <p:cTn id="1825" dur="500" fill="hold">
                                          <p:stCondLst>
                                            <p:cond delay="0"/>
                                          </p:stCondLst>
                                        </p:cTn>
                                        <p:tgtEl>
                                          <p:spTgt spid="6"/>
                                        </p:tgtEl>
                                        <p:attrNameLst>
                                          <p:attrName>ppt_w</p:attrName>
                                        </p:attrNameLst>
                                      </p:cBhvr>
                                      <p:tavLst>
                                        <p:tav tm="0">
                                          <p:val>
                                            <p:strVal val="ppt_w"/>
                                          </p:val>
                                        </p:tav>
                                        <p:tav tm="100000">
                                          <p:val>
                                            <p:strVal val="#ppt_w*0.05231114"/>
                                          </p:val>
                                        </p:tav>
                                      </p:tavLst>
                                    </p:anim>
                                    <p:anim to="" calcmode="lin" valueType="num">
                                      <p:cBhvr>
                                        <p:cTn id="1826" dur="500" fill="hold">
                                          <p:stCondLst>
                                            <p:cond delay="0"/>
                                          </p:stCondLst>
                                        </p:cTn>
                                        <p:tgtEl>
                                          <p:spTgt spid="6"/>
                                        </p:tgtEl>
                                        <p:attrNameLst>
                                          <p:attrName>ppt_h</p:attrName>
                                        </p:attrNameLst>
                                      </p:cBhvr>
                                      <p:tavLst>
                                        <p:tav tm="0">
                                          <p:val>
                                            <p:strVal val="ppt_h"/>
                                          </p:val>
                                        </p:tav>
                                        <p:tav tm="100000">
                                          <p:val>
                                            <p:strVal val="#ppt_h*0.05231116"/>
                                          </p:val>
                                        </p:tav>
                                      </p:tavLst>
                                    </p:anim>
                                    <p:anim to="" calcmode="lin" valueType="num">
                                      <p:cBhvr>
                                        <p:cTn id="1827" dur="500" fill="hold">
                                          <p:stCondLst>
                                            <p:cond delay="0"/>
                                          </p:stCondLst>
                                        </p:cTn>
                                        <p:tgtEl>
                                          <p:spTgt spid="6"/>
                                        </p:tgtEl>
                                        <p:attrNameLst>
                                          <p:attrName>ppt_x</p:attrName>
                                        </p:attrNameLst>
                                      </p:cBhvr>
                                      <p:tavLst>
                                        <p:tav tm="0">
                                          <p:val>
                                            <p:strVal val="ppt_x"/>
                                          </p:val>
                                        </p:tav>
                                        <p:tav tm="100000">
                                          <p:val>
                                            <p:fltVal val="-2.68712"/>
                                          </p:val>
                                        </p:tav>
                                      </p:tavLst>
                                    </p:anim>
                                    <p:anim to="" calcmode="lin" valueType="num">
                                      <p:cBhvr>
                                        <p:cTn id="1828" dur="500" fill="hold">
                                          <p:stCondLst>
                                            <p:cond delay="0"/>
                                          </p:stCondLst>
                                        </p:cTn>
                                        <p:tgtEl>
                                          <p:spTgt spid="6"/>
                                        </p:tgtEl>
                                        <p:attrNameLst>
                                          <p:attrName>ppt_y</p:attrName>
                                        </p:attrNameLst>
                                      </p:cBhvr>
                                      <p:tavLst>
                                        <p:tav tm="0">
                                          <p:val>
                                            <p:strVal val="ppt_y"/>
                                          </p:val>
                                        </p:tav>
                                        <p:tav tm="100000">
                                          <p:val>
                                            <p:fltVal val="-1.41826"/>
                                          </p:val>
                                        </p:tav>
                                      </p:tavLst>
                                    </p:anim>
                                    <p:anim to="" calcmode="lin" valueType="num">
                                      <p:cBhvr>
                                        <p:cTn id="1829"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1830" presetID="0" presetClass="entr" presetSubtype="0" fill="hold" grpId="24" nodeType="withEffect">
                                  <p:stCondLst>
                                    <p:cond delay="0"/>
                                  </p:stCondLst>
                                  <p:childTnLst>
                                    <p:anim to="" calcmode="lin" valueType="num">
                                      <p:cBhvr>
                                        <p:cTn id="1831" dur="500" fill="hold">
                                          <p:stCondLst>
                                            <p:cond delay="0"/>
                                          </p:stCondLst>
                                        </p:cTn>
                                        <p:tgtEl>
                                          <p:spTgt spid="4"/>
                                        </p:tgtEl>
                                        <p:attrNameLst>
                                          <p:attrName>ppt_w</p:attrName>
                                        </p:attrNameLst>
                                      </p:cBhvr>
                                      <p:tavLst>
                                        <p:tav tm="0">
                                          <p:val>
                                            <p:strVal val="ppt_w"/>
                                          </p:val>
                                        </p:tav>
                                        <p:tav tm="100000">
                                          <p:val>
                                            <p:strVal val="#ppt_w*0.04279242"/>
                                          </p:val>
                                        </p:tav>
                                      </p:tavLst>
                                    </p:anim>
                                    <p:anim to="" calcmode="lin" valueType="num">
                                      <p:cBhvr>
                                        <p:cTn id="1832" dur="500" fill="hold">
                                          <p:stCondLst>
                                            <p:cond delay="0"/>
                                          </p:stCondLst>
                                        </p:cTn>
                                        <p:tgtEl>
                                          <p:spTgt spid="4"/>
                                        </p:tgtEl>
                                        <p:attrNameLst>
                                          <p:attrName>ppt_h</p:attrName>
                                        </p:attrNameLst>
                                      </p:cBhvr>
                                      <p:tavLst>
                                        <p:tav tm="0">
                                          <p:val>
                                            <p:strVal val="ppt_h"/>
                                          </p:val>
                                        </p:tav>
                                        <p:tav tm="100000">
                                          <p:val>
                                            <p:strVal val="#ppt_h*0.04279243"/>
                                          </p:val>
                                        </p:tav>
                                      </p:tavLst>
                                    </p:anim>
                                    <p:anim to="" calcmode="lin" valueType="num">
                                      <p:cBhvr>
                                        <p:cTn id="1833" dur="500" fill="hold">
                                          <p:stCondLst>
                                            <p:cond delay="0"/>
                                          </p:stCondLst>
                                        </p:cTn>
                                        <p:tgtEl>
                                          <p:spTgt spid="4"/>
                                        </p:tgtEl>
                                        <p:attrNameLst>
                                          <p:attrName>ppt_x</p:attrName>
                                        </p:attrNameLst>
                                      </p:cBhvr>
                                      <p:tavLst>
                                        <p:tav tm="0">
                                          <p:val>
                                            <p:strVal val="ppt_x"/>
                                          </p:val>
                                        </p:tav>
                                        <p:tav tm="100000">
                                          <p:val>
                                            <p:fltVal val="-2.69188"/>
                                          </p:val>
                                        </p:tav>
                                      </p:tavLst>
                                    </p:anim>
                                    <p:anim to="" calcmode="lin" valueType="num">
                                      <p:cBhvr>
                                        <p:cTn id="1834" dur="500" fill="hold">
                                          <p:stCondLst>
                                            <p:cond delay="0"/>
                                          </p:stCondLst>
                                        </p:cTn>
                                        <p:tgtEl>
                                          <p:spTgt spid="4"/>
                                        </p:tgtEl>
                                        <p:attrNameLst>
                                          <p:attrName>ppt_y</p:attrName>
                                        </p:attrNameLst>
                                      </p:cBhvr>
                                      <p:tavLst>
                                        <p:tav tm="0">
                                          <p:val>
                                            <p:strVal val="ppt_y"/>
                                          </p:val>
                                        </p:tav>
                                        <p:tav tm="100000">
                                          <p:val>
                                            <p:fltVal val="-1.42488"/>
                                          </p:val>
                                        </p:tav>
                                      </p:tavLst>
                                    </p:anim>
                                    <p:anim to="" calcmode="lin" valueType="num">
                                      <p:cBhvr>
                                        <p:cTn id="1835"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836" fill="hold">
                      <p:stCondLst>
                        <p:cond delay="indefinite"/>
                      </p:stCondLst>
                      <p:childTnLst>
                        <p:par>
                          <p:cTn id="1837" fill="hold">
                            <p:stCondLst>
                              <p:cond delay="0"/>
                            </p:stCondLst>
                            <p:childTnLst>
                              <p:par>
                                <p:cTn id="1838" presetID="2" presetClass="entr" presetSubtype="4" fill="hold" grpId="0" nodeType="clickEffect">
                                  <p:stCondLst>
                                    <p:cond delay="0"/>
                                  </p:stCondLst>
                                  <p:childTnLst>
                                    <p:set>
                                      <p:cBhvr>
                                        <p:cTn id="1839" dur="1" fill="hold">
                                          <p:stCondLst>
                                            <p:cond delay="0"/>
                                          </p:stCondLst>
                                        </p:cTn>
                                        <p:tgtEl>
                                          <p:spTgt spid="32"/>
                                        </p:tgtEl>
                                        <p:attrNameLst>
                                          <p:attrName>style.visibility</p:attrName>
                                        </p:attrNameLst>
                                      </p:cBhvr>
                                      <p:to>
                                        <p:strVal val="visible"/>
                                      </p:to>
                                    </p:set>
                                    <p:anim calcmode="lin" valueType="num">
                                      <p:cBhvr additive="base">
                                        <p:cTn id="1840" dur="500" fill="hold">
                                          <p:stCondLst>
                                            <p:cond delay="0"/>
                                          </p:stCondLst>
                                        </p:cTn>
                                        <p:tgtEl>
                                          <p:spTgt spid="32"/>
                                        </p:tgtEl>
                                        <p:attrNameLst>
                                          <p:attrName>ppt_x</p:attrName>
                                        </p:attrNameLst>
                                      </p:cBhvr>
                                      <p:tavLst>
                                        <p:tav tm="0">
                                          <p:val>
                                            <p:fltVal val="0.34618"/>
                                          </p:val>
                                        </p:tav>
                                        <p:tav tm="100000">
                                          <p:val>
                                            <p:fltVal val="0.34618"/>
                                          </p:val>
                                        </p:tav>
                                      </p:tavLst>
                                    </p:anim>
                                    <p:anim calcmode="lin" valueType="num">
                                      <p:cBhvr additive="base">
                                        <p:cTn id="1841" dur="500" fill="hold">
                                          <p:stCondLst>
                                            <p:cond delay="0"/>
                                          </p:stCondLst>
                                        </p:cTn>
                                        <p:tgtEl>
                                          <p:spTgt spid="32"/>
                                        </p:tgtEl>
                                        <p:attrNameLst>
                                          <p:attrName>ppt_y</p:attrName>
                                        </p:attrNameLst>
                                      </p:cBhvr>
                                      <p:tavLst>
                                        <p:tav tm="0" fmla="0.5-(#ppt_h*0.98)/2*((1.5-1.5*$)^3-(1.5-1.5*$)^2)*8/9">
                                          <p:val>
                                            <p:intVal val="0"/>
                                          </p:val>
                                        </p:tav>
                                        <p:tav tm="100000">
                                          <p:val>
                                            <p:fltVal val="1"/>
                                          </p:val>
                                        </p:tav>
                                      </p:tavLst>
                                    </p:anim>
                                    <p:anim to="" calcmode="lin" valueType="num">
                                      <p:cBhvr>
                                        <p:cTn id="1842" dur="500" fill="hold">
                                          <p:stCondLst>
                                            <p:cond delay="0"/>
                                          </p:stCondLst>
                                        </p:cTn>
                                        <p:tgtEl>
                                          <p:spTgt spid="32"/>
                                        </p:tgtEl>
                                        <p:attrNameLst>
                                          <p:attrName>ppt_w</p:attrName>
                                        </p:attrNameLst>
                                      </p:cBhvr>
                                      <p:tavLst>
                                        <p:tav tm="0">
                                          <p:val>
                                            <p:strVal val="#ppt_w"/>
                                          </p:val>
                                        </p:tav>
                                        <p:tav tm="100000">
                                          <p:val>
                                            <p:strVal val="#ppt_w*0.9756841"/>
                                          </p:val>
                                        </p:tav>
                                      </p:tavLst>
                                    </p:anim>
                                    <p:anim to="" calcmode="lin" valueType="num">
                                      <p:cBhvr>
                                        <p:cTn id="1843" dur="500" fill="hold">
                                          <p:stCondLst>
                                            <p:cond delay="0"/>
                                          </p:stCondLst>
                                        </p:cTn>
                                        <p:tgtEl>
                                          <p:spTgt spid="32"/>
                                        </p:tgtEl>
                                        <p:attrNameLst>
                                          <p:attrName>ppt_h</p:attrName>
                                        </p:attrNameLst>
                                      </p:cBhvr>
                                      <p:tavLst>
                                        <p:tav tm="0" fmla="(#ppt_h*0.98)-(#ppt_h*0.98)*((1.5-1.5*$)^3-(1.5-1.5*$)^2)">
                                          <p:val>
                                            <p:intVal val="0"/>
                                          </p:val>
                                        </p:tav>
                                        <p:tav tm="100000">
                                          <p:val>
                                            <p:fltVal val="1"/>
                                          </p:val>
                                        </p:tav>
                                      </p:tavLst>
                                    </p:anim>
                                  </p:childTnLst>
                                </p:cTn>
                              </p:par>
                              <p:par>
                                <p:cTn id="1844" presetID="0" presetClass="entr" presetSubtype="0" fill="hold" grpId="1" nodeType="withEffect">
                                  <p:stCondLst>
                                    <p:cond delay="0"/>
                                  </p:stCondLst>
                                  <p:childTnLst>
                                    <p:anim to="" calcmode="lin" valueType="num">
                                      <p:cBhvr>
                                        <p:cTn id="1845" dur="500" fill="hold">
                                          <p:stCondLst>
                                            <p:cond delay="0"/>
                                          </p:stCondLst>
                                        </p:cTn>
                                        <p:tgtEl>
                                          <p:spTgt spid="31"/>
                                        </p:tgtEl>
                                        <p:attrNameLst>
                                          <p:attrName>ppt_w</p:attrName>
                                        </p:attrNameLst>
                                      </p:cBhvr>
                                      <p:tavLst>
                                        <p:tav tm="0">
                                          <p:val>
                                            <p:strVal val="ppt_w"/>
                                          </p:val>
                                        </p:tav>
                                        <p:tav tm="100000">
                                          <p:val>
                                            <p:strVal val="#ppt_w*1.21964"/>
                                          </p:val>
                                        </p:tav>
                                      </p:tavLst>
                                    </p:anim>
                                    <p:anim to="" calcmode="lin" valueType="num">
                                      <p:cBhvr>
                                        <p:cTn id="1846" dur="500" fill="hold">
                                          <p:stCondLst>
                                            <p:cond delay="0"/>
                                          </p:stCondLst>
                                        </p:cTn>
                                        <p:tgtEl>
                                          <p:spTgt spid="31"/>
                                        </p:tgtEl>
                                        <p:attrNameLst>
                                          <p:attrName>ppt_h</p:attrName>
                                        </p:attrNameLst>
                                      </p:cBhvr>
                                      <p:tavLst>
                                        <p:tav tm="0">
                                          <p:val>
                                            <p:strVal val="ppt_h"/>
                                          </p:val>
                                        </p:tav>
                                        <p:tav tm="100000">
                                          <p:val>
                                            <p:strVal val="#ppt_h*1.21964"/>
                                          </p:val>
                                        </p:tav>
                                      </p:tavLst>
                                    </p:anim>
                                    <p:anim to="" calcmode="lin" valueType="num">
                                      <p:cBhvr>
                                        <p:cTn id="1847" dur="500" fill="hold">
                                          <p:stCondLst>
                                            <p:cond delay="0"/>
                                          </p:stCondLst>
                                        </p:cTn>
                                        <p:tgtEl>
                                          <p:spTgt spid="31"/>
                                        </p:tgtEl>
                                        <p:attrNameLst>
                                          <p:attrName>ppt_x</p:attrName>
                                        </p:attrNameLst>
                                      </p:cBhvr>
                                      <p:tavLst>
                                        <p:tav tm="0">
                                          <p:val>
                                            <p:strVal val="ppt_x"/>
                                          </p:val>
                                        </p:tav>
                                        <p:tav tm="100000">
                                          <p:val>
                                            <p:fltVal val="0.40417"/>
                                          </p:val>
                                        </p:tav>
                                      </p:tavLst>
                                    </p:anim>
                                    <p:anim to="" calcmode="lin" valueType="num">
                                      <p:cBhvr>
                                        <p:cTn id="1848" dur="500" fill="hold">
                                          <p:stCondLst>
                                            <p:cond delay="0"/>
                                          </p:stCondLst>
                                        </p:cTn>
                                        <p:tgtEl>
                                          <p:spTgt spid="31"/>
                                        </p:tgtEl>
                                        <p:attrNameLst>
                                          <p:attrName>ppt_y</p:attrName>
                                        </p:attrNameLst>
                                      </p:cBhvr>
                                      <p:tavLst>
                                        <p:tav tm="0">
                                          <p:val>
                                            <p:strVal val="ppt_y"/>
                                          </p:val>
                                        </p:tav>
                                        <p:tav tm="100000">
                                          <p:val>
                                            <p:fltVal val="0.31723"/>
                                          </p:val>
                                        </p:tav>
                                      </p:tavLst>
                                    </p:anim>
                                    <p:anim to="" calcmode="lin" valueType="num">
                                      <p:cBhvr>
                                        <p:cTn id="1849" dur="500" fill="hold">
                                          <p:stCondLst>
                                            <p:cond delay="0"/>
                                          </p:stCondLst>
                                        </p:cTn>
                                        <p:tgtEl>
                                          <p:spTgt spid="31"/>
                                        </p:tgtEl>
                                        <p:attrNameLst>
                                          <p:attrName>transform.rotation_z</p:attrName>
                                        </p:attrNameLst>
                                      </p:cBhvr>
                                      <p:tavLst>
                                        <p:tav tm="0">
                                          <p:val>
                                            <p:strVal val="ppt_r"/>
                                          </p:val>
                                        </p:tav>
                                        <p:tav tm="100000">
                                          <p:val>
                                            <p:fltVal val="0"/>
                                          </p:val>
                                        </p:tav>
                                      </p:tavLst>
                                    </p:anim>
                                  </p:childTnLst>
                                </p:cTn>
                              </p:par>
                              <p:par>
                                <p:cTn id="1850" presetID="0" presetClass="entr" presetSubtype="0" fill="hold" grpId="2" nodeType="withEffect">
                                  <p:stCondLst>
                                    <p:cond delay="0"/>
                                  </p:stCondLst>
                                  <p:childTnLst>
                                    <p:anim to="" calcmode="lin" valueType="num">
                                      <p:cBhvr>
                                        <p:cTn id="1851" dur="500" fill="hold">
                                          <p:stCondLst>
                                            <p:cond delay="0"/>
                                          </p:stCondLst>
                                        </p:cTn>
                                        <p:tgtEl>
                                          <p:spTgt spid="30"/>
                                        </p:tgtEl>
                                        <p:attrNameLst>
                                          <p:attrName>ppt_w</p:attrName>
                                        </p:attrNameLst>
                                      </p:cBhvr>
                                      <p:tavLst>
                                        <p:tav tm="0">
                                          <p:val>
                                            <p:strVal val="ppt_w"/>
                                          </p:val>
                                        </p:tav>
                                        <p:tav tm="100000">
                                          <p:val>
                                            <p:strVal val="#ppt_w*1.21964"/>
                                          </p:val>
                                        </p:tav>
                                      </p:tavLst>
                                    </p:anim>
                                    <p:anim to="" calcmode="lin" valueType="num">
                                      <p:cBhvr>
                                        <p:cTn id="1852" dur="500" fill="hold">
                                          <p:stCondLst>
                                            <p:cond delay="0"/>
                                          </p:stCondLst>
                                        </p:cTn>
                                        <p:tgtEl>
                                          <p:spTgt spid="30"/>
                                        </p:tgtEl>
                                        <p:attrNameLst>
                                          <p:attrName>ppt_h</p:attrName>
                                        </p:attrNameLst>
                                      </p:cBhvr>
                                      <p:tavLst>
                                        <p:tav tm="0">
                                          <p:val>
                                            <p:strVal val="ppt_h"/>
                                          </p:val>
                                        </p:tav>
                                        <p:tav tm="100000">
                                          <p:val>
                                            <p:strVal val="#ppt_h*1.21964"/>
                                          </p:val>
                                        </p:tav>
                                      </p:tavLst>
                                    </p:anim>
                                    <p:anim to="" calcmode="lin" valueType="num">
                                      <p:cBhvr>
                                        <p:cTn id="1853" dur="500" fill="hold">
                                          <p:stCondLst>
                                            <p:cond delay="0"/>
                                          </p:stCondLst>
                                        </p:cTn>
                                        <p:tgtEl>
                                          <p:spTgt spid="30"/>
                                        </p:tgtEl>
                                        <p:attrNameLst>
                                          <p:attrName>ppt_x</p:attrName>
                                        </p:attrNameLst>
                                      </p:cBhvr>
                                      <p:tavLst>
                                        <p:tav tm="0">
                                          <p:val>
                                            <p:strVal val="ppt_x"/>
                                          </p:val>
                                        </p:tav>
                                        <p:tav tm="100000">
                                          <p:val>
                                            <p:fltVal val="0.02074"/>
                                          </p:val>
                                        </p:tav>
                                      </p:tavLst>
                                    </p:anim>
                                    <p:anim to="" calcmode="lin" valueType="num">
                                      <p:cBhvr>
                                        <p:cTn id="1854" dur="500" fill="hold">
                                          <p:stCondLst>
                                            <p:cond delay="0"/>
                                          </p:stCondLst>
                                        </p:cTn>
                                        <p:tgtEl>
                                          <p:spTgt spid="30"/>
                                        </p:tgtEl>
                                        <p:attrNameLst>
                                          <p:attrName>ppt_y</p:attrName>
                                        </p:attrNameLst>
                                      </p:cBhvr>
                                      <p:tavLst>
                                        <p:tav tm="0">
                                          <p:val>
                                            <p:strVal val="ppt_y"/>
                                          </p:val>
                                        </p:tav>
                                        <p:tav tm="100000">
                                          <p:val>
                                            <p:fltVal val="0.10401"/>
                                          </p:val>
                                        </p:tav>
                                      </p:tavLst>
                                    </p:anim>
                                    <p:anim to="" calcmode="lin" valueType="num">
                                      <p:cBhvr>
                                        <p:cTn id="1855" dur="500" fill="hold">
                                          <p:stCondLst>
                                            <p:cond delay="0"/>
                                          </p:stCondLst>
                                        </p:cTn>
                                        <p:tgtEl>
                                          <p:spTgt spid="30"/>
                                        </p:tgtEl>
                                        <p:attrNameLst>
                                          <p:attrName>transform.rotation_z</p:attrName>
                                        </p:attrNameLst>
                                      </p:cBhvr>
                                      <p:tavLst>
                                        <p:tav tm="0">
                                          <p:val>
                                            <p:strVal val="ppt_r"/>
                                          </p:val>
                                        </p:tav>
                                        <p:tav tm="100000">
                                          <p:val>
                                            <p:fltVal val="-90"/>
                                          </p:val>
                                        </p:tav>
                                      </p:tavLst>
                                    </p:anim>
                                  </p:childTnLst>
                                </p:cTn>
                              </p:par>
                              <p:par>
                                <p:cTn id="1856" presetID="0" presetClass="entr" presetSubtype="0" fill="hold" grpId="3" nodeType="withEffect">
                                  <p:stCondLst>
                                    <p:cond delay="0"/>
                                  </p:stCondLst>
                                  <p:childTnLst>
                                    <p:anim to="" calcmode="lin" valueType="num">
                                      <p:cBhvr>
                                        <p:cTn id="1857" dur="500" fill="hold">
                                          <p:stCondLst>
                                            <p:cond delay="0"/>
                                          </p:stCondLst>
                                        </p:cTn>
                                        <p:tgtEl>
                                          <p:spTgt spid="29"/>
                                        </p:tgtEl>
                                        <p:attrNameLst>
                                          <p:attrName>ppt_w</p:attrName>
                                        </p:attrNameLst>
                                      </p:cBhvr>
                                      <p:tavLst>
                                        <p:tav tm="0">
                                          <p:val>
                                            <p:strVal val="ppt_w"/>
                                          </p:val>
                                        </p:tav>
                                        <p:tav tm="100000">
                                          <p:val>
                                            <p:strVal val="#ppt_w*1.21964"/>
                                          </p:val>
                                        </p:tav>
                                      </p:tavLst>
                                    </p:anim>
                                    <p:anim to="" calcmode="lin" valueType="num">
                                      <p:cBhvr>
                                        <p:cTn id="1858" dur="500" fill="hold">
                                          <p:stCondLst>
                                            <p:cond delay="0"/>
                                          </p:stCondLst>
                                        </p:cTn>
                                        <p:tgtEl>
                                          <p:spTgt spid="29"/>
                                        </p:tgtEl>
                                        <p:attrNameLst>
                                          <p:attrName>ppt_h</p:attrName>
                                        </p:attrNameLst>
                                      </p:cBhvr>
                                      <p:tavLst>
                                        <p:tav tm="0">
                                          <p:val>
                                            <p:strVal val="ppt_h"/>
                                          </p:val>
                                        </p:tav>
                                        <p:tav tm="100000">
                                          <p:val>
                                            <p:strVal val="#ppt_h*1.21964"/>
                                          </p:val>
                                        </p:tav>
                                      </p:tavLst>
                                    </p:anim>
                                    <p:anim to="" calcmode="lin" valueType="num">
                                      <p:cBhvr>
                                        <p:cTn id="1859" dur="500" fill="hold">
                                          <p:stCondLst>
                                            <p:cond delay="0"/>
                                          </p:stCondLst>
                                        </p:cTn>
                                        <p:tgtEl>
                                          <p:spTgt spid="29"/>
                                        </p:tgtEl>
                                        <p:attrNameLst>
                                          <p:attrName>ppt_x</p:attrName>
                                        </p:attrNameLst>
                                      </p:cBhvr>
                                      <p:tavLst>
                                        <p:tav tm="0">
                                          <p:val>
                                            <p:strVal val="ppt_x"/>
                                          </p:val>
                                        </p:tav>
                                        <p:tav tm="100000">
                                          <p:val>
                                            <p:fltVal val="-0.11495"/>
                                          </p:val>
                                        </p:tav>
                                      </p:tavLst>
                                    </p:anim>
                                    <p:anim to="" calcmode="lin" valueType="num">
                                      <p:cBhvr>
                                        <p:cTn id="1860" dur="500" fill="hold">
                                          <p:stCondLst>
                                            <p:cond delay="0"/>
                                          </p:stCondLst>
                                        </p:cTn>
                                        <p:tgtEl>
                                          <p:spTgt spid="29"/>
                                        </p:tgtEl>
                                        <p:attrNameLst>
                                          <p:attrName>ppt_y</p:attrName>
                                        </p:attrNameLst>
                                      </p:cBhvr>
                                      <p:tavLst>
                                        <p:tav tm="0">
                                          <p:val>
                                            <p:strVal val="ppt_y"/>
                                          </p:val>
                                        </p:tav>
                                        <p:tav tm="100000">
                                          <p:val>
                                            <p:fltVal val="-0.04294"/>
                                          </p:val>
                                        </p:tav>
                                      </p:tavLst>
                                    </p:anim>
                                    <p:anim to="" calcmode="lin" valueType="num">
                                      <p:cBhvr>
                                        <p:cTn id="1861" dur="500" fill="hold">
                                          <p:stCondLst>
                                            <p:cond delay="0"/>
                                          </p:stCondLst>
                                        </p:cTn>
                                        <p:tgtEl>
                                          <p:spTgt spid="29"/>
                                        </p:tgtEl>
                                        <p:attrNameLst>
                                          <p:attrName>transform.rotation_z</p:attrName>
                                        </p:attrNameLst>
                                      </p:cBhvr>
                                      <p:tavLst>
                                        <p:tav tm="0">
                                          <p:val>
                                            <p:strVal val="ppt_r"/>
                                          </p:val>
                                        </p:tav>
                                        <p:tav tm="100000">
                                          <p:val>
                                            <p:fltVal val="-90"/>
                                          </p:val>
                                        </p:tav>
                                      </p:tavLst>
                                    </p:anim>
                                  </p:childTnLst>
                                </p:cTn>
                              </p:par>
                              <p:par>
                                <p:cTn id="1862" presetID="0" presetClass="entr" presetSubtype="0" fill="hold" grpId="4" nodeType="withEffect">
                                  <p:stCondLst>
                                    <p:cond delay="0"/>
                                  </p:stCondLst>
                                  <p:childTnLst>
                                    <p:anim to="" calcmode="lin" valueType="num">
                                      <p:cBhvr>
                                        <p:cTn id="1863" dur="500" fill="hold">
                                          <p:stCondLst>
                                            <p:cond delay="0"/>
                                          </p:stCondLst>
                                        </p:cTn>
                                        <p:tgtEl>
                                          <p:spTgt spid="28"/>
                                        </p:tgtEl>
                                        <p:attrNameLst>
                                          <p:attrName>ppt_w</p:attrName>
                                        </p:attrNameLst>
                                      </p:cBhvr>
                                      <p:tavLst>
                                        <p:tav tm="0">
                                          <p:val>
                                            <p:strVal val="ppt_w"/>
                                          </p:val>
                                        </p:tav>
                                        <p:tav tm="100000">
                                          <p:val>
                                            <p:strVal val="#ppt_w*1.62442"/>
                                          </p:val>
                                        </p:tav>
                                      </p:tavLst>
                                    </p:anim>
                                    <p:anim to="" calcmode="lin" valueType="num">
                                      <p:cBhvr>
                                        <p:cTn id="1864" dur="500" fill="hold">
                                          <p:stCondLst>
                                            <p:cond delay="0"/>
                                          </p:stCondLst>
                                        </p:cTn>
                                        <p:tgtEl>
                                          <p:spTgt spid="28"/>
                                        </p:tgtEl>
                                        <p:attrNameLst>
                                          <p:attrName>ppt_h</p:attrName>
                                        </p:attrNameLst>
                                      </p:cBhvr>
                                      <p:tavLst>
                                        <p:tav tm="0">
                                          <p:val>
                                            <p:strVal val="ppt_h"/>
                                          </p:val>
                                        </p:tav>
                                        <p:tav tm="100000">
                                          <p:val>
                                            <p:strVal val="#ppt_h*1.62442"/>
                                          </p:val>
                                        </p:tav>
                                      </p:tavLst>
                                    </p:anim>
                                    <p:anim to="" calcmode="lin" valueType="num">
                                      <p:cBhvr>
                                        <p:cTn id="1865" dur="500" fill="hold">
                                          <p:stCondLst>
                                            <p:cond delay="0"/>
                                          </p:stCondLst>
                                        </p:cTn>
                                        <p:tgtEl>
                                          <p:spTgt spid="28"/>
                                        </p:tgtEl>
                                        <p:attrNameLst>
                                          <p:attrName>ppt_x</p:attrName>
                                        </p:attrNameLst>
                                      </p:cBhvr>
                                      <p:tavLst>
                                        <p:tav tm="0">
                                          <p:val>
                                            <p:strVal val="ppt_x"/>
                                          </p:val>
                                        </p:tav>
                                        <p:tav tm="100000">
                                          <p:val>
                                            <p:fltVal val="-0.36781"/>
                                          </p:val>
                                        </p:tav>
                                      </p:tavLst>
                                    </p:anim>
                                    <p:anim to="" calcmode="lin" valueType="num">
                                      <p:cBhvr>
                                        <p:cTn id="1866" dur="500" fill="hold">
                                          <p:stCondLst>
                                            <p:cond delay="0"/>
                                          </p:stCondLst>
                                        </p:cTn>
                                        <p:tgtEl>
                                          <p:spTgt spid="28"/>
                                        </p:tgtEl>
                                        <p:attrNameLst>
                                          <p:attrName>ppt_y</p:attrName>
                                        </p:attrNameLst>
                                      </p:cBhvr>
                                      <p:tavLst>
                                        <p:tav tm="0">
                                          <p:val>
                                            <p:strVal val="ppt_y"/>
                                          </p:val>
                                        </p:tav>
                                        <p:tav tm="100000">
                                          <p:val>
                                            <p:fltVal val="-0.6825"/>
                                          </p:val>
                                        </p:tav>
                                      </p:tavLst>
                                    </p:anim>
                                    <p:anim to="" calcmode="lin" valueType="num">
                                      <p:cBhvr>
                                        <p:cTn id="1867" dur="500" fill="hold">
                                          <p:stCondLst>
                                            <p:cond delay="0"/>
                                          </p:stCondLst>
                                        </p:cTn>
                                        <p:tgtEl>
                                          <p:spTgt spid="28"/>
                                        </p:tgtEl>
                                        <p:attrNameLst>
                                          <p:attrName>transform.rotation_z</p:attrName>
                                        </p:attrNameLst>
                                      </p:cBhvr>
                                      <p:tavLst>
                                        <p:tav tm="0">
                                          <p:val>
                                            <p:strVal val="ppt_r"/>
                                          </p:val>
                                        </p:tav>
                                        <p:tav tm="100000">
                                          <p:val>
                                            <p:fltVal val="0"/>
                                          </p:val>
                                        </p:tav>
                                      </p:tavLst>
                                    </p:anim>
                                  </p:childTnLst>
                                </p:cTn>
                              </p:par>
                              <p:par>
                                <p:cTn id="1868" presetID="0" presetClass="entr" presetSubtype="0" fill="hold" grpId="5" nodeType="withEffect">
                                  <p:stCondLst>
                                    <p:cond delay="0"/>
                                  </p:stCondLst>
                                  <p:childTnLst>
                                    <p:anim to="" calcmode="lin" valueType="num">
                                      <p:cBhvr>
                                        <p:cTn id="1869" dur="500" fill="hold">
                                          <p:stCondLst>
                                            <p:cond delay="0"/>
                                          </p:stCondLst>
                                        </p:cTn>
                                        <p:tgtEl>
                                          <p:spTgt spid="27"/>
                                        </p:tgtEl>
                                        <p:attrNameLst>
                                          <p:attrName>ppt_w</p:attrName>
                                        </p:attrNameLst>
                                      </p:cBhvr>
                                      <p:tavLst>
                                        <p:tav tm="0">
                                          <p:val>
                                            <p:strVal val="ppt_w"/>
                                          </p:val>
                                        </p:tav>
                                        <p:tav tm="100000">
                                          <p:val>
                                            <p:strVal val="#ppt_w*2.365802"/>
                                          </p:val>
                                        </p:tav>
                                      </p:tavLst>
                                    </p:anim>
                                    <p:anim to="" calcmode="lin" valueType="num">
                                      <p:cBhvr>
                                        <p:cTn id="1870" dur="500" fill="hold">
                                          <p:stCondLst>
                                            <p:cond delay="0"/>
                                          </p:stCondLst>
                                        </p:cTn>
                                        <p:tgtEl>
                                          <p:spTgt spid="27"/>
                                        </p:tgtEl>
                                        <p:attrNameLst>
                                          <p:attrName>ppt_h</p:attrName>
                                        </p:attrNameLst>
                                      </p:cBhvr>
                                      <p:tavLst>
                                        <p:tav tm="0">
                                          <p:val>
                                            <p:strVal val="ppt_h"/>
                                          </p:val>
                                        </p:tav>
                                        <p:tav tm="100000">
                                          <p:val>
                                            <p:strVal val="#ppt_h*2.365801"/>
                                          </p:val>
                                        </p:tav>
                                      </p:tavLst>
                                    </p:anim>
                                    <p:anim to="" calcmode="lin" valueType="num">
                                      <p:cBhvr>
                                        <p:cTn id="1871" dur="500" fill="hold">
                                          <p:stCondLst>
                                            <p:cond delay="0"/>
                                          </p:stCondLst>
                                        </p:cTn>
                                        <p:tgtEl>
                                          <p:spTgt spid="27"/>
                                        </p:tgtEl>
                                        <p:attrNameLst>
                                          <p:attrName>ppt_x</p:attrName>
                                        </p:attrNameLst>
                                      </p:cBhvr>
                                      <p:tavLst>
                                        <p:tav tm="0">
                                          <p:val>
                                            <p:strVal val="ppt_x"/>
                                          </p:val>
                                        </p:tav>
                                        <p:tav tm="100000">
                                          <p:val>
                                            <p:fltVal val="-0.42666"/>
                                          </p:val>
                                        </p:tav>
                                      </p:tavLst>
                                    </p:anim>
                                    <p:anim to="" calcmode="lin" valueType="num">
                                      <p:cBhvr>
                                        <p:cTn id="1872" dur="500" fill="hold">
                                          <p:stCondLst>
                                            <p:cond delay="0"/>
                                          </p:stCondLst>
                                        </p:cTn>
                                        <p:tgtEl>
                                          <p:spTgt spid="27"/>
                                        </p:tgtEl>
                                        <p:attrNameLst>
                                          <p:attrName>ppt_y</p:attrName>
                                        </p:attrNameLst>
                                      </p:cBhvr>
                                      <p:tavLst>
                                        <p:tav tm="0">
                                          <p:val>
                                            <p:strVal val="ppt_y"/>
                                          </p:val>
                                        </p:tav>
                                        <p:tav tm="100000">
                                          <p:val>
                                            <p:fltVal val="-0.98737"/>
                                          </p:val>
                                        </p:tav>
                                      </p:tavLst>
                                    </p:anim>
                                    <p:anim to="" calcmode="lin" valueType="num">
                                      <p:cBhvr>
                                        <p:cTn id="1873" dur="500" fill="hold">
                                          <p:stCondLst>
                                            <p:cond delay="0"/>
                                          </p:stCondLst>
                                        </p:cTn>
                                        <p:tgtEl>
                                          <p:spTgt spid="27"/>
                                        </p:tgtEl>
                                        <p:attrNameLst>
                                          <p:attrName>transform.rotation_z</p:attrName>
                                        </p:attrNameLst>
                                      </p:cBhvr>
                                      <p:tavLst>
                                        <p:tav tm="0">
                                          <p:val>
                                            <p:strVal val="ppt_r"/>
                                          </p:val>
                                        </p:tav>
                                        <p:tav tm="100000">
                                          <p:val>
                                            <p:fltVal val="0"/>
                                          </p:val>
                                        </p:tav>
                                      </p:tavLst>
                                    </p:anim>
                                  </p:childTnLst>
                                </p:cTn>
                              </p:par>
                              <p:par>
                                <p:cTn id="1874" presetID="0" presetClass="entr" presetSubtype="0" fill="hold" grpId="6" nodeType="withEffect">
                                  <p:stCondLst>
                                    <p:cond delay="0"/>
                                  </p:stCondLst>
                                  <p:childTnLst>
                                    <p:anim to="" calcmode="lin" valueType="num">
                                      <p:cBhvr>
                                        <p:cTn id="1875" dur="500" fill="hold">
                                          <p:stCondLst>
                                            <p:cond delay="0"/>
                                          </p:stCondLst>
                                        </p:cTn>
                                        <p:tgtEl>
                                          <p:spTgt spid="26"/>
                                        </p:tgtEl>
                                        <p:attrNameLst>
                                          <p:attrName>ppt_w</p:attrName>
                                        </p:attrNameLst>
                                      </p:cBhvr>
                                      <p:tavLst>
                                        <p:tav tm="0">
                                          <p:val>
                                            <p:strVal val="ppt_w"/>
                                          </p:val>
                                        </p:tav>
                                        <p:tav tm="100000">
                                          <p:val>
                                            <p:strVal val="#ppt_w*3.311621"/>
                                          </p:val>
                                        </p:tav>
                                      </p:tavLst>
                                    </p:anim>
                                    <p:anim to="" calcmode="lin" valueType="num">
                                      <p:cBhvr>
                                        <p:cTn id="1876" dur="500" fill="hold">
                                          <p:stCondLst>
                                            <p:cond delay="0"/>
                                          </p:stCondLst>
                                        </p:cTn>
                                        <p:tgtEl>
                                          <p:spTgt spid="26"/>
                                        </p:tgtEl>
                                        <p:attrNameLst>
                                          <p:attrName>ppt_h</p:attrName>
                                        </p:attrNameLst>
                                      </p:cBhvr>
                                      <p:tavLst>
                                        <p:tav tm="0">
                                          <p:val>
                                            <p:strVal val="ppt_h"/>
                                          </p:val>
                                        </p:tav>
                                        <p:tav tm="100000">
                                          <p:val>
                                            <p:strVal val="#ppt_h*3.311621"/>
                                          </p:val>
                                        </p:tav>
                                      </p:tavLst>
                                    </p:anim>
                                    <p:anim to="" calcmode="lin" valueType="num">
                                      <p:cBhvr>
                                        <p:cTn id="1877" dur="500" fill="hold">
                                          <p:stCondLst>
                                            <p:cond delay="0"/>
                                          </p:stCondLst>
                                        </p:cTn>
                                        <p:tgtEl>
                                          <p:spTgt spid="26"/>
                                        </p:tgtEl>
                                        <p:attrNameLst>
                                          <p:attrName>ppt_x</p:attrName>
                                        </p:attrNameLst>
                                      </p:cBhvr>
                                      <p:tavLst>
                                        <p:tav tm="0">
                                          <p:val>
                                            <p:strVal val="ppt_x"/>
                                          </p:val>
                                        </p:tav>
                                        <p:tav tm="100000">
                                          <p:val>
                                            <p:fltVal val="-0.84488"/>
                                          </p:val>
                                        </p:tav>
                                      </p:tavLst>
                                    </p:anim>
                                    <p:anim to="" calcmode="lin" valueType="num">
                                      <p:cBhvr>
                                        <p:cTn id="1878" dur="500" fill="hold">
                                          <p:stCondLst>
                                            <p:cond delay="0"/>
                                          </p:stCondLst>
                                        </p:cTn>
                                        <p:tgtEl>
                                          <p:spTgt spid="26"/>
                                        </p:tgtEl>
                                        <p:attrNameLst>
                                          <p:attrName>ppt_y</p:attrName>
                                        </p:attrNameLst>
                                      </p:cBhvr>
                                      <p:tavLst>
                                        <p:tav tm="0">
                                          <p:val>
                                            <p:strVal val="ppt_y"/>
                                          </p:val>
                                        </p:tav>
                                        <p:tav tm="100000">
                                          <p:val>
                                            <p:fltVal val="-1.86793"/>
                                          </p:val>
                                        </p:tav>
                                      </p:tavLst>
                                    </p:anim>
                                    <p:anim to="" calcmode="lin" valueType="num">
                                      <p:cBhvr>
                                        <p:cTn id="1879"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1880" presetID="0" presetClass="entr" presetSubtype="0" fill="hold" grpId="7" nodeType="withEffect">
                                  <p:stCondLst>
                                    <p:cond delay="0"/>
                                  </p:stCondLst>
                                  <p:childTnLst>
                                    <p:anim to="" calcmode="lin" valueType="num">
                                      <p:cBhvr>
                                        <p:cTn id="1881" dur="500" fill="hold">
                                          <p:stCondLst>
                                            <p:cond delay="0"/>
                                          </p:stCondLst>
                                        </p:cTn>
                                        <p:tgtEl>
                                          <p:spTgt spid="25"/>
                                        </p:tgtEl>
                                        <p:attrNameLst>
                                          <p:attrName>ppt_w</p:attrName>
                                        </p:attrNameLst>
                                      </p:cBhvr>
                                      <p:tavLst>
                                        <p:tav tm="0">
                                          <p:val>
                                            <p:strVal val="ppt_w"/>
                                          </p:val>
                                        </p:tav>
                                        <p:tav tm="100000">
                                          <p:val>
                                            <p:strVal val="#ppt_w*2.845049"/>
                                          </p:val>
                                        </p:tav>
                                      </p:tavLst>
                                    </p:anim>
                                    <p:anim to="" calcmode="lin" valueType="num">
                                      <p:cBhvr>
                                        <p:cTn id="1882" dur="500" fill="hold">
                                          <p:stCondLst>
                                            <p:cond delay="0"/>
                                          </p:stCondLst>
                                        </p:cTn>
                                        <p:tgtEl>
                                          <p:spTgt spid="25"/>
                                        </p:tgtEl>
                                        <p:attrNameLst>
                                          <p:attrName>ppt_h</p:attrName>
                                        </p:attrNameLst>
                                      </p:cBhvr>
                                      <p:tavLst>
                                        <p:tav tm="0">
                                          <p:val>
                                            <p:strVal val="ppt_h"/>
                                          </p:val>
                                        </p:tav>
                                        <p:tav tm="100000">
                                          <p:val>
                                            <p:strVal val="#ppt_h*2.84505"/>
                                          </p:val>
                                        </p:tav>
                                      </p:tavLst>
                                    </p:anim>
                                    <p:anim to="" calcmode="lin" valueType="num">
                                      <p:cBhvr>
                                        <p:cTn id="1883" dur="500" fill="hold">
                                          <p:stCondLst>
                                            <p:cond delay="0"/>
                                          </p:stCondLst>
                                        </p:cTn>
                                        <p:tgtEl>
                                          <p:spTgt spid="25"/>
                                        </p:tgtEl>
                                        <p:attrNameLst>
                                          <p:attrName>ppt_x</p:attrName>
                                        </p:attrNameLst>
                                      </p:cBhvr>
                                      <p:tavLst>
                                        <p:tav tm="0">
                                          <p:val>
                                            <p:strVal val="ppt_x"/>
                                          </p:val>
                                        </p:tav>
                                        <p:tav tm="100000">
                                          <p:val>
                                            <p:fltVal val="-1.16449"/>
                                          </p:val>
                                        </p:tav>
                                      </p:tavLst>
                                    </p:anim>
                                    <p:anim to="" calcmode="lin" valueType="num">
                                      <p:cBhvr>
                                        <p:cTn id="1884" dur="500" fill="hold">
                                          <p:stCondLst>
                                            <p:cond delay="0"/>
                                          </p:stCondLst>
                                        </p:cTn>
                                        <p:tgtEl>
                                          <p:spTgt spid="25"/>
                                        </p:tgtEl>
                                        <p:attrNameLst>
                                          <p:attrName>ppt_y</p:attrName>
                                        </p:attrNameLst>
                                      </p:cBhvr>
                                      <p:tavLst>
                                        <p:tav tm="0">
                                          <p:val>
                                            <p:strVal val="ppt_y"/>
                                          </p:val>
                                        </p:tav>
                                        <p:tav tm="100000">
                                          <p:val>
                                            <p:fltVal val="-1.44997"/>
                                          </p:val>
                                        </p:tav>
                                      </p:tavLst>
                                    </p:anim>
                                    <p:anim to="" calcmode="lin" valueType="num">
                                      <p:cBhvr>
                                        <p:cTn id="1885"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1886" presetID="0" presetClass="entr" presetSubtype="0" fill="hold" grpId="8" nodeType="withEffect">
                                  <p:stCondLst>
                                    <p:cond delay="0"/>
                                  </p:stCondLst>
                                  <p:childTnLst>
                                    <p:anim to="" calcmode="lin" valueType="num">
                                      <p:cBhvr>
                                        <p:cTn id="1887" dur="500" fill="hold">
                                          <p:stCondLst>
                                            <p:cond delay="0"/>
                                          </p:stCondLst>
                                        </p:cTn>
                                        <p:tgtEl>
                                          <p:spTgt spid="24"/>
                                        </p:tgtEl>
                                        <p:attrNameLst>
                                          <p:attrName>ppt_w</p:attrName>
                                        </p:attrNameLst>
                                      </p:cBhvr>
                                      <p:tavLst>
                                        <p:tav tm="0">
                                          <p:val>
                                            <p:strVal val="ppt_w"/>
                                          </p:val>
                                        </p:tav>
                                        <p:tav tm="100000">
                                          <p:val>
                                            <p:strVal val="#ppt_w*1.64603"/>
                                          </p:val>
                                        </p:tav>
                                      </p:tavLst>
                                    </p:anim>
                                    <p:anim to="" calcmode="lin" valueType="num">
                                      <p:cBhvr>
                                        <p:cTn id="1888" dur="500" fill="hold">
                                          <p:stCondLst>
                                            <p:cond delay="0"/>
                                          </p:stCondLst>
                                        </p:cTn>
                                        <p:tgtEl>
                                          <p:spTgt spid="24"/>
                                        </p:tgtEl>
                                        <p:attrNameLst>
                                          <p:attrName>ppt_h</p:attrName>
                                        </p:attrNameLst>
                                      </p:cBhvr>
                                      <p:tavLst>
                                        <p:tav tm="0">
                                          <p:val>
                                            <p:strVal val="ppt_h"/>
                                          </p:val>
                                        </p:tav>
                                        <p:tav tm="100000">
                                          <p:val>
                                            <p:strVal val="#ppt_h*1.64603"/>
                                          </p:val>
                                        </p:tav>
                                      </p:tavLst>
                                    </p:anim>
                                    <p:anim to="" calcmode="lin" valueType="num">
                                      <p:cBhvr>
                                        <p:cTn id="1889" dur="500" fill="hold">
                                          <p:stCondLst>
                                            <p:cond delay="0"/>
                                          </p:stCondLst>
                                        </p:cTn>
                                        <p:tgtEl>
                                          <p:spTgt spid="24"/>
                                        </p:tgtEl>
                                        <p:attrNameLst>
                                          <p:attrName>ppt_x</p:attrName>
                                        </p:attrNameLst>
                                      </p:cBhvr>
                                      <p:tavLst>
                                        <p:tav tm="0">
                                          <p:val>
                                            <p:strVal val="ppt_x"/>
                                          </p:val>
                                        </p:tav>
                                        <p:tav tm="100000">
                                          <p:val>
                                            <p:fltVal val="-1.42134"/>
                                          </p:val>
                                        </p:tav>
                                      </p:tavLst>
                                    </p:anim>
                                    <p:anim to="" calcmode="lin" valueType="num">
                                      <p:cBhvr>
                                        <p:cTn id="1890" dur="500" fill="hold">
                                          <p:stCondLst>
                                            <p:cond delay="0"/>
                                          </p:stCondLst>
                                        </p:cTn>
                                        <p:tgtEl>
                                          <p:spTgt spid="24"/>
                                        </p:tgtEl>
                                        <p:attrNameLst>
                                          <p:attrName>ppt_y</p:attrName>
                                        </p:attrNameLst>
                                      </p:cBhvr>
                                      <p:tavLst>
                                        <p:tav tm="0">
                                          <p:val>
                                            <p:strVal val="ppt_y"/>
                                          </p:val>
                                        </p:tav>
                                        <p:tav tm="100000">
                                          <p:val>
                                            <p:fltVal val="-1.14618"/>
                                          </p:val>
                                        </p:tav>
                                      </p:tavLst>
                                    </p:anim>
                                    <p:anim to="" calcmode="lin" valueType="num">
                                      <p:cBhvr>
                                        <p:cTn id="1891"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1892" presetID="0" presetClass="entr" presetSubtype="0" fill="hold" grpId="9" nodeType="withEffect">
                                  <p:stCondLst>
                                    <p:cond delay="0"/>
                                  </p:stCondLst>
                                  <p:childTnLst>
                                    <p:anim to="" calcmode="lin" valueType="num">
                                      <p:cBhvr>
                                        <p:cTn id="1893" dur="500" fill="hold">
                                          <p:stCondLst>
                                            <p:cond delay="0"/>
                                          </p:stCondLst>
                                        </p:cTn>
                                        <p:tgtEl>
                                          <p:spTgt spid="23"/>
                                        </p:tgtEl>
                                        <p:attrNameLst>
                                          <p:attrName>ppt_w</p:attrName>
                                        </p:attrNameLst>
                                      </p:cBhvr>
                                      <p:tavLst>
                                        <p:tav tm="0">
                                          <p:val>
                                            <p:strVal val="ppt_w"/>
                                          </p:val>
                                        </p:tav>
                                        <p:tav tm="100000">
                                          <p:val>
                                            <p:strVal val="#ppt_w*1.64603"/>
                                          </p:val>
                                        </p:tav>
                                      </p:tavLst>
                                    </p:anim>
                                    <p:anim to="" calcmode="lin" valueType="num">
                                      <p:cBhvr>
                                        <p:cTn id="1894" dur="500" fill="hold">
                                          <p:stCondLst>
                                            <p:cond delay="0"/>
                                          </p:stCondLst>
                                        </p:cTn>
                                        <p:tgtEl>
                                          <p:spTgt spid="23"/>
                                        </p:tgtEl>
                                        <p:attrNameLst>
                                          <p:attrName>ppt_h</p:attrName>
                                        </p:attrNameLst>
                                      </p:cBhvr>
                                      <p:tavLst>
                                        <p:tav tm="0">
                                          <p:val>
                                            <p:strVal val="ppt_h"/>
                                          </p:val>
                                        </p:tav>
                                        <p:tav tm="100000">
                                          <p:val>
                                            <p:strVal val="#ppt_h*1.64603"/>
                                          </p:val>
                                        </p:tav>
                                      </p:tavLst>
                                    </p:anim>
                                    <p:anim to="" calcmode="lin" valueType="num">
                                      <p:cBhvr>
                                        <p:cTn id="1895" dur="500" fill="hold">
                                          <p:stCondLst>
                                            <p:cond delay="0"/>
                                          </p:stCondLst>
                                        </p:cTn>
                                        <p:tgtEl>
                                          <p:spTgt spid="23"/>
                                        </p:tgtEl>
                                        <p:attrNameLst>
                                          <p:attrName>ppt_x</p:attrName>
                                        </p:attrNameLst>
                                      </p:cBhvr>
                                      <p:tavLst>
                                        <p:tav tm="0">
                                          <p:val>
                                            <p:strVal val="ppt_x"/>
                                          </p:val>
                                        </p:tav>
                                        <p:tav tm="100000">
                                          <p:val>
                                            <p:fltVal val="-1.61749"/>
                                          </p:val>
                                        </p:tav>
                                      </p:tavLst>
                                    </p:anim>
                                    <p:anim to="" calcmode="lin" valueType="num">
                                      <p:cBhvr>
                                        <p:cTn id="1896" dur="500" fill="hold">
                                          <p:stCondLst>
                                            <p:cond delay="0"/>
                                          </p:stCondLst>
                                        </p:cTn>
                                        <p:tgtEl>
                                          <p:spTgt spid="23"/>
                                        </p:tgtEl>
                                        <p:attrNameLst>
                                          <p:attrName>ppt_y</p:attrName>
                                        </p:attrNameLst>
                                      </p:cBhvr>
                                      <p:tavLst>
                                        <p:tav tm="0">
                                          <p:val>
                                            <p:strVal val="ppt_y"/>
                                          </p:val>
                                        </p:tav>
                                        <p:tav tm="100000">
                                          <p:val>
                                            <p:fltVal val="-1.06045"/>
                                          </p:val>
                                        </p:tav>
                                      </p:tavLst>
                                    </p:anim>
                                    <p:anim to="" calcmode="lin" valueType="num">
                                      <p:cBhvr>
                                        <p:cTn id="1897"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1898" presetID="0" presetClass="entr" presetSubtype="0" fill="hold" grpId="10" nodeType="withEffect">
                                  <p:stCondLst>
                                    <p:cond delay="0"/>
                                  </p:stCondLst>
                                  <p:childTnLst>
                                    <p:anim to="" calcmode="lin" valueType="num">
                                      <p:cBhvr>
                                        <p:cTn id="1899" dur="500" fill="hold">
                                          <p:stCondLst>
                                            <p:cond delay="0"/>
                                          </p:stCondLst>
                                        </p:cTn>
                                        <p:tgtEl>
                                          <p:spTgt spid="22"/>
                                        </p:tgtEl>
                                        <p:attrNameLst>
                                          <p:attrName>ppt_w</p:attrName>
                                        </p:attrNameLst>
                                      </p:cBhvr>
                                      <p:tavLst>
                                        <p:tav tm="0">
                                          <p:val>
                                            <p:strVal val="ppt_w"/>
                                          </p:val>
                                        </p:tav>
                                        <p:tav tm="100000">
                                          <p:val>
                                            <p:strVal val="#ppt_w*1.76183"/>
                                          </p:val>
                                        </p:tav>
                                      </p:tavLst>
                                    </p:anim>
                                    <p:anim to="" calcmode="lin" valueType="num">
                                      <p:cBhvr>
                                        <p:cTn id="1900" dur="500" fill="hold">
                                          <p:stCondLst>
                                            <p:cond delay="0"/>
                                          </p:stCondLst>
                                        </p:cTn>
                                        <p:tgtEl>
                                          <p:spTgt spid="22"/>
                                        </p:tgtEl>
                                        <p:attrNameLst>
                                          <p:attrName>ppt_h</p:attrName>
                                        </p:attrNameLst>
                                      </p:cBhvr>
                                      <p:tavLst>
                                        <p:tav tm="0">
                                          <p:val>
                                            <p:strVal val="ppt_h"/>
                                          </p:val>
                                        </p:tav>
                                        <p:tav tm="100000">
                                          <p:val>
                                            <p:strVal val="#ppt_h*1.76183"/>
                                          </p:val>
                                        </p:tav>
                                      </p:tavLst>
                                    </p:anim>
                                    <p:anim to="" calcmode="lin" valueType="num">
                                      <p:cBhvr>
                                        <p:cTn id="1901" dur="500" fill="hold">
                                          <p:stCondLst>
                                            <p:cond delay="0"/>
                                          </p:stCondLst>
                                        </p:cTn>
                                        <p:tgtEl>
                                          <p:spTgt spid="22"/>
                                        </p:tgtEl>
                                        <p:attrNameLst>
                                          <p:attrName>ppt_x</p:attrName>
                                        </p:attrNameLst>
                                      </p:cBhvr>
                                      <p:tavLst>
                                        <p:tav tm="0">
                                          <p:val>
                                            <p:strVal val="ppt_x"/>
                                          </p:val>
                                        </p:tav>
                                        <p:tav tm="100000">
                                          <p:val>
                                            <p:fltVal val="-1.82888"/>
                                          </p:val>
                                        </p:tav>
                                      </p:tavLst>
                                    </p:anim>
                                    <p:anim to="" calcmode="lin" valueType="num">
                                      <p:cBhvr>
                                        <p:cTn id="1902" dur="500" fill="hold">
                                          <p:stCondLst>
                                            <p:cond delay="0"/>
                                          </p:stCondLst>
                                        </p:cTn>
                                        <p:tgtEl>
                                          <p:spTgt spid="22"/>
                                        </p:tgtEl>
                                        <p:attrNameLst>
                                          <p:attrName>ppt_y</p:attrName>
                                        </p:attrNameLst>
                                      </p:cBhvr>
                                      <p:tavLst>
                                        <p:tav tm="0">
                                          <p:val>
                                            <p:strVal val="ppt_y"/>
                                          </p:val>
                                        </p:tav>
                                        <p:tav tm="100000">
                                          <p:val>
                                            <p:fltVal val="-0.95003"/>
                                          </p:val>
                                        </p:tav>
                                      </p:tavLst>
                                    </p:anim>
                                    <p:anim to="" calcmode="lin" valueType="num">
                                      <p:cBhvr>
                                        <p:cTn id="1903"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1904" presetID="0" presetClass="entr" presetSubtype="0" fill="hold" grpId="11" nodeType="withEffect">
                                  <p:stCondLst>
                                    <p:cond delay="0"/>
                                  </p:stCondLst>
                                  <p:childTnLst>
                                    <p:anim to="" calcmode="lin" valueType="num">
                                      <p:cBhvr>
                                        <p:cTn id="1905" dur="500" fill="hold">
                                          <p:stCondLst>
                                            <p:cond delay="0"/>
                                          </p:stCondLst>
                                        </p:cTn>
                                        <p:tgtEl>
                                          <p:spTgt spid="21"/>
                                        </p:tgtEl>
                                        <p:attrNameLst>
                                          <p:attrName>ppt_w</p:attrName>
                                        </p:attrNameLst>
                                      </p:cBhvr>
                                      <p:tavLst>
                                        <p:tav tm="0">
                                          <p:val>
                                            <p:strVal val="ppt_w"/>
                                          </p:val>
                                        </p:tav>
                                        <p:tav tm="100000">
                                          <p:val>
                                            <p:strVal val="#ppt_w*0.8887315"/>
                                          </p:val>
                                        </p:tav>
                                      </p:tavLst>
                                    </p:anim>
                                    <p:anim to="" calcmode="lin" valueType="num">
                                      <p:cBhvr>
                                        <p:cTn id="1906" dur="500" fill="hold">
                                          <p:stCondLst>
                                            <p:cond delay="0"/>
                                          </p:stCondLst>
                                        </p:cTn>
                                        <p:tgtEl>
                                          <p:spTgt spid="21"/>
                                        </p:tgtEl>
                                        <p:attrNameLst>
                                          <p:attrName>ppt_h</p:attrName>
                                        </p:attrNameLst>
                                      </p:cBhvr>
                                      <p:tavLst>
                                        <p:tav tm="0">
                                          <p:val>
                                            <p:strVal val="ppt_h"/>
                                          </p:val>
                                        </p:tav>
                                        <p:tav tm="100000">
                                          <p:val>
                                            <p:strVal val="#ppt_h*0.8887316"/>
                                          </p:val>
                                        </p:tav>
                                      </p:tavLst>
                                    </p:anim>
                                    <p:anim to="" calcmode="lin" valueType="num">
                                      <p:cBhvr>
                                        <p:cTn id="1907" dur="500" fill="hold">
                                          <p:stCondLst>
                                            <p:cond delay="0"/>
                                          </p:stCondLst>
                                        </p:cTn>
                                        <p:tgtEl>
                                          <p:spTgt spid="21"/>
                                        </p:tgtEl>
                                        <p:attrNameLst>
                                          <p:attrName>ppt_x</p:attrName>
                                        </p:attrNameLst>
                                      </p:cBhvr>
                                      <p:tavLst>
                                        <p:tav tm="0">
                                          <p:val>
                                            <p:strVal val="ppt_x"/>
                                          </p:val>
                                        </p:tav>
                                        <p:tav tm="100000">
                                          <p:val>
                                            <p:fltVal val="-1.98579"/>
                                          </p:val>
                                        </p:tav>
                                      </p:tavLst>
                                    </p:anim>
                                    <p:anim to="" calcmode="lin" valueType="num">
                                      <p:cBhvr>
                                        <p:cTn id="1908" dur="500" fill="hold">
                                          <p:stCondLst>
                                            <p:cond delay="0"/>
                                          </p:stCondLst>
                                        </p:cTn>
                                        <p:tgtEl>
                                          <p:spTgt spid="21"/>
                                        </p:tgtEl>
                                        <p:attrNameLst>
                                          <p:attrName>ppt_y</p:attrName>
                                        </p:attrNameLst>
                                      </p:cBhvr>
                                      <p:tavLst>
                                        <p:tav tm="0">
                                          <p:val>
                                            <p:strVal val="ppt_y"/>
                                          </p:val>
                                        </p:tav>
                                        <p:tav tm="100000">
                                          <p:val>
                                            <p:fltVal val="-0.99359"/>
                                          </p:val>
                                        </p:tav>
                                      </p:tavLst>
                                    </p:anim>
                                    <p:anim to="" calcmode="lin" valueType="num">
                                      <p:cBhvr>
                                        <p:cTn id="1909"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1910" presetID="0" presetClass="entr" presetSubtype="0" fill="hold" grpId="12" nodeType="withEffect">
                                  <p:stCondLst>
                                    <p:cond delay="0"/>
                                  </p:stCondLst>
                                  <p:childTnLst>
                                    <p:anim to="" calcmode="lin" valueType="num">
                                      <p:cBhvr>
                                        <p:cTn id="1911" dur="500" fill="hold">
                                          <p:stCondLst>
                                            <p:cond delay="0"/>
                                          </p:stCondLst>
                                        </p:cTn>
                                        <p:tgtEl>
                                          <p:spTgt spid="20"/>
                                        </p:tgtEl>
                                        <p:attrNameLst>
                                          <p:attrName>ppt_w</p:attrName>
                                        </p:attrNameLst>
                                      </p:cBhvr>
                                      <p:tavLst>
                                        <p:tav tm="0">
                                          <p:val>
                                            <p:strVal val="ppt_w"/>
                                          </p:val>
                                        </p:tav>
                                        <p:tav tm="100000">
                                          <p:val>
                                            <p:strVal val="#ppt_w*0.8887315"/>
                                          </p:val>
                                        </p:tav>
                                      </p:tavLst>
                                    </p:anim>
                                    <p:anim to="" calcmode="lin" valueType="num">
                                      <p:cBhvr>
                                        <p:cTn id="1912" dur="500" fill="hold">
                                          <p:stCondLst>
                                            <p:cond delay="0"/>
                                          </p:stCondLst>
                                        </p:cTn>
                                        <p:tgtEl>
                                          <p:spTgt spid="20"/>
                                        </p:tgtEl>
                                        <p:attrNameLst>
                                          <p:attrName>ppt_h</p:attrName>
                                        </p:attrNameLst>
                                      </p:cBhvr>
                                      <p:tavLst>
                                        <p:tav tm="0">
                                          <p:val>
                                            <p:strVal val="ppt_h"/>
                                          </p:val>
                                        </p:tav>
                                        <p:tav tm="100000">
                                          <p:val>
                                            <p:strVal val="#ppt_h*0.8887314"/>
                                          </p:val>
                                        </p:tav>
                                      </p:tavLst>
                                    </p:anim>
                                    <p:anim to="" calcmode="lin" valueType="num">
                                      <p:cBhvr>
                                        <p:cTn id="1913" dur="500" fill="hold">
                                          <p:stCondLst>
                                            <p:cond delay="0"/>
                                          </p:stCondLst>
                                        </p:cTn>
                                        <p:tgtEl>
                                          <p:spTgt spid="20"/>
                                        </p:tgtEl>
                                        <p:attrNameLst>
                                          <p:attrName>ppt_x</p:attrName>
                                        </p:attrNameLst>
                                      </p:cBhvr>
                                      <p:tavLst>
                                        <p:tav tm="0">
                                          <p:val>
                                            <p:strVal val="ppt_x"/>
                                          </p:val>
                                        </p:tav>
                                        <p:tav tm="100000">
                                          <p:val>
                                            <p:fltVal val="-2.0872"/>
                                          </p:val>
                                        </p:tav>
                                      </p:tavLst>
                                    </p:anim>
                                    <p:anim to="" calcmode="lin" valueType="num">
                                      <p:cBhvr>
                                        <p:cTn id="1914" dur="500" fill="hold">
                                          <p:stCondLst>
                                            <p:cond delay="0"/>
                                          </p:stCondLst>
                                        </p:cTn>
                                        <p:tgtEl>
                                          <p:spTgt spid="20"/>
                                        </p:tgtEl>
                                        <p:attrNameLst>
                                          <p:attrName>ppt_y</p:attrName>
                                        </p:attrNameLst>
                                      </p:cBhvr>
                                      <p:tavLst>
                                        <p:tav tm="0">
                                          <p:val>
                                            <p:strVal val="ppt_y"/>
                                          </p:val>
                                        </p:tav>
                                        <p:tav tm="100000">
                                          <p:val>
                                            <p:fltVal val="-1.31587"/>
                                          </p:val>
                                        </p:tav>
                                      </p:tavLst>
                                    </p:anim>
                                    <p:anim to="" calcmode="lin" valueType="num">
                                      <p:cBhvr>
                                        <p:cTn id="1915"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1916" presetID="0" presetClass="entr" presetSubtype="0" fill="hold" grpId="13" nodeType="withEffect">
                                  <p:stCondLst>
                                    <p:cond delay="0"/>
                                  </p:stCondLst>
                                  <p:childTnLst>
                                    <p:anim to="" calcmode="lin" valueType="num">
                                      <p:cBhvr>
                                        <p:cTn id="1917" dur="500" fill="hold">
                                          <p:stCondLst>
                                            <p:cond delay="0"/>
                                          </p:stCondLst>
                                        </p:cTn>
                                        <p:tgtEl>
                                          <p:spTgt spid="19"/>
                                        </p:tgtEl>
                                        <p:attrNameLst>
                                          <p:attrName>ppt_w</p:attrName>
                                        </p:attrNameLst>
                                      </p:cBhvr>
                                      <p:tavLst>
                                        <p:tav tm="0">
                                          <p:val>
                                            <p:strVal val="ppt_w"/>
                                          </p:val>
                                        </p:tav>
                                        <p:tav tm="100000">
                                          <p:val>
                                            <p:strVal val="#ppt_w*0.8239294"/>
                                          </p:val>
                                        </p:tav>
                                      </p:tavLst>
                                    </p:anim>
                                    <p:anim to="" calcmode="lin" valueType="num">
                                      <p:cBhvr>
                                        <p:cTn id="1918" dur="500" fill="hold">
                                          <p:stCondLst>
                                            <p:cond delay="0"/>
                                          </p:stCondLst>
                                        </p:cTn>
                                        <p:tgtEl>
                                          <p:spTgt spid="19"/>
                                        </p:tgtEl>
                                        <p:attrNameLst>
                                          <p:attrName>ppt_h</p:attrName>
                                        </p:attrNameLst>
                                      </p:cBhvr>
                                      <p:tavLst>
                                        <p:tav tm="0">
                                          <p:val>
                                            <p:strVal val="ppt_h"/>
                                          </p:val>
                                        </p:tav>
                                        <p:tav tm="100000">
                                          <p:val>
                                            <p:strVal val="#ppt_h*0.8239296"/>
                                          </p:val>
                                        </p:tav>
                                      </p:tavLst>
                                    </p:anim>
                                    <p:anim to="" calcmode="lin" valueType="num">
                                      <p:cBhvr>
                                        <p:cTn id="1919" dur="500" fill="hold">
                                          <p:stCondLst>
                                            <p:cond delay="0"/>
                                          </p:stCondLst>
                                        </p:cTn>
                                        <p:tgtEl>
                                          <p:spTgt spid="19"/>
                                        </p:tgtEl>
                                        <p:attrNameLst>
                                          <p:attrName>ppt_x</p:attrName>
                                        </p:attrNameLst>
                                      </p:cBhvr>
                                      <p:tavLst>
                                        <p:tav tm="0">
                                          <p:val>
                                            <p:strVal val="ppt_x"/>
                                          </p:val>
                                        </p:tav>
                                        <p:tav tm="100000">
                                          <p:val>
                                            <p:fltVal val="-2.20985"/>
                                          </p:val>
                                        </p:tav>
                                      </p:tavLst>
                                    </p:anim>
                                    <p:anim to="" calcmode="lin" valueType="num">
                                      <p:cBhvr>
                                        <p:cTn id="1920" dur="500" fill="hold">
                                          <p:stCondLst>
                                            <p:cond delay="0"/>
                                          </p:stCondLst>
                                        </p:cTn>
                                        <p:tgtEl>
                                          <p:spTgt spid="19"/>
                                        </p:tgtEl>
                                        <p:attrNameLst>
                                          <p:attrName>ppt_y</p:attrName>
                                        </p:attrNameLst>
                                      </p:cBhvr>
                                      <p:tavLst>
                                        <p:tav tm="0">
                                          <p:val>
                                            <p:strVal val="ppt_y"/>
                                          </p:val>
                                        </p:tav>
                                        <p:tav tm="100000">
                                          <p:val>
                                            <p:fltVal val="-1.43287"/>
                                          </p:val>
                                        </p:tav>
                                      </p:tavLst>
                                    </p:anim>
                                    <p:anim to="" calcmode="lin" valueType="num">
                                      <p:cBhvr>
                                        <p:cTn id="1921"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1922" presetID="0" presetClass="entr" presetSubtype="0" fill="hold" grpId="14" nodeType="withEffect">
                                  <p:stCondLst>
                                    <p:cond delay="0"/>
                                  </p:stCondLst>
                                  <p:childTnLst>
                                    <p:anim to="" calcmode="lin" valueType="num">
                                      <p:cBhvr>
                                        <p:cTn id="1923" dur="500" fill="hold">
                                          <p:stCondLst>
                                            <p:cond delay="0"/>
                                          </p:stCondLst>
                                        </p:cTn>
                                        <p:tgtEl>
                                          <p:spTgt spid="18"/>
                                        </p:tgtEl>
                                        <p:attrNameLst>
                                          <p:attrName>ppt_w</p:attrName>
                                        </p:attrNameLst>
                                      </p:cBhvr>
                                      <p:tavLst>
                                        <p:tav tm="0">
                                          <p:val>
                                            <p:strVal val="ppt_w"/>
                                          </p:val>
                                        </p:tav>
                                        <p:tav tm="100000">
                                          <p:val>
                                            <p:strVal val="#ppt_w*0.8239294"/>
                                          </p:val>
                                        </p:tav>
                                      </p:tavLst>
                                    </p:anim>
                                    <p:anim to="" calcmode="lin" valueType="num">
                                      <p:cBhvr>
                                        <p:cTn id="1924" dur="500" fill="hold">
                                          <p:stCondLst>
                                            <p:cond delay="0"/>
                                          </p:stCondLst>
                                        </p:cTn>
                                        <p:tgtEl>
                                          <p:spTgt spid="18"/>
                                        </p:tgtEl>
                                        <p:attrNameLst>
                                          <p:attrName>ppt_h</p:attrName>
                                        </p:attrNameLst>
                                      </p:cBhvr>
                                      <p:tavLst>
                                        <p:tav tm="0">
                                          <p:val>
                                            <p:strVal val="ppt_h"/>
                                          </p:val>
                                        </p:tav>
                                        <p:tav tm="100000">
                                          <p:val>
                                            <p:strVal val="#ppt_h*0.8239295"/>
                                          </p:val>
                                        </p:tav>
                                      </p:tavLst>
                                    </p:anim>
                                    <p:anim to="" calcmode="lin" valueType="num">
                                      <p:cBhvr>
                                        <p:cTn id="1925" dur="500" fill="hold">
                                          <p:stCondLst>
                                            <p:cond delay="0"/>
                                          </p:stCondLst>
                                        </p:cTn>
                                        <p:tgtEl>
                                          <p:spTgt spid="18"/>
                                        </p:tgtEl>
                                        <p:attrNameLst>
                                          <p:attrName>ppt_x</p:attrName>
                                        </p:attrNameLst>
                                      </p:cBhvr>
                                      <p:tavLst>
                                        <p:tav tm="0">
                                          <p:val>
                                            <p:strVal val="ppt_x"/>
                                          </p:val>
                                        </p:tav>
                                        <p:tav tm="100000">
                                          <p:val>
                                            <p:fltVal val="-2.43172"/>
                                          </p:val>
                                        </p:tav>
                                      </p:tavLst>
                                    </p:anim>
                                    <p:anim to="" calcmode="lin" valueType="num">
                                      <p:cBhvr>
                                        <p:cTn id="1926" dur="500" fill="hold">
                                          <p:stCondLst>
                                            <p:cond delay="0"/>
                                          </p:stCondLst>
                                        </p:cTn>
                                        <p:tgtEl>
                                          <p:spTgt spid="18"/>
                                        </p:tgtEl>
                                        <p:attrNameLst>
                                          <p:attrName>ppt_y</p:attrName>
                                        </p:attrNameLst>
                                      </p:cBhvr>
                                      <p:tavLst>
                                        <p:tav tm="0">
                                          <p:val>
                                            <p:strVal val="ppt_y"/>
                                          </p:val>
                                        </p:tav>
                                        <p:tav tm="100000">
                                          <p:val>
                                            <p:fltVal val="-1.43279"/>
                                          </p:val>
                                        </p:tav>
                                      </p:tavLst>
                                    </p:anim>
                                    <p:anim to="" calcmode="lin" valueType="num">
                                      <p:cBhvr>
                                        <p:cTn id="1927"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1928" presetID="0" presetClass="entr" presetSubtype="0" fill="hold" grpId="15" nodeType="withEffect">
                                  <p:stCondLst>
                                    <p:cond delay="0"/>
                                  </p:stCondLst>
                                  <p:childTnLst>
                                    <p:anim to="" calcmode="lin" valueType="num">
                                      <p:cBhvr>
                                        <p:cTn id="1929" dur="500" fill="hold">
                                          <p:stCondLst>
                                            <p:cond delay="0"/>
                                          </p:stCondLst>
                                        </p:cTn>
                                        <p:tgtEl>
                                          <p:spTgt spid="17"/>
                                        </p:tgtEl>
                                        <p:attrNameLst>
                                          <p:attrName>ppt_w</p:attrName>
                                        </p:attrNameLst>
                                      </p:cBhvr>
                                      <p:tavLst>
                                        <p:tav tm="0">
                                          <p:val>
                                            <p:strVal val="ppt_w"/>
                                          </p:val>
                                        </p:tav>
                                        <p:tav tm="100000">
                                          <p:val>
                                            <p:strVal val="#ppt_w*0.6234996"/>
                                          </p:val>
                                        </p:tav>
                                      </p:tavLst>
                                    </p:anim>
                                    <p:anim to="" calcmode="lin" valueType="num">
                                      <p:cBhvr>
                                        <p:cTn id="1930" dur="500" fill="hold">
                                          <p:stCondLst>
                                            <p:cond delay="0"/>
                                          </p:stCondLst>
                                        </p:cTn>
                                        <p:tgtEl>
                                          <p:spTgt spid="17"/>
                                        </p:tgtEl>
                                        <p:attrNameLst>
                                          <p:attrName>ppt_h</p:attrName>
                                        </p:attrNameLst>
                                      </p:cBhvr>
                                      <p:tavLst>
                                        <p:tav tm="0">
                                          <p:val>
                                            <p:strVal val="ppt_h"/>
                                          </p:val>
                                        </p:tav>
                                        <p:tav tm="100000">
                                          <p:val>
                                            <p:strVal val="#ppt_h*0.6234997"/>
                                          </p:val>
                                        </p:tav>
                                      </p:tavLst>
                                    </p:anim>
                                    <p:anim to="" calcmode="lin" valueType="num">
                                      <p:cBhvr>
                                        <p:cTn id="1931" dur="500" fill="hold">
                                          <p:stCondLst>
                                            <p:cond delay="0"/>
                                          </p:stCondLst>
                                        </p:cTn>
                                        <p:tgtEl>
                                          <p:spTgt spid="17"/>
                                        </p:tgtEl>
                                        <p:attrNameLst>
                                          <p:attrName>ppt_x</p:attrName>
                                        </p:attrNameLst>
                                      </p:cBhvr>
                                      <p:tavLst>
                                        <p:tav tm="0">
                                          <p:val>
                                            <p:strVal val="ppt_x"/>
                                          </p:val>
                                        </p:tav>
                                        <p:tav tm="100000">
                                          <p:val>
                                            <p:fltVal val="-2.49609"/>
                                          </p:val>
                                        </p:tav>
                                      </p:tavLst>
                                    </p:anim>
                                    <p:anim to="" calcmode="lin" valueType="num">
                                      <p:cBhvr>
                                        <p:cTn id="1932" dur="500" fill="hold">
                                          <p:stCondLst>
                                            <p:cond delay="0"/>
                                          </p:stCondLst>
                                        </p:cTn>
                                        <p:tgtEl>
                                          <p:spTgt spid="17"/>
                                        </p:tgtEl>
                                        <p:attrNameLst>
                                          <p:attrName>ppt_y</p:attrName>
                                        </p:attrNameLst>
                                      </p:cBhvr>
                                      <p:tavLst>
                                        <p:tav tm="0">
                                          <p:val>
                                            <p:strVal val="ppt_y"/>
                                          </p:val>
                                        </p:tav>
                                        <p:tav tm="100000">
                                          <p:val>
                                            <p:fltVal val="-1.49087"/>
                                          </p:val>
                                        </p:tav>
                                      </p:tavLst>
                                    </p:anim>
                                    <p:anim to="" calcmode="lin" valueType="num">
                                      <p:cBhvr>
                                        <p:cTn id="1933"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1934" presetID="0" presetClass="entr" presetSubtype="0" fill="hold" grpId="16" nodeType="withEffect">
                                  <p:stCondLst>
                                    <p:cond delay="0"/>
                                  </p:stCondLst>
                                  <p:childTnLst>
                                    <p:anim to="" calcmode="lin" valueType="num">
                                      <p:cBhvr>
                                        <p:cTn id="1935" dur="500" fill="hold">
                                          <p:stCondLst>
                                            <p:cond delay="0"/>
                                          </p:stCondLst>
                                        </p:cTn>
                                        <p:tgtEl>
                                          <p:spTgt spid="16"/>
                                        </p:tgtEl>
                                        <p:attrNameLst>
                                          <p:attrName>ppt_w</p:attrName>
                                        </p:attrNameLst>
                                      </p:cBhvr>
                                      <p:tavLst>
                                        <p:tav tm="0">
                                          <p:val>
                                            <p:strVal val="ppt_w"/>
                                          </p:val>
                                        </p:tav>
                                        <p:tav tm="100000">
                                          <p:val>
                                            <p:strVal val="#ppt_w*0.3508505"/>
                                          </p:val>
                                        </p:tav>
                                      </p:tavLst>
                                    </p:anim>
                                    <p:anim to="" calcmode="lin" valueType="num">
                                      <p:cBhvr>
                                        <p:cTn id="1936" dur="500" fill="hold">
                                          <p:stCondLst>
                                            <p:cond delay="0"/>
                                          </p:stCondLst>
                                        </p:cTn>
                                        <p:tgtEl>
                                          <p:spTgt spid="16"/>
                                        </p:tgtEl>
                                        <p:attrNameLst>
                                          <p:attrName>ppt_h</p:attrName>
                                        </p:attrNameLst>
                                      </p:cBhvr>
                                      <p:tavLst>
                                        <p:tav tm="0">
                                          <p:val>
                                            <p:strVal val="ppt_h"/>
                                          </p:val>
                                        </p:tav>
                                        <p:tav tm="100000">
                                          <p:val>
                                            <p:strVal val="#ppt_h*0.3508505"/>
                                          </p:val>
                                        </p:tav>
                                      </p:tavLst>
                                    </p:anim>
                                    <p:anim to="" calcmode="lin" valueType="num">
                                      <p:cBhvr>
                                        <p:cTn id="1937" dur="500" fill="hold">
                                          <p:stCondLst>
                                            <p:cond delay="0"/>
                                          </p:stCondLst>
                                        </p:cTn>
                                        <p:tgtEl>
                                          <p:spTgt spid="16"/>
                                        </p:tgtEl>
                                        <p:attrNameLst>
                                          <p:attrName>ppt_x</p:attrName>
                                        </p:attrNameLst>
                                      </p:cBhvr>
                                      <p:tavLst>
                                        <p:tav tm="0">
                                          <p:val>
                                            <p:strVal val="ppt_x"/>
                                          </p:val>
                                        </p:tav>
                                        <p:tav tm="100000">
                                          <p:val>
                                            <p:fltVal val="-2.65828"/>
                                          </p:val>
                                        </p:tav>
                                      </p:tavLst>
                                    </p:anim>
                                    <p:anim to="" calcmode="lin" valueType="num">
                                      <p:cBhvr>
                                        <p:cTn id="1938" dur="500" fill="hold">
                                          <p:stCondLst>
                                            <p:cond delay="0"/>
                                          </p:stCondLst>
                                        </p:cTn>
                                        <p:tgtEl>
                                          <p:spTgt spid="16"/>
                                        </p:tgtEl>
                                        <p:attrNameLst>
                                          <p:attrName>ppt_y</p:attrName>
                                        </p:attrNameLst>
                                      </p:cBhvr>
                                      <p:tavLst>
                                        <p:tav tm="0">
                                          <p:val>
                                            <p:strVal val="ppt_y"/>
                                          </p:val>
                                        </p:tav>
                                        <p:tav tm="100000">
                                          <p:val>
                                            <p:fltVal val="-1.65623"/>
                                          </p:val>
                                        </p:tav>
                                      </p:tavLst>
                                    </p:anim>
                                    <p:anim to="" calcmode="lin" valueType="num">
                                      <p:cBhvr>
                                        <p:cTn id="1939"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1940" presetID="0" presetClass="entr" presetSubtype="0" fill="hold" grpId="17" nodeType="withEffect">
                                  <p:stCondLst>
                                    <p:cond delay="0"/>
                                  </p:stCondLst>
                                  <p:childTnLst>
                                    <p:anim to="" calcmode="lin" valueType="num">
                                      <p:cBhvr>
                                        <p:cTn id="1941" dur="500" fill="hold">
                                          <p:stCondLst>
                                            <p:cond delay="0"/>
                                          </p:stCondLst>
                                        </p:cTn>
                                        <p:tgtEl>
                                          <p:spTgt spid="15"/>
                                        </p:tgtEl>
                                        <p:attrNameLst>
                                          <p:attrName>ppt_w</p:attrName>
                                        </p:attrNameLst>
                                      </p:cBhvr>
                                      <p:tavLst>
                                        <p:tav tm="0">
                                          <p:val>
                                            <p:strVal val="ppt_w"/>
                                          </p:val>
                                        </p:tav>
                                        <p:tav tm="100000">
                                          <p:val>
                                            <p:strVal val="#ppt_w*0.2174664"/>
                                          </p:val>
                                        </p:tav>
                                      </p:tavLst>
                                    </p:anim>
                                    <p:anim to="" calcmode="lin" valueType="num">
                                      <p:cBhvr>
                                        <p:cTn id="1942" dur="500" fill="hold">
                                          <p:stCondLst>
                                            <p:cond delay="0"/>
                                          </p:stCondLst>
                                        </p:cTn>
                                        <p:tgtEl>
                                          <p:spTgt spid="15"/>
                                        </p:tgtEl>
                                        <p:attrNameLst>
                                          <p:attrName>ppt_h</p:attrName>
                                        </p:attrNameLst>
                                      </p:cBhvr>
                                      <p:tavLst>
                                        <p:tav tm="0">
                                          <p:val>
                                            <p:strVal val="ppt_h"/>
                                          </p:val>
                                        </p:tav>
                                        <p:tav tm="100000">
                                          <p:val>
                                            <p:strVal val="#ppt_h*0.2174664"/>
                                          </p:val>
                                        </p:tav>
                                      </p:tavLst>
                                    </p:anim>
                                    <p:anim to="" calcmode="lin" valueType="num">
                                      <p:cBhvr>
                                        <p:cTn id="1943" dur="500" fill="hold">
                                          <p:stCondLst>
                                            <p:cond delay="0"/>
                                          </p:stCondLst>
                                        </p:cTn>
                                        <p:tgtEl>
                                          <p:spTgt spid="15"/>
                                        </p:tgtEl>
                                        <p:attrNameLst>
                                          <p:attrName>ppt_x</p:attrName>
                                        </p:attrNameLst>
                                      </p:cBhvr>
                                      <p:tavLst>
                                        <p:tav tm="0">
                                          <p:val>
                                            <p:strVal val="ppt_x"/>
                                          </p:val>
                                        </p:tav>
                                        <p:tav tm="100000">
                                          <p:val>
                                            <p:fltVal val="-2.53719"/>
                                          </p:val>
                                        </p:tav>
                                      </p:tavLst>
                                    </p:anim>
                                    <p:anim to="" calcmode="lin" valueType="num">
                                      <p:cBhvr>
                                        <p:cTn id="1944" dur="500" fill="hold">
                                          <p:stCondLst>
                                            <p:cond delay="0"/>
                                          </p:stCondLst>
                                        </p:cTn>
                                        <p:tgtEl>
                                          <p:spTgt spid="15"/>
                                        </p:tgtEl>
                                        <p:attrNameLst>
                                          <p:attrName>ppt_y</p:attrName>
                                        </p:attrNameLst>
                                      </p:cBhvr>
                                      <p:tavLst>
                                        <p:tav tm="0">
                                          <p:val>
                                            <p:strVal val="ppt_y"/>
                                          </p:val>
                                        </p:tav>
                                        <p:tav tm="100000">
                                          <p:val>
                                            <p:fltVal val="-1.68969"/>
                                          </p:val>
                                        </p:tav>
                                      </p:tavLst>
                                    </p:anim>
                                    <p:anim to="" calcmode="lin" valueType="num">
                                      <p:cBhvr>
                                        <p:cTn id="1945"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1946" presetID="0" presetClass="entr" presetSubtype="0" fill="hold" grpId="18" nodeType="withEffect">
                                  <p:stCondLst>
                                    <p:cond delay="0"/>
                                  </p:stCondLst>
                                  <p:childTnLst>
                                    <p:anim to="" calcmode="lin" valueType="num">
                                      <p:cBhvr>
                                        <p:cTn id="1947" dur="500" fill="hold">
                                          <p:stCondLst>
                                            <p:cond delay="0"/>
                                          </p:stCondLst>
                                        </p:cTn>
                                        <p:tgtEl>
                                          <p:spTgt spid="14"/>
                                        </p:tgtEl>
                                        <p:attrNameLst>
                                          <p:attrName>ppt_w</p:attrName>
                                        </p:attrNameLst>
                                      </p:cBhvr>
                                      <p:tavLst>
                                        <p:tav tm="0">
                                          <p:val>
                                            <p:strVal val="ppt_w"/>
                                          </p:val>
                                        </p:tav>
                                        <p:tav tm="100000">
                                          <p:val>
                                            <p:strVal val="#ppt_w*0.1958855"/>
                                          </p:val>
                                        </p:tav>
                                      </p:tavLst>
                                    </p:anim>
                                    <p:anim to="" calcmode="lin" valueType="num">
                                      <p:cBhvr>
                                        <p:cTn id="1948" dur="500" fill="hold">
                                          <p:stCondLst>
                                            <p:cond delay="0"/>
                                          </p:stCondLst>
                                        </p:cTn>
                                        <p:tgtEl>
                                          <p:spTgt spid="14"/>
                                        </p:tgtEl>
                                        <p:attrNameLst>
                                          <p:attrName>ppt_h</p:attrName>
                                        </p:attrNameLst>
                                      </p:cBhvr>
                                      <p:tavLst>
                                        <p:tav tm="0">
                                          <p:val>
                                            <p:strVal val="ppt_h"/>
                                          </p:val>
                                        </p:tav>
                                        <p:tav tm="100000">
                                          <p:val>
                                            <p:strVal val="#ppt_h*0.1958854"/>
                                          </p:val>
                                        </p:tav>
                                      </p:tavLst>
                                    </p:anim>
                                    <p:anim to="" calcmode="lin" valueType="num">
                                      <p:cBhvr>
                                        <p:cTn id="1949" dur="500" fill="hold">
                                          <p:stCondLst>
                                            <p:cond delay="0"/>
                                          </p:stCondLst>
                                        </p:cTn>
                                        <p:tgtEl>
                                          <p:spTgt spid="14"/>
                                        </p:tgtEl>
                                        <p:attrNameLst>
                                          <p:attrName>ppt_x</p:attrName>
                                        </p:attrNameLst>
                                      </p:cBhvr>
                                      <p:tavLst>
                                        <p:tav tm="0">
                                          <p:val>
                                            <p:strVal val="ppt_x"/>
                                          </p:val>
                                        </p:tav>
                                        <p:tav tm="100000">
                                          <p:val>
                                            <p:fltVal val="-2.59932"/>
                                          </p:val>
                                        </p:tav>
                                      </p:tavLst>
                                    </p:anim>
                                    <p:anim to="" calcmode="lin" valueType="num">
                                      <p:cBhvr>
                                        <p:cTn id="1950" dur="500" fill="hold">
                                          <p:stCondLst>
                                            <p:cond delay="0"/>
                                          </p:stCondLst>
                                        </p:cTn>
                                        <p:tgtEl>
                                          <p:spTgt spid="14"/>
                                        </p:tgtEl>
                                        <p:attrNameLst>
                                          <p:attrName>ppt_y</p:attrName>
                                        </p:attrNameLst>
                                      </p:cBhvr>
                                      <p:tavLst>
                                        <p:tav tm="0">
                                          <p:val>
                                            <p:strVal val="ppt_y"/>
                                          </p:val>
                                        </p:tav>
                                        <p:tav tm="100000">
                                          <p:val>
                                            <p:fltVal val="-1.71321"/>
                                          </p:val>
                                        </p:tav>
                                      </p:tavLst>
                                    </p:anim>
                                    <p:anim to="" calcmode="lin" valueType="num">
                                      <p:cBhvr>
                                        <p:cTn id="1951"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1952" presetID="0" presetClass="entr" presetSubtype="0" fill="hold" grpId="19" nodeType="withEffect">
                                  <p:stCondLst>
                                    <p:cond delay="0"/>
                                  </p:stCondLst>
                                  <p:childTnLst>
                                    <p:anim to="" calcmode="lin" valueType="num">
                                      <p:cBhvr>
                                        <p:cTn id="1953" dur="500" fill="hold">
                                          <p:stCondLst>
                                            <p:cond delay="0"/>
                                          </p:stCondLst>
                                        </p:cTn>
                                        <p:tgtEl>
                                          <p:spTgt spid="13"/>
                                        </p:tgtEl>
                                        <p:attrNameLst>
                                          <p:attrName>ppt_w</p:attrName>
                                        </p:attrNameLst>
                                      </p:cBhvr>
                                      <p:tavLst>
                                        <p:tav tm="0">
                                          <p:val>
                                            <p:strVal val="ppt_w"/>
                                          </p:val>
                                        </p:tav>
                                        <p:tav tm="100000">
                                          <p:val>
                                            <p:strVal val="#ppt_w*0.1174693"/>
                                          </p:val>
                                        </p:tav>
                                      </p:tavLst>
                                    </p:anim>
                                    <p:anim to="" calcmode="lin" valueType="num">
                                      <p:cBhvr>
                                        <p:cTn id="1954" dur="500" fill="hold">
                                          <p:stCondLst>
                                            <p:cond delay="0"/>
                                          </p:stCondLst>
                                        </p:cTn>
                                        <p:tgtEl>
                                          <p:spTgt spid="13"/>
                                        </p:tgtEl>
                                        <p:attrNameLst>
                                          <p:attrName>ppt_h</p:attrName>
                                        </p:attrNameLst>
                                      </p:cBhvr>
                                      <p:tavLst>
                                        <p:tav tm="0">
                                          <p:val>
                                            <p:strVal val="ppt_h"/>
                                          </p:val>
                                        </p:tav>
                                        <p:tav tm="100000">
                                          <p:val>
                                            <p:strVal val="#ppt_h*0.1174692"/>
                                          </p:val>
                                        </p:tav>
                                      </p:tavLst>
                                    </p:anim>
                                    <p:anim to="" calcmode="lin" valueType="num">
                                      <p:cBhvr>
                                        <p:cTn id="1955" dur="500" fill="hold">
                                          <p:stCondLst>
                                            <p:cond delay="0"/>
                                          </p:stCondLst>
                                        </p:cTn>
                                        <p:tgtEl>
                                          <p:spTgt spid="13"/>
                                        </p:tgtEl>
                                        <p:attrNameLst>
                                          <p:attrName>ppt_x</p:attrName>
                                        </p:attrNameLst>
                                      </p:cBhvr>
                                      <p:tavLst>
                                        <p:tav tm="0">
                                          <p:val>
                                            <p:strVal val="ppt_x"/>
                                          </p:val>
                                        </p:tav>
                                        <p:tav tm="100000">
                                          <p:val>
                                            <p:fltVal val="-2.54947"/>
                                          </p:val>
                                        </p:tav>
                                      </p:tavLst>
                                    </p:anim>
                                    <p:anim to="" calcmode="lin" valueType="num">
                                      <p:cBhvr>
                                        <p:cTn id="1956" dur="500" fill="hold">
                                          <p:stCondLst>
                                            <p:cond delay="0"/>
                                          </p:stCondLst>
                                        </p:cTn>
                                        <p:tgtEl>
                                          <p:spTgt spid="13"/>
                                        </p:tgtEl>
                                        <p:attrNameLst>
                                          <p:attrName>ppt_y</p:attrName>
                                        </p:attrNameLst>
                                      </p:cBhvr>
                                      <p:tavLst>
                                        <p:tav tm="0">
                                          <p:val>
                                            <p:strVal val="ppt_y"/>
                                          </p:val>
                                        </p:tav>
                                        <p:tav tm="100000">
                                          <p:val>
                                            <p:fltVal val="-1.73245"/>
                                          </p:val>
                                        </p:tav>
                                      </p:tavLst>
                                    </p:anim>
                                    <p:anim to="" calcmode="lin" valueType="num">
                                      <p:cBhvr>
                                        <p:cTn id="1957"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958" presetID="0" presetClass="entr" presetSubtype="0" fill="hold" grpId="20" nodeType="withEffect">
                                  <p:stCondLst>
                                    <p:cond delay="0"/>
                                  </p:stCondLst>
                                  <p:childTnLst>
                                    <p:anim to="" calcmode="lin" valueType="num">
                                      <p:cBhvr>
                                        <p:cTn id="1959" dur="500" fill="hold">
                                          <p:stCondLst>
                                            <p:cond delay="0"/>
                                          </p:stCondLst>
                                        </p:cTn>
                                        <p:tgtEl>
                                          <p:spTgt spid="12"/>
                                        </p:tgtEl>
                                        <p:attrNameLst>
                                          <p:attrName>ppt_w</p:attrName>
                                        </p:attrNameLst>
                                      </p:cBhvr>
                                      <p:tavLst>
                                        <p:tav tm="0">
                                          <p:val>
                                            <p:strVal val="ppt_w"/>
                                          </p:val>
                                        </p:tav>
                                        <p:tav tm="100000">
                                          <p:val>
                                            <p:strVal val="#ppt_w*0.1174692"/>
                                          </p:val>
                                        </p:tav>
                                      </p:tavLst>
                                    </p:anim>
                                    <p:anim to="" calcmode="lin" valueType="num">
                                      <p:cBhvr>
                                        <p:cTn id="1960" dur="500" fill="hold">
                                          <p:stCondLst>
                                            <p:cond delay="0"/>
                                          </p:stCondLst>
                                        </p:cTn>
                                        <p:tgtEl>
                                          <p:spTgt spid="12"/>
                                        </p:tgtEl>
                                        <p:attrNameLst>
                                          <p:attrName>ppt_h</p:attrName>
                                        </p:attrNameLst>
                                      </p:cBhvr>
                                      <p:tavLst>
                                        <p:tav tm="0">
                                          <p:val>
                                            <p:strVal val="ppt_h"/>
                                          </p:val>
                                        </p:tav>
                                        <p:tav tm="100000">
                                          <p:val>
                                            <p:strVal val="#ppt_h*0.1174693"/>
                                          </p:val>
                                        </p:tav>
                                      </p:tavLst>
                                    </p:anim>
                                    <p:anim to="" calcmode="lin" valueType="num">
                                      <p:cBhvr>
                                        <p:cTn id="1961" dur="500" fill="hold">
                                          <p:stCondLst>
                                            <p:cond delay="0"/>
                                          </p:stCondLst>
                                        </p:cTn>
                                        <p:tgtEl>
                                          <p:spTgt spid="12"/>
                                        </p:tgtEl>
                                        <p:attrNameLst>
                                          <p:attrName>ppt_x</p:attrName>
                                        </p:attrNameLst>
                                      </p:cBhvr>
                                      <p:tavLst>
                                        <p:tav tm="0">
                                          <p:val>
                                            <p:strVal val="ppt_x"/>
                                          </p:val>
                                        </p:tav>
                                        <p:tav tm="100000">
                                          <p:val>
                                            <p:fltVal val="-2.58412"/>
                                          </p:val>
                                        </p:tav>
                                      </p:tavLst>
                                    </p:anim>
                                    <p:anim to="" calcmode="lin" valueType="num">
                                      <p:cBhvr>
                                        <p:cTn id="1962" dur="500" fill="hold">
                                          <p:stCondLst>
                                            <p:cond delay="0"/>
                                          </p:stCondLst>
                                        </p:cTn>
                                        <p:tgtEl>
                                          <p:spTgt spid="12"/>
                                        </p:tgtEl>
                                        <p:attrNameLst>
                                          <p:attrName>ppt_y</p:attrName>
                                        </p:attrNameLst>
                                      </p:cBhvr>
                                      <p:tavLst>
                                        <p:tav tm="0">
                                          <p:val>
                                            <p:strVal val="ppt_y"/>
                                          </p:val>
                                        </p:tav>
                                        <p:tav tm="100000">
                                          <p:val>
                                            <p:fltVal val="-1.77865"/>
                                          </p:val>
                                        </p:tav>
                                      </p:tavLst>
                                    </p:anim>
                                    <p:anim to="" calcmode="lin" valueType="num">
                                      <p:cBhvr>
                                        <p:cTn id="1963"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964" presetID="0" presetClass="entr" presetSubtype="0" fill="hold" grpId="21" nodeType="withEffect">
                                  <p:stCondLst>
                                    <p:cond delay="0"/>
                                  </p:stCondLst>
                                  <p:childTnLst>
                                    <p:anim to="" calcmode="lin" valueType="num">
                                      <p:cBhvr>
                                        <p:cTn id="1965" dur="500" fill="hold">
                                          <p:stCondLst>
                                            <p:cond delay="0"/>
                                          </p:stCondLst>
                                        </p:cTn>
                                        <p:tgtEl>
                                          <p:spTgt spid="11"/>
                                        </p:tgtEl>
                                        <p:attrNameLst>
                                          <p:attrName>ppt_w</p:attrName>
                                        </p:attrNameLst>
                                      </p:cBhvr>
                                      <p:tavLst>
                                        <p:tav tm="0">
                                          <p:val>
                                            <p:strVal val="ppt_w"/>
                                          </p:val>
                                        </p:tav>
                                        <p:tav tm="100000">
                                          <p:val>
                                            <p:strVal val="#ppt_w*0.1217436"/>
                                          </p:val>
                                        </p:tav>
                                      </p:tavLst>
                                    </p:anim>
                                    <p:anim to="" calcmode="lin" valueType="num">
                                      <p:cBhvr>
                                        <p:cTn id="1966" dur="500" fill="hold">
                                          <p:stCondLst>
                                            <p:cond delay="0"/>
                                          </p:stCondLst>
                                        </p:cTn>
                                        <p:tgtEl>
                                          <p:spTgt spid="11"/>
                                        </p:tgtEl>
                                        <p:attrNameLst>
                                          <p:attrName>ppt_h</p:attrName>
                                        </p:attrNameLst>
                                      </p:cBhvr>
                                      <p:tavLst>
                                        <p:tav tm="0">
                                          <p:val>
                                            <p:strVal val="ppt_h"/>
                                          </p:val>
                                        </p:tav>
                                        <p:tav tm="100000">
                                          <p:val>
                                            <p:strVal val="#ppt_h*0.1217436"/>
                                          </p:val>
                                        </p:tav>
                                      </p:tavLst>
                                    </p:anim>
                                    <p:anim to="" calcmode="lin" valueType="num">
                                      <p:cBhvr>
                                        <p:cTn id="1967" dur="500" fill="hold">
                                          <p:stCondLst>
                                            <p:cond delay="0"/>
                                          </p:stCondLst>
                                        </p:cTn>
                                        <p:tgtEl>
                                          <p:spTgt spid="11"/>
                                        </p:tgtEl>
                                        <p:attrNameLst>
                                          <p:attrName>ppt_x</p:attrName>
                                        </p:attrNameLst>
                                      </p:cBhvr>
                                      <p:tavLst>
                                        <p:tav tm="0">
                                          <p:val>
                                            <p:strVal val="ppt_x"/>
                                          </p:val>
                                        </p:tav>
                                        <p:tav tm="100000">
                                          <p:val>
                                            <p:fltVal val="-2.59777"/>
                                          </p:val>
                                        </p:tav>
                                      </p:tavLst>
                                    </p:anim>
                                    <p:anim to="" calcmode="lin" valueType="num">
                                      <p:cBhvr>
                                        <p:cTn id="1968" dur="500" fill="hold">
                                          <p:stCondLst>
                                            <p:cond delay="0"/>
                                          </p:stCondLst>
                                        </p:cTn>
                                        <p:tgtEl>
                                          <p:spTgt spid="11"/>
                                        </p:tgtEl>
                                        <p:attrNameLst>
                                          <p:attrName>ppt_y</p:attrName>
                                        </p:attrNameLst>
                                      </p:cBhvr>
                                      <p:tavLst>
                                        <p:tav tm="0">
                                          <p:val>
                                            <p:strVal val="ppt_y"/>
                                          </p:val>
                                        </p:tav>
                                        <p:tav tm="100000">
                                          <p:val>
                                            <p:fltVal val="-1.77013"/>
                                          </p:val>
                                        </p:tav>
                                      </p:tavLst>
                                    </p:anim>
                                    <p:anim to="" calcmode="lin" valueType="num">
                                      <p:cBhvr>
                                        <p:cTn id="1969"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970" presetID="0" presetClass="entr" presetSubtype="0" fill="hold" grpId="22" nodeType="withEffect">
                                  <p:stCondLst>
                                    <p:cond delay="0"/>
                                  </p:stCondLst>
                                  <p:childTnLst>
                                    <p:anim to="" calcmode="lin" valueType="num">
                                      <p:cBhvr>
                                        <p:cTn id="1971" dur="500" fill="hold">
                                          <p:stCondLst>
                                            <p:cond delay="0"/>
                                          </p:stCondLst>
                                        </p:cTn>
                                        <p:tgtEl>
                                          <p:spTgt spid="10"/>
                                        </p:tgtEl>
                                        <p:attrNameLst>
                                          <p:attrName>ppt_w</p:attrName>
                                        </p:attrNameLst>
                                      </p:cBhvr>
                                      <p:tavLst>
                                        <p:tav tm="0">
                                          <p:val>
                                            <p:strVal val="ppt_w"/>
                                          </p:val>
                                        </p:tav>
                                        <p:tav tm="100000">
                                          <p:val>
                                            <p:strVal val="#ppt_w*0.06448955"/>
                                          </p:val>
                                        </p:tav>
                                      </p:tavLst>
                                    </p:anim>
                                    <p:anim to="" calcmode="lin" valueType="num">
                                      <p:cBhvr>
                                        <p:cTn id="1972" dur="500" fill="hold">
                                          <p:stCondLst>
                                            <p:cond delay="0"/>
                                          </p:stCondLst>
                                        </p:cTn>
                                        <p:tgtEl>
                                          <p:spTgt spid="10"/>
                                        </p:tgtEl>
                                        <p:attrNameLst>
                                          <p:attrName>ppt_h</p:attrName>
                                        </p:attrNameLst>
                                      </p:cBhvr>
                                      <p:tavLst>
                                        <p:tav tm="0">
                                          <p:val>
                                            <p:strVal val="ppt_h"/>
                                          </p:val>
                                        </p:tav>
                                        <p:tav tm="100000">
                                          <p:val>
                                            <p:strVal val="#ppt_h*0.06448956"/>
                                          </p:val>
                                        </p:tav>
                                      </p:tavLst>
                                    </p:anim>
                                    <p:anim to="" calcmode="lin" valueType="num">
                                      <p:cBhvr>
                                        <p:cTn id="1973" dur="500" fill="hold">
                                          <p:stCondLst>
                                            <p:cond delay="0"/>
                                          </p:stCondLst>
                                        </p:cTn>
                                        <p:tgtEl>
                                          <p:spTgt spid="10"/>
                                        </p:tgtEl>
                                        <p:attrNameLst>
                                          <p:attrName>ppt_x</p:attrName>
                                        </p:attrNameLst>
                                      </p:cBhvr>
                                      <p:tavLst>
                                        <p:tav tm="0">
                                          <p:val>
                                            <p:strVal val="ppt_x"/>
                                          </p:val>
                                        </p:tav>
                                        <p:tav tm="100000">
                                          <p:val>
                                            <p:fltVal val="-2.60914"/>
                                          </p:val>
                                        </p:tav>
                                      </p:tavLst>
                                    </p:anim>
                                    <p:anim to="" calcmode="lin" valueType="num">
                                      <p:cBhvr>
                                        <p:cTn id="1974" dur="500" fill="hold">
                                          <p:stCondLst>
                                            <p:cond delay="0"/>
                                          </p:stCondLst>
                                        </p:cTn>
                                        <p:tgtEl>
                                          <p:spTgt spid="10"/>
                                        </p:tgtEl>
                                        <p:attrNameLst>
                                          <p:attrName>ppt_y</p:attrName>
                                        </p:attrNameLst>
                                      </p:cBhvr>
                                      <p:tavLst>
                                        <p:tav tm="0">
                                          <p:val>
                                            <p:strVal val="ppt_y"/>
                                          </p:val>
                                        </p:tav>
                                        <p:tav tm="100000">
                                          <p:val>
                                            <p:fltVal val="-1.78708"/>
                                          </p:val>
                                        </p:tav>
                                      </p:tavLst>
                                    </p:anim>
                                    <p:anim to="" calcmode="lin" valueType="num">
                                      <p:cBhvr>
                                        <p:cTn id="1975"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976" presetID="0" presetClass="entr" presetSubtype="0" fill="hold" grpId="23" nodeType="withEffect">
                                  <p:stCondLst>
                                    <p:cond delay="0"/>
                                  </p:stCondLst>
                                  <p:childTnLst>
                                    <p:anim to="" calcmode="lin" valueType="num">
                                      <p:cBhvr>
                                        <p:cTn id="1977" dur="500" fill="hold">
                                          <p:stCondLst>
                                            <p:cond delay="0"/>
                                          </p:stCondLst>
                                        </p:cTn>
                                        <p:tgtEl>
                                          <p:spTgt spid="9"/>
                                        </p:tgtEl>
                                        <p:attrNameLst>
                                          <p:attrName>ppt_w</p:attrName>
                                        </p:attrNameLst>
                                      </p:cBhvr>
                                      <p:tavLst>
                                        <p:tav tm="0">
                                          <p:val>
                                            <p:strVal val="ppt_w"/>
                                          </p:val>
                                        </p:tav>
                                        <p:tav tm="100000">
                                          <p:val>
                                            <p:strVal val="#ppt_w*0.03892179"/>
                                          </p:val>
                                        </p:tav>
                                      </p:tavLst>
                                    </p:anim>
                                    <p:anim to="" calcmode="lin" valueType="num">
                                      <p:cBhvr>
                                        <p:cTn id="1978" dur="500" fill="hold">
                                          <p:stCondLst>
                                            <p:cond delay="0"/>
                                          </p:stCondLst>
                                        </p:cTn>
                                        <p:tgtEl>
                                          <p:spTgt spid="9"/>
                                        </p:tgtEl>
                                        <p:attrNameLst>
                                          <p:attrName>ppt_h</p:attrName>
                                        </p:attrNameLst>
                                      </p:cBhvr>
                                      <p:tavLst>
                                        <p:tav tm="0">
                                          <p:val>
                                            <p:strVal val="ppt_h"/>
                                          </p:val>
                                        </p:tav>
                                        <p:tav tm="100000">
                                          <p:val>
                                            <p:strVal val="#ppt_h*0.03892179"/>
                                          </p:val>
                                        </p:tav>
                                      </p:tavLst>
                                    </p:anim>
                                    <p:anim to="" calcmode="lin" valueType="num">
                                      <p:cBhvr>
                                        <p:cTn id="1979" dur="500" fill="hold">
                                          <p:stCondLst>
                                            <p:cond delay="0"/>
                                          </p:stCondLst>
                                        </p:cTn>
                                        <p:tgtEl>
                                          <p:spTgt spid="9"/>
                                        </p:tgtEl>
                                        <p:attrNameLst>
                                          <p:attrName>ppt_x</p:attrName>
                                        </p:attrNameLst>
                                      </p:cBhvr>
                                      <p:tavLst>
                                        <p:tav tm="0">
                                          <p:val>
                                            <p:strVal val="ppt_x"/>
                                          </p:val>
                                        </p:tav>
                                        <p:tav tm="100000">
                                          <p:val>
                                            <p:fltVal val="-2.61529"/>
                                          </p:val>
                                        </p:tav>
                                      </p:tavLst>
                                    </p:anim>
                                    <p:anim to="" calcmode="lin" valueType="num">
                                      <p:cBhvr>
                                        <p:cTn id="1980" dur="500" fill="hold">
                                          <p:stCondLst>
                                            <p:cond delay="0"/>
                                          </p:stCondLst>
                                        </p:cTn>
                                        <p:tgtEl>
                                          <p:spTgt spid="9"/>
                                        </p:tgtEl>
                                        <p:attrNameLst>
                                          <p:attrName>ppt_y</p:attrName>
                                        </p:attrNameLst>
                                      </p:cBhvr>
                                      <p:tavLst>
                                        <p:tav tm="0">
                                          <p:val>
                                            <p:strVal val="ppt_y"/>
                                          </p:val>
                                        </p:tav>
                                        <p:tav tm="100000">
                                          <p:val>
                                            <p:fltVal val="-1.75654"/>
                                          </p:val>
                                        </p:tav>
                                      </p:tavLst>
                                    </p:anim>
                                    <p:anim to="" calcmode="lin" valueType="num">
                                      <p:cBhvr>
                                        <p:cTn id="1981"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982" presetID="0" presetClass="entr" presetSubtype="0" fill="hold" grpId="24" nodeType="withEffect">
                                  <p:stCondLst>
                                    <p:cond delay="0"/>
                                  </p:stCondLst>
                                  <p:childTnLst>
                                    <p:anim to="" calcmode="lin" valueType="num">
                                      <p:cBhvr>
                                        <p:cTn id="1983" dur="500" fill="hold">
                                          <p:stCondLst>
                                            <p:cond delay="0"/>
                                          </p:stCondLst>
                                        </p:cTn>
                                        <p:tgtEl>
                                          <p:spTgt spid="6"/>
                                        </p:tgtEl>
                                        <p:attrNameLst>
                                          <p:attrName>ppt_w</p:attrName>
                                        </p:attrNameLst>
                                      </p:cBhvr>
                                      <p:tavLst>
                                        <p:tav tm="0">
                                          <p:val>
                                            <p:strVal val="ppt_w"/>
                                          </p:val>
                                        </p:tav>
                                        <p:tav tm="100000">
                                          <p:val>
                                            <p:strVal val="#ppt_w*0.05103915"/>
                                          </p:val>
                                        </p:tav>
                                      </p:tavLst>
                                    </p:anim>
                                    <p:anim to="" calcmode="lin" valueType="num">
                                      <p:cBhvr>
                                        <p:cTn id="1984" dur="500" fill="hold">
                                          <p:stCondLst>
                                            <p:cond delay="0"/>
                                          </p:stCondLst>
                                        </p:cTn>
                                        <p:tgtEl>
                                          <p:spTgt spid="6"/>
                                        </p:tgtEl>
                                        <p:attrNameLst>
                                          <p:attrName>ppt_h</p:attrName>
                                        </p:attrNameLst>
                                      </p:cBhvr>
                                      <p:tavLst>
                                        <p:tav tm="0">
                                          <p:val>
                                            <p:strVal val="ppt_h"/>
                                          </p:val>
                                        </p:tav>
                                        <p:tav tm="100000">
                                          <p:val>
                                            <p:strVal val="#ppt_h*0.05103916"/>
                                          </p:val>
                                        </p:tav>
                                      </p:tavLst>
                                    </p:anim>
                                    <p:anim to="" calcmode="lin" valueType="num">
                                      <p:cBhvr>
                                        <p:cTn id="1985" dur="500" fill="hold">
                                          <p:stCondLst>
                                            <p:cond delay="0"/>
                                          </p:stCondLst>
                                        </p:cTn>
                                        <p:tgtEl>
                                          <p:spTgt spid="6"/>
                                        </p:tgtEl>
                                        <p:attrNameLst>
                                          <p:attrName>ppt_x</p:attrName>
                                        </p:attrNameLst>
                                      </p:cBhvr>
                                      <p:tavLst>
                                        <p:tav tm="0">
                                          <p:val>
                                            <p:strVal val="ppt_x"/>
                                          </p:val>
                                        </p:tav>
                                        <p:tav tm="100000">
                                          <p:val>
                                            <p:fltVal val="-2.61935"/>
                                          </p:val>
                                        </p:tav>
                                      </p:tavLst>
                                    </p:anim>
                                    <p:anim to="" calcmode="lin" valueType="num">
                                      <p:cBhvr>
                                        <p:cTn id="1986" dur="500" fill="hold">
                                          <p:stCondLst>
                                            <p:cond delay="0"/>
                                          </p:stCondLst>
                                        </p:cTn>
                                        <p:tgtEl>
                                          <p:spTgt spid="6"/>
                                        </p:tgtEl>
                                        <p:attrNameLst>
                                          <p:attrName>ppt_y</p:attrName>
                                        </p:attrNameLst>
                                      </p:cBhvr>
                                      <p:tavLst>
                                        <p:tav tm="0">
                                          <p:val>
                                            <p:strVal val="ppt_y"/>
                                          </p:val>
                                        </p:tav>
                                        <p:tav tm="100000">
                                          <p:val>
                                            <p:fltVal val="-1.74291"/>
                                          </p:val>
                                        </p:tav>
                                      </p:tavLst>
                                    </p:anim>
                                    <p:anim to="" calcmode="lin" valueType="num">
                                      <p:cBhvr>
                                        <p:cTn id="1987"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1988" presetID="0" presetClass="entr" presetSubtype="0" fill="hold" grpId="25" nodeType="withEffect">
                                  <p:stCondLst>
                                    <p:cond delay="0"/>
                                  </p:stCondLst>
                                  <p:childTnLst>
                                    <p:anim to="" calcmode="lin" valueType="num">
                                      <p:cBhvr>
                                        <p:cTn id="1989" dur="500" fill="hold">
                                          <p:stCondLst>
                                            <p:cond delay="0"/>
                                          </p:stCondLst>
                                        </p:cTn>
                                        <p:tgtEl>
                                          <p:spTgt spid="4"/>
                                        </p:tgtEl>
                                        <p:attrNameLst>
                                          <p:attrName>ppt_w</p:attrName>
                                        </p:attrNameLst>
                                      </p:cBhvr>
                                      <p:tavLst>
                                        <p:tav tm="0">
                                          <p:val>
                                            <p:strVal val="ppt_w"/>
                                          </p:val>
                                        </p:tav>
                                        <p:tav tm="100000">
                                          <p:val>
                                            <p:strVal val="#ppt_w*0.04175189"/>
                                          </p:val>
                                        </p:tav>
                                      </p:tavLst>
                                    </p:anim>
                                    <p:anim to="" calcmode="lin" valueType="num">
                                      <p:cBhvr>
                                        <p:cTn id="1990" dur="500" fill="hold">
                                          <p:stCondLst>
                                            <p:cond delay="0"/>
                                          </p:stCondLst>
                                        </p:cTn>
                                        <p:tgtEl>
                                          <p:spTgt spid="4"/>
                                        </p:tgtEl>
                                        <p:attrNameLst>
                                          <p:attrName>ppt_h</p:attrName>
                                        </p:attrNameLst>
                                      </p:cBhvr>
                                      <p:tavLst>
                                        <p:tav tm="0">
                                          <p:val>
                                            <p:strVal val="ppt_h"/>
                                          </p:val>
                                        </p:tav>
                                        <p:tav tm="100000">
                                          <p:val>
                                            <p:strVal val="#ppt_h*0.04175189"/>
                                          </p:val>
                                        </p:tav>
                                      </p:tavLst>
                                    </p:anim>
                                    <p:anim to="" calcmode="lin" valueType="num">
                                      <p:cBhvr>
                                        <p:cTn id="1991" dur="500" fill="hold">
                                          <p:stCondLst>
                                            <p:cond delay="0"/>
                                          </p:stCondLst>
                                        </p:cTn>
                                        <p:tgtEl>
                                          <p:spTgt spid="4"/>
                                        </p:tgtEl>
                                        <p:attrNameLst>
                                          <p:attrName>ppt_x</p:attrName>
                                        </p:attrNameLst>
                                      </p:cBhvr>
                                      <p:tavLst>
                                        <p:tav tm="0">
                                          <p:val>
                                            <p:strVal val="ppt_x"/>
                                          </p:val>
                                        </p:tav>
                                        <p:tav tm="100000">
                                          <p:val>
                                            <p:fltVal val="-2.624"/>
                                          </p:val>
                                        </p:tav>
                                      </p:tavLst>
                                    </p:anim>
                                    <p:anim to="" calcmode="lin" valueType="num">
                                      <p:cBhvr>
                                        <p:cTn id="1992" dur="500" fill="hold">
                                          <p:stCondLst>
                                            <p:cond delay="0"/>
                                          </p:stCondLst>
                                        </p:cTn>
                                        <p:tgtEl>
                                          <p:spTgt spid="4"/>
                                        </p:tgtEl>
                                        <p:attrNameLst>
                                          <p:attrName>ppt_y</p:attrName>
                                        </p:attrNameLst>
                                      </p:cBhvr>
                                      <p:tavLst>
                                        <p:tav tm="0">
                                          <p:val>
                                            <p:strVal val="ppt_y"/>
                                          </p:val>
                                        </p:tav>
                                        <p:tav tm="100000">
                                          <p:val>
                                            <p:fltVal val="-1.74937"/>
                                          </p:val>
                                        </p:tav>
                                      </p:tavLst>
                                    </p:anim>
                                    <p:anim to="" calcmode="lin" valueType="num">
                                      <p:cBhvr>
                                        <p:cTn id="1993"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1994" fill="hold">
                      <p:stCondLst>
                        <p:cond delay="indefinite"/>
                      </p:stCondLst>
                      <p:childTnLst>
                        <p:par>
                          <p:cTn id="1995" fill="hold">
                            <p:stCondLst>
                              <p:cond delay="0"/>
                            </p:stCondLst>
                            <p:childTnLst>
                              <p:par>
                                <p:cTn id="1996" presetID="2" presetClass="entr" presetSubtype="4" fill="hold" grpId="0" nodeType="clickEffect">
                                  <p:stCondLst>
                                    <p:cond delay="0"/>
                                  </p:stCondLst>
                                  <p:childTnLst>
                                    <p:set>
                                      <p:cBhvr>
                                        <p:cTn id="1997" dur="1" fill="hold">
                                          <p:stCondLst>
                                            <p:cond delay="0"/>
                                          </p:stCondLst>
                                        </p:cTn>
                                        <p:tgtEl>
                                          <p:spTgt spid="33"/>
                                        </p:tgtEl>
                                        <p:attrNameLst>
                                          <p:attrName>style.visibility</p:attrName>
                                        </p:attrNameLst>
                                      </p:cBhvr>
                                      <p:to>
                                        <p:strVal val="visible"/>
                                      </p:to>
                                    </p:set>
                                    <p:anim calcmode="lin" valueType="num">
                                      <p:cBhvr additive="base">
                                        <p:cTn id="1998" dur="500" fill="hold">
                                          <p:stCondLst>
                                            <p:cond delay="0"/>
                                          </p:stCondLst>
                                        </p:cTn>
                                        <p:tgtEl>
                                          <p:spTgt spid="33"/>
                                        </p:tgtEl>
                                        <p:attrNameLst>
                                          <p:attrName>ppt_x</p:attrName>
                                        </p:attrNameLst>
                                      </p:cBhvr>
                                      <p:tavLst>
                                        <p:tav tm="0">
                                          <p:val>
                                            <p:fltVal val="0.24285"/>
                                          </p:val>
                                        </p:tav>
                                        <p:tav tm="100000">
                                          <p:val>
                                            <p:fltVal val="0.24285"/>
                                          </p:val>
                                        </p:tav>
                                      </p:tavLst>
                                    </p:anim>
                                    <p:anim calcmode="lin" valueType="num">
                                      <p:cBhvr additive="base">
                                        <p:cTn id="1999" dur="500" fill="hold">
                                          <p:stCondLst>
                                            <p:cond delay="0"/>
                                          </p:stCondLst>
                                        </p:cTn>
                                        <p:tgtEl>
                                          <p:spTgt spid="33"/>
                                        </p:tgtEl>
                                        <p:attrNameLst>
                                          <p:attrName>ppt_y</p:attrName>
                                        </p:attrNameLst>
                                      </p:cBhvr>
                                      <p:tavLst>
                                        <p:tav tm="0">
                                          <p:val>
                                            <p:fltVal val="1.5"/>
                                          </p:val>
                                        </p:tav>
                                        <p:tav tm="100000">
                                          <p:val>
                                            <p:fltVal val="0.5"/>
                                          </p:val>
                                        </p:tav>
                                      </p:tavLst>
                                    </p:anim>
                                    <p:anim to="" calcmode="lin" valueType="num">
                                      <p:cBhvr>
                                        <p:cTn id="2000" dur="500" fill="hold">
                                          <p:stCondLst>
                                            <p:cond delay="0"/>
                                          </p:stCondLst>
                                        </p:cTn>
                                        <p:tgtEl>
                                          <p:spTgt spid="33"/>
                                        </p:tgtEl>
                                        <p:attrNameLst>
                                          <p:attrName>ppt_w</p:attrName>
                                        </p:attrNameLst>
                                      </p:cBhvr>
                                      <p:tavLst>
                                        <p:tav tm="0">
                                          <p:val>
                                            <p:intVal val="0"/>
                                          </p:val>
                                        </p:tav>
                                        <p:tav tm="50000">
                                          <p:val>
                                            <p:strVal val="#ppt_w*1.2 *1.007762"/>
                                          </p:val>
                                        </p:tav>
                                        <p:tav tm="100000">
                                          <p:val>
                                            <p:strVal val="#ppt_w*1.007762"/>
                                          </p:val>
                                        </p:tav>
                                      </p:tavLst>
                                    </p:anim>
                                    <p:anim to="" calcmode="lin" valueType="num">
                                      <p:cBhvr>
                                        <p:cTn id="2001" dur="500" fill="hold">
                                          <p:stCondLst>
                                            <p:cond delay="0"/>
                                          </p:stCondLst>
                                        </p:cTn>
                                        <p:tgtEl>
                                          <p:spTgt spid="33"/>
                                        </p:tgtEl>
                                        <p:attrNameLst>
                                          <p:attrName>ppt_h</p:attrName>
                                        </p:attrNameLst>
                                      </p:cBhvr>
                                      <p:tavLst>
                                        <p:tav tm="0">
                                          <p:val>
                                            <p:intVal val="0"/>
                                          </p:val>
                                        </p:tav>
                                        <p:tav tm="50000">
                                          <p:val>
                                            <p:strVal val="#ppt_h*1.2*1.007762"/>
                                          </p:val>
                                        </p:tav>
                                        <p:tav tm="100000">
                                          <p:val>
                                            <p:strVal val="#ppt_h*1.007762"/>
                                          </p:val>
                                        </p:tav>
                                      </p:tavLst>
                                    </p:anim>
                                  </p:childTnLst>
                                </p:cTn>
                              </p:par>
                              <p:par>
                                <p:cTn id="2002" presetID="0" presetClass="entr" presetSubtype="0" fill="hold" grpId="1" nodeType="withEffect">
                                  <p:stCondLst>
                                    <p:cond delay="0"/>
                                  </p:stCondLst>
                                  <p:childTnLst>
                                    <p:anim to="" calcmode="lin" valueType="num">
                                      <p:cBhvr>
                                        <p:cTn id="2003" dur="500" fill="hold">
                                          <p:stCondLst>
                                            <p:cond delay="0"/>
                                          </p:stCondLst>
                                        </p:cTn>
                                        <p:tgtEl>
                                          <p:spTgt spid="32"/>
                                        </p:tgtEl>
                                        <p:attrNameLst>
                                          <p:attrName>ppt_w</p:attrName>
                                        </p:attrNameLst>
                                      </p:cBhvr>
                                      <p:tavLst>
                                        <p:tav tm="0">
                                          <p:val>
                                            <p:strVal val="ppt_w"/>
                                          </p:val>
                                        </p:tav>
                                        <p:tav tm="100000">
                                          <p:val>
                                            <p:strVal val="#ppt_w*0.9832571"/>
                                          </p:val>
                                        </p:tav>
                                      </p:tavLst>
                                    </p:anim>
                                    <p:anim to="" calcmode="lin" valueType="num">
                                      <p:cBhvr>
                                        <p:cTn id="2004" dur="500" fill="hold">
                                          <p:stCondLst>
                                            <p:cond delay="0"/>
                                          </p:stCondLst>
                                        </p:cTn>
                                        <p:tgtEl>
                                          <p:spTgt spid="32"/>
                                        </p:tgtEl>
                                        <p:attrNameLst>
                                          <p:attrName>ppt_h</p:attrName>
                                        </p:attrNameLst>
                                      </p:cBhvr>
                                      <p:tavLst>
                                        <p:tav tm="0">
                                          <p:val>
                                            <p:strVal val="ppt_h"/>
                                          </p:val>
                                        </p:tav>
                                        <p:tav tm="100000">
                                          <p:val>
                                            <p:strVal val="#ppt_h*0.9832571"/>
                                          </p:val>
                                        </p:tav>
                                      </p:tavLst>
                                    </p:anim>
                                    <p:anim to="" calcmode="lin" valueType="num">
                                      <p:cBhvr>
                                        <p:cTn id="2005" dur="500" fill="hold">
                                          <p:stCondLst>
                                            <p:cond delay="0"/>
                                          </p:stCondLst>
                                        </p:cTn>
                                        <p:tgtEl>
                                          <p:spTgt spid="32"/>
                                        </p:tgtEl>
                                        <p:attrNameLst>
                                          <p:attrName>ppt_x</p:attrName>
                                        </p:attrNameLst>
                                      </p:cBhvr>
                                      <p:tavLst>
                                        <p:tav tm="0">
                                          <p:val>
                                            <p:strVal val="ppt_x"/>
                                          </p:val>
                                        </p:tav>
                                        <p:tav tm="100000">
                                          <p:val>
                                            <p:fltVal val="0.34809"/>
                                          </p:val>
                                        </p:tav>
                                      </p:tavLst>
                                    </p:anim>
                                    <p:anim to="" calcmode="lin" valueType="num">
                                      <p:cBhvr>
                                        <p:cTn id="2006" dur="500" fill="hold">
                                          <p:stCondLst>
                                            <p:cond delay="0"/>
                                          </p:stCondLst>
                                        </p:cTn>
                                        <p:tgtEl>
                                          <p:spTgt spid="32"/>
                                        </p:tgtEl>
                                        <p:attrNameLst>
                                          <p:attrName>ppt_y</p:attrName>
                                        </p:attrNameLst>
                                      </p:cBhvr>
                                      <p:tavLst>
                                        <p:tav tm="0">
                                          <p:val>
                                            <p:strVal val="ppt_y"/>
                                          </p:val>
                                        </p:tav>
                                        <p:tav tm="100000">
                                          <p:val>
                                            <p:fltVal val="0.36854"/>
                                          </p:val>
                                        </p:tav>
                                      </p:tavLst>
                                    </p:anim>
                                    <p:anim to="" calcmode="lin" valueType="num">
                                      <p:cBhvr>
                                        <p:cTn id="2007" dur="500" fill="hold">
                                          <p:stCondLst>
                                            <p:cond delay="0"/>
                                          </p:stCondLst>
                                        </p:cTn>
                                        <p:tgtEl>
                                          <p:spTgt spid="32"/>
                                        </p:tgtEl>
                                        <p:attrNameLst>
                                          <p:attrName>transform.rotation_z</p:attrName>
                                        </p:attrNameLst>
                                      </p:cBhvr>
                                      <p:tavLst>
                                        <p:tav tm="0">
                                          <p:val>
                                            <p:strVal val="ppt_r"/>
                                          </p:val>
                                        </p:tav>
                                        <p:tav tm="100000">
                                          <p:val>
                                            <p:fltVal val="0"/>
                                          </p:val>
                                        </p:tav>
                                      </p:tavLst>
                                    </p:anim>
                                  </p:childTnLst>
                                </p:cTn>
                              </p:par>
                              <p:par>
                                <p:cTn id="2008" presetID="0" presetClass="entr" presetSubtype="0" fill="hold" grpId="2" nodeType="withEffect">
                                  <p:stCondLst>
                                    <p:cond delay="0"/>
                                  </p:stCondLst>
                                  <p:childTnLst>
                                    <p:anim to="" calcmode="lin" valueType="num">
                                      <p:cBhvr>
                                        <p:cTn id="2009" dur="500" fill="hold">
                                          <p:stCondLst>
                                            <p:cond delay="0"/>
                                          </p:stCondLst>
                                        </p:cTn>
                                        <p:tgtEl>
                                          <p:spTgt spid="31"/>
                                        </p:tgtEl>
                                        <p:attrNameLst>
                                          <p:attrName>ppt_w</p:attrName>
                                        </p:attrNameLst>
                                      </p:cBhvr>
                                      <p:tavLst>
                                        <p:tav tm="0">
                                          <p:val>
                                            <p:strVal val="ppt_w"/>
                                          </p:val>
                                        </p:tav>
                                        <p:tav tm="100000">
                                          <p:val>
                                            <p:strVal val="#ppt_w*1.229107"/>
                                          </p:val>
                                        </p:tav>
                                      </p:tavLst>
                                    </p:anim>
                                    <p:anim to="" calcmode="lin" valueType="num">
                                      <p:cBhvr>
                                        <p:cTn id="2010" dur="500" fill="hold">
                                          <p:stCondLst>
                                            <p:cond delay="0"/>
                                          </p:stCondLst>
                                        </p:cTn>
                                        <p:tgtEl>
                                          <p:spTgt spid="31"/>
                                        </p:tgtEl>
                                        <p:attrNameLst>
                                          <p:attrName>ppt_h</p:attrName>
                                        </p:attrNameLst>
                                      </p:cBhvr>
                                      <p:tavLst>
                                        <p:tav tm="0">
                                          <p:val>
                                            <p:strVal val="ppt_h"/>
                                          </p:val>
                                        </p:tav>
                                        <p:tav tm="100000">
                                          <p:val>
                                            <p:strVal val="#ppt_h*1.229106"/>
                                          </p:val>
                                        </p:tav>
                                      </p:tavLst>
                                    </p:anim>
                                    <p:anim to="" calcmode="lin" valueType="num">
                                      <p:cBhvr>
                                        <p:cTn id="2011" dur="500" fill="hold">
                                          <p:stCondLst>
                                            <p:cond delay="0"/>
                                          </p:stCondLst>
                                        </p:cTn>
                                        <p:tgtEl>
                                          <p:spTgt spid="31"/>
                                        </p:tgtEl>
                                        <p:attrNameLst>
                                          <p:attrName>ppt_x</p:attrName>
                                        </p:attrNameLst>
                                      </p:cBhvr>
                                      <p:tavLst>
                                        <p:tav tm="0">
                                          <p:val>
                                            <p:strVal val="ppt_x"/>
                                          </p:val>
                                        </p:tav>
                                        <p:tav tm="100000">
                                          <p:val>
                                            <p:fltVal val="0.40653"/>
                                          </p:val>
                                        </p:tav>
                                      </p:tavLst>
                                    </p:anim>
                                    <p:anim to="" calcmode="lin" valueType="num">
                                      <p:cBhvr>
                                        <p:cTn id="2012" dur="500" fill="hold">
                                          <p:stCondLst>
                                            <p:cond delay="0"/>
                                          </p:stCondLst>
                                        </p:cTn>
                                        <p:tgtEl>
                                          <p:spTgt spid="31"/>
                                        </p:tgtEl>
                                        <p:attrNameLst>
                                          <p:attrName>ppt_y</p:attrName>
                                        </p:attrNameLst>
                                      </p:cBhvr>
                                      <p:tavLst>
                                        <p:tav tm="0">
                                          <p:val>
                                            <p:strVal val="ppt_y"/>
                                          </p:val>
                                        </p:tav>
                                        <p:tav tm="100000">
                                          <p:val>
                                            <p:fltVal val="0.18436"/>
                                          </p:val>
                                        </p:tav>
                                      </p:tavLst>
                                    </p:anim>
                                    <p:anim to="" calcmode="lin" valueType="num">
                                      <p:cBhvr>
                                        <p:cTn id="2013" dur="500" fill="hold">
                                          <p:stCondLst>
                                            <p:cond delay="0"/>
                                          </p:stCondLst>
                                        </p:cTn>
                                        <p:tgtEl>
                                          <p:spTgt spid="31"/>
                                        </p:tgtEl>
                                        <p:attrNameLst>
                                          <p:attrName>transform.rotation_z</p:attrName>
                                        </p:attrNameLst>
                                      </p:cBhvr>
                                      <p:tavLst>
                                        <p:tav tm="0">
                                          <p:val>
                                            <p:strVal val="ppt_r"/>
                                          </p:val>
                                        </p:tav>
                                        <p:tav tm="100000">
                                          <p:val>
                                            <p:fltVal val="0"/>
                                          </p:val>
                                        </p:tav>
                                      </p:tavLst>
                                    </p:anim>
                                  </p:childTnLst>
                                </p:cTn>
                              </p:par>
                              <p:par>
                                <p:cTn id="2014" presetID="0" presetClass="entr" presetSubtype="0" fill="hold" grpId="3" nodeType="withEffect">
                                  <p:stCondLst>
                                    <p:cond delay="0"/>
                                  </p:stCondLst>
                                  <p:childTnLst>
                                    <p:anim to="" calcmode="lin" valueType="num">
                                      <p:cBhvr>
                                        <p:cTn id="2015" dur="500" fill="hold">
                                          <p:stCondLst>
                                            <p:cond delay="0"/>
                                          </p:stCondLst>
                                        </p:cTn>
                                        <p:tgtEl>
                                          <p:spTgt spid="30"/>
                                        </p:tgtEl>
                                        <p:attrNameLst>
                                          <p:attrName>ppt_w</p:attrName>
                                        </p:attrNameLst>
                                      </p:cBhvr>
                                      <p:tavLst>
                                        <p:tav tm="0">
                                          <p:val>
                                            <p:strVal val="ppt_w"/>
                                          </p:val>
                                        </p:tav>
                                        <p:tav tm="100000">
                                          <p:val>
                                            <p:strVal val="#ppt_w*1.229106"/>
                                          </p:val>
                                        </p:tav>
                                      </p:tavLst>
                                    </p:anim>
                                    <p:anim to="" calcmode="lin" valueType="num">
                                      <p:cBhvr>
                                        <p:cTn id="2016" dur="500" fill="hold">
                                          <p:stCondLst>
                                            <p:cond delay="0"/>
                                          </p:stCondLst>
                                        </p:cTn>
                                        <p:tgtEl>
                                          <p:spTgt spid="30"/>
                                        </p:tgtEl>
                                        <p:attrNameLst>
                                          <p:attrName>ppt_h</p:attrName>
                                        </p:attrNameLst>
                                      </p:cBhvr>
                                      <p:tavLst>
                                        <p:tav tm="0">
                                          <p:val>
                                            <p:strVal val="ppt_h"/>
                                          </p:val>
                                        </p:tav>
                                        <p:tav tm="100000">
                                          <p:val>
                                            <p:strVal val="#ppt_h*1.229107"/>
                                          </p:val>
                                        </p:tav>
                                      </p:tavLst>
                                    </p:anim>
                                    <p:anim to="" calcmode="lin" valueType="num">
                                      <p:cBhvr>
                                        <p:cTn id="2017" dur="500" fill="hold">
                                          <p:stCondLst>
                                            <p:cond delay="0"/>
                                          </p:stCondLst>
                                        </p:cTn>
                                        <p:tgtEl>
                                          <p:spTgt spid="30"/>
                                        </p:tgtEl>
                                        <p:attrNameLst>
                                          <p:attrName>ppt_x</p:attrName>
                                        </p:attrNameLst>
                                      </p:cBhvr>
                                      <p:tavLst>
                                        <p:tav tm="0">
                                          <p:val>
                                            <p:strVal val="ppt_x"/>
                                          </p:val>
                                        </p:tav>
                                        <p:tav tm="100000">
                                          <p:val>
                                            <p:fltVal val="0.02013"/>
                                          </p:val>
                                        </p:tav>
                                      </p:tavLst>
                                    </p:anim>
                                    <p:anim to="" calcmode="lin" valueType="num">
                                      <p:cBhvr>
                                        <p:cTn id="2018" dur="500" fill="hold">
                                          <p:stCondLst>
                                            <p:cond delay="0"/>
                                          </p:stCondLst>
                                        </p:cTn>
                                        <p:tgtEl>
                                          <p:spTgt spid="30"/>
                                        </p:tgtEl>
                                        <p:attrNameLst>
                                          <p:attrName>ppt_y</p:attrName>
                                        </p:attrNameLst>
                                      </p:cBhvr>
                                      <p:tavLst>
                                        <p:tav tm="0">
                                          <p:val>
                                            <p:strVal val="ppt_y"/>
                                          </p:val>
                                        </p:tav>
                                        <p:tav tm="100000">
                                          <p:val>
                                            <p:fltVal val="-0.03052"/>
                                          </p:val>
                                        </p:tav>
                                      </p:tavLst>
                                    </p:anim>
                                    <p:anim to="" calcmode="lin" valueType="num">
                                      <p:cBhvr>
                                        <p:cTn id="2019" dur="500" fill="hold">
                                          <p:stCondLst>
                                            <p:cond delay="0"/>
                                          </p:stCondLst>
                                        </p:cTn>
                                        <p:tgtEl>
                                          <p:spTgt spid="30"/>
                                        </p:tgtEl>
                                        <p:attrNameLst>
                                          <p:attrName>transform.rotation_z</p:attrName>
                                        </p:attrNameLst>
                                      </p:cBhvr>
                                      <p:tavLst>
                                        <p:tav tm="0">
                                          <p:val>
                                            <p:strVal val="ppt_r"/>
                                          </p:val>
                                        </p:tav>
                                        <p:tav tm="100000">
                                          <p:val>
                                            <p:fltVal val="-90"/>
                                          </p:val>
                                        </p:tav>
                                      </p:tavLst>
                                    </p:anim>
                                  </p:childTnLst>
                                </p:cTn>
                              </p:par>
                              <p:par>
                                <p:cTn id="2020" presetID="0" presetClass="entr" presetSubtype="0" fill="hold" grpId="4" nodeType="withEffect">
                                  <p:stCondLst>
                                    <p:cond delay="0"/>
                                  </p:stCondLst>
                                  <p:childTnLst>
                                    <p:anim to="" calcmode="lin" valueType="num">
                                      <p:cBhvr>
                                        <p:cTn id="2021" dur="500" fill="hold">
                                          <p:stCondLst>
                                            <p:cond delay="0"/>
                                          </p:stCondLst>
                                        </p:cTn>
                                        <p:tgtEl>
                                          <p:spTgt spid="29"/>
                                        </p:tgtEl>
                                        <p:attrNameLst>
                                          <p:attrName>ppt_w</p:attrName>
                                        </p:attrNameLst>
                                      </p:cBhvr>
                                      <p:tavLst>
                                        <p:tav tm="0">
                                          <p:val>
                                            <p:strVal val="ppt_w"/>
                                          </p:val>
                                        </p:tav>
                                        <p:tav tm="100000">
                                          <p:val>
                                            <p:strVal val="#ppt_w*1.229107"/>
                                          </p:val>
                                        </p:tav>
                                      </p:tavLst>
                                    </p:anim>
                                    <p:anim to="" calcmode="lin" valueType="num">
                                      <p:cBhvr>
                                        <p:cTn id="2022" dur="500" fill="hold">
                                          <p:stCondLst>
                                            <p:cond delay="0"/>
                                          </p:stCondLst>
                                        </p:cTn>
                                        <p:tgtEl>
                                          <p:spTgt spid="29"/>
                                        </p:tgtEl>
                                        <p:attrNameLst>
                                          <p:attrName>ppt_h</p:attrName>
                                        </p:attrNameLst>
                                      </p:cBhvr>
                                      <p:tavLst>
                                        <p:tav tm="0">
                                          <p:val>
                                            <p:strVal val="ppt_h"/>
                                          </p:val>
                                        </p:tav>
                                        <p:tav tm="100000">
                                          <p:val>
                                            <p:strVal val="#ppt_h*1.229106"/>
                                          </p:val>
                                        </p:tav>
                                      </p:tavLst>
                                    </p:anim>
                                    <p:anim to="" calcmode="lin" valueType="num">
                                      <p:cBhvr>
                                        <p:cTn id="2023" dur="500" fill="hold">
                                          <p:stCondLst>
                                            <p:cond delay="0"/>
                                          </p:stCondLst>
                                        </p:cTn>
                                        <p:tgtEl>
                                          <p:spTgt spid="29"/>
                                        </p:tgtEl>
                                        <p:attrNameLst>
                                          <p:attrName>ppt_x</p:attrName>
                                        </p:attrNameLst>
                                      </p:cBhvr>
                                      <p:tavLst>
                                        <p:tav tm="0">
                                          <p:val>
                                            <p:strVal val="ppt_x"/>
                                          </p:val>
                                        </p:tav>
                                        <p:tav tm="100000">
                                          <p:val>
                                            <p:fltVal val="-0.11662"/>
                                          </p:val>
                                        </p:tav>
                                      </p:tavLst>
                                    </p:anim>
                                    <p:anim to="" calcmode="lin" valueType="num">
                                      <p:cBhvr>
                                        <p:cTn id="2024" dur="500" fill="hold">
                                          <p:stCondLst>
                                            <p:cond delay="0"/>
                                          </p:stCondLst>
                                        </p:cTn>
                                        <p:tgtEl>
                                          <p:spTgt spid="29"/>
                                        </p:tgtEl>
                                        <p:attrNameLst>
                                          <p:attrName>ppt_y</p:attrName>
                                        </p:attrNameLst>
                                      </p:cBhvr>
                                      <p:tavLst>
                                        <p:tav tm="0">
                                          <p:val>
                                            <p:strVal val="ppt_y"/>
                                          </p:val>
                                        </p:tav>
                                        <p:tav tm="100000">
                                          <p:val>
                                            <p:fltVal val="-0.17861"/>
                                          </p:val>
                                        </p:tav>
                                      </p:tavLst>
                                    </p:anim>
                                    <p:anim to="" calcmode="lin" valueType="num">
                                      <p:cBhvr>
                                        <p:cTn id="2025" dur="500" fill="hold">
                                          <p:stCondLst>
                                            <p:cond delay="0"/>
                                          </p:stCondLst>
                                        </p:cTn>
                                        <p:tgtEl>
                                          <p:spTgt spid="29"/>
                                        </p:tgtEl>
                                        <p:attrNameLst>
                                          <p:attrName>transform.rotation_z</p:attrName>
                                        </p:attrNameLst>
                                      </p:cBhvr>
                                      <p:tavLst>
                                        <p:tav tm="0">
                                          <p:val>
                                            <p:strVal val="ppt_r"/>
                                          </p:val>
                                        </p:tav>
                                        <p:tav tm="100000">
                                          <p:val>
                                            <p:fltVal val="-90"/>
                                          </p:val>
                                        </p:tav>
                                      </p:tavLst>
                                    </p:anim>
                                  </p:childTnLst>
                                </p:cTn>
                              </p:par>
                              <p:par>
                                <p:cTn id="2026" presetID="0" presetClass="entr" presetSubtype="0" fill="hold" grpId="5" nodeType="withEffect">
                                  <p:stCondLst>
                                    <p:cond delay="0"/>
                                  </p:stCondLst>
                                  <p:childTnLst>
                                    <p:anim to="" calcmode="lin" valueType="num">
                                      <p:cBhvr>
                                        <p:cTn id="2027" dur="500" fill="hold">
                                          <p:stCondLst>
                                            <p:cond delay="0"/>
                                          </p:stCondLst>
                                        </p:cTn>
                                        <p:tgtEl>
                                          <p:spTgt spid="28"/>
                                        </p:tgtEl>
                                        <p:attrNameLst>
                                          <p:attrName>ppt_w</p:attrName>
                                        </p:attrNameLst>
                                      </p:cBhvr>
                                      <p:tavLst>
                                        <p:tav tm="0">
                                          <p:val>
                                            <p:strVal val="ppt_w"/>
                                          </p:val>
                                        </p:tav>
                                        <p:tav tm="100000">
                                          <p:val>
                                            <p:strVal val="#ppt_w*1.637028"/>
                                          </p:val>
                                        </p:tav>
                                      </p:tavLst>
                                    </p:anim>
                                    <p:anim to="" calcmode="lin" valueType="num">
                                      <p:cBhvr>
                                        <p:cTn id="2028" dur="500" fill="hold">
                                          <p:stCondLst>
                                            <p:cond delay="0"/>
                                          </p:stCondLst>
                                        </p:cTn>
                                        <p:tgtEl>
                                          <p:spTgt spid="28"/>
                                        </p:tgtEl>
                                        <p:attrNameLst>
                                          <p:attrName>ppt_h</p:attrName>
                                        </p:attrNameLst>
                                      </p:cBhvr>
                                      <p:tavLst>
                                        <p:tav tm="0">
                                          <p:val>
                                            <p:strVal val="ppt_h"/>
                                          </p:val>
                                        </p:tav>
                                        <p:tav tm="100000">
                                          <p:val>
                                            <p:strVal val="#ppt_h*1.637028"/>
                                          </p:val>
                                        </p:tav>
                                      </p:tavLst>
                                    </p:anim>
                                    <p:anim to="" calcmode="lin" valueType="num">
                                      <p:cBhvr>
                                        <p:cTn id="2029" dur="500" fill="hold">
                                          <p:stCondLst>
                                            <p:cond delay="0"/>
                                          </p:stCondLst>
                                        </p:cTn>
                                        <p:tgtEl>
                                          <p:spTgt spid="28"/>
                                        </p:tgtEl>
                                        <p:attrNameLst>
                                          <p:attrName>ppt_x</p:attrName>
                                        </p:attrNameLst>
                                      </p:cBhvr>
                                      <p:tavLst>
                                        <p:tav tm="0">
                                          <p:val>
                                            <p:strVal val="ppt_x"/>
                                          </p:val>
                                        </p:tav>
                                        <p:tav tm="100000">
                                          <p:val>
                                            <p:fltVal val="-0.37144"/>
                                          </p:val>
                                        </p:tav>
                                      </p:tavLst>
                                    </p:anim>
                                    <p:anim to="" calcmode="lin" valueType="num">
                                      <p:cBhvr>
                                        <p:cTn id="2030" dur="500" fill="hold">
                                          <p:stCondLst>
                                            <p:cond delay="0"/>
                                          </p:stCondLst>
                                        </p:cTn>
                                        <p:tgtEl>
                                          <p:spTgt spid="28"/>
                                        </p:tgtEl>
                                        <p:attrNameLst>
                                          <p:attrName>ppt_y</p:attrName>
                                        </p:attrNameLst>
                                      </p:cBhvr>
                                      <p:tavLst>
                                        <p:tav tm="0">
                                          <p:val>
                                            <p:strVal val="ppt_y"/>
                                          </p:val>
                                        </p:tav>
                                        <p:tav tm="100000">
                                          <p:val>
                                            <p:fltVal val="-0.82313"/>
                                          </p:val>
                                        </p:tav>
                                      </p:tavLst>
                                    </p:anim>
                                    <p:anim to="" calcmode="lin" valueType="num">
                                      <p:cBhvr>
                                        <p:cTn id="2031" dur="500" fill="hold">
                                          <p:stCondLst>
                                            <p:cond delay="0"/>
                                          </p:stCondLst>
                                        </p:cTn>
                                        <p:tgtEl>
                                          <p:spTgt spid="28"/>
                                        </p:tgtEl>
                                        <p:attrNameLst>
                                          <p:attrName>transform.rotation_z</p:attrName>
                                        </p:attrNameLst>
                                      </p:cBhvr>
                                      <p:tavLst>
                                        <p:tav tm="0">
                                          <p:val>
                                            <p:strVal val="ppt_r"/>
                                          </p:val>
                                        </p:tav>
                                        <p:tav tm="100000">
                                          <p:val>
                                            <p:fltVal val="0"/>
                                          </p:val>
                                        </p:tav>
                                      </p:tavLst>
                                    </p:anim>
                                  </p:childTnLst>
                                </p:cTn>
                              </p:par>
                              <p:par>
                                <p:cTn id="2032" presetID="0" presetClass="entr" presetSubtype="0" fill="hold" grpId="6" nodeType="withEffect">
                                  <p:stCondLst>
                                    <p:cond delay="0"/>
                                  </p:stCondLst>
                                  <p:childTnLst>
                                    <p:anim to="" calcmode="lin" valueType="num">
                                      <p:cBhvr>
                                        <p:cTn id="2033" dur="500" fill="hold">
                                          <p:stCondLst>
                                            <p:cond delay="0"/>
                                          </p:stCondLst>
                                        </p:cTn>
                                        <p:tgtEl>
                                          <p:spTgt spid="27"/>
                                        </p:tgtEl>
                                        <p:attrNameLst>
                                          <p:attrName>ppt_w</p:attrName>
                                        </p:attrNameLst>
                                      </p:cBhvr>
                                      <p:tavLst>
                                        <p:tav tm="0">
                                          <p:val>
                                            <p:strVal val="ppt_w"/>
                                          </p:val>
                                        </p:tav>
                                        <p:tav tm="100000">
                                          <p:val>
                                            <p:strVal val="#ppt_w*2.384164"/>
                                          </p:val>
                                        </p:tav>
                                      </p:tavLst>
                                    </p:anim>
                                    <p:anim to="" calcmode="lin" valueType="num">
                                      <p:cBhvr>
                                        <p:cTn id="2034" dur="500" fill="hold">
                                          <p:stCondLst>
                                            <p:cond delay="0"/>
                                          </p:stCondLst>
                                        </p:cTn>
                                        <p:tgtEl>
                                          <p:spTgt spid="27"/>
                                        </p:tgtEl>
                                        <p:attrNameLst>
                                          <p:attrName>ppt_h</p:attrName>
                                        </p:attrNameLst>
                                      </p:cBhvr>
                                      <p:tavLst>
                                        <p:tav tm="0">
                                          <p:val>
                                            <p:strVal val="ppt_h"/>
                                          </p:val>
                                        </p:tav>
                                        <p:tav tm="100000">
                                          <p:val>
                                            <p:strVal val="#ppt_h*2.384164"/>
                                          </p:val>
                                        </p:tav>
                                      </p:tavLst>
                                    </p:anim>
                                    <p:anim to="" calcmode="lin" valueType="num">
                                      <p:cBhvr>
                                        <p:cTn id="2035" dur="500" fill="hold">
                                          <p:stCondLst>
                                            <p:cond delay="0"/>
                                          </p:stCondLst>
                                        </p:cTn>
                                        <p:tgtEl>
                                          <p:spTgt spid="27"/>
                                        </p:tgtEl>
                                        <p:attrNameLst>
                                          <p:attrName>ppt_x</p:attrName>
                                        </p:attrNameLst>
                                      </p:cBhvr>
                                      <p:tavLst>
                                        <p:tav tm="0">
                                          <p:val>
                                            <p:strVal val="ppt_x"/>
                                          </p:val>
                                        </p:tav>
                                        <p:tav tm="100000">
                                          <p:val>
                                            <p:fltVal val="-0.43074"/>
                                          </p:val>
                                        </p:tav>
                                      </p:tavLst>
                                    </p:anim>
                                    <p:anim to="" calcmode="lin" valueType="num">
                                      <p:cBhvr>
                                        <p:cTn id="2036" dur="500" fill="hold">
                                          <p:stCondLst>
                                            <p:cond delay="0"/>
                                          </p:stCondLst>
                                        </p:cTn>
                                        <p:tgtEl>
                                          <p:spTgt spid="27"/>
                                        </p:tgtEl>
                                        <p:attrNameLst>
                                          <p:attrName>ppt_y</p:attrName>
                                        </p:attrNameLst>
                                      </p:cBhvr>
                                      <p:tavLst>
                                        <p:tav tm="0">
                                          <p:val>
                                            <p:strVal val="ppt_y"/>
                                          </p:val>
                                        </p:tav>
                                        <p:tav tm="100000">
                                          <p:val>
                                            <p:fltVal val="-1.13037"/>
                                          </p:val>
                                        </p:tav>
                                      </p:tavLst>
                                    </p:anim>
                                    <p:anim to="" calcmode="lin" valueType="num">
                                      <p:cBhvr>
                                        <p:cTn id="2037" dur="500" fill="hold">
                                          <p:stCondLst>
                                            <p:cond delay="0"/>
                                          </p:stCondLst>
                                        </p:cTn>
                                        <p:tgtEl>
                                          <p:spTgt spid="27"/>
                                        </p:tgtEl>
                                        <p:attrNameLst>
                                          <p:attrName>transform.rotation_z</p:attrName>
                                        </p:attrNameLst>
                                      </p:cBhvr>
                                      <p:tavLst>
                                        <p:tav tm="0">
                                          <p:val>
                                            <p:strVal val="ppt_r"/>
                                          </p:val>
                                        </p:tav>
                                        <p:tav tm="100000">
                                          <p:val>
                                            <p:fltVal val="0"/>
                                          </p:val>
                                        </p:tav>
                                      </p:tavLst>
                                    </p:anim>
                                  </p:childTnLst>
                                </p:cTn>
                              </p:par>
                              <p:par>
                                <p:cTn id="2038" presetID="0" presetClass="entr" presetSubtype="0" fill="hold" grpId="7" nodeType="withEffect">
                                  <p:stCondLst>
                                    <p:cond delay="0"/>
                                  </p:stCondLst>
                                  <p:childTnLst>
                                    <p:anim to="" calcmode="lin" valueType="num">
                                      <p:cBhvr>
                                        <p:cTn id="2039" dur="500" fill="hold">
                                          <p:stCondLst>
                                            <p:cond delay="0"/>
                                          </p:stCondLst>
                                        </p:cTn>
                                        <p:tgtEl>
                                          <p:spTgt spid="26"/>
                                        </p:tgtEl>
                                        <p:attrNameLst>
                                          <p:attrName>ppt_w</p:attrName>
                                        </p:attrNameLst>
                                      </p:cBhvr>
                                      <p:tavLst>
                                        <p:tav tm="0">
                                          <p:val>
                                            <p:strVal val="ppt_w"/>
                                          </p:val>
                                        </p:tav>
                                        <p:tav tm="100000">
                                          <p:val>
                                            <p:strVal val="#ppt_w*3.337325"/>
                                          </p:val>
                                        </p:tav>
                                      </p:tavLst>
                                    </p:anim>
                                    <p:anim to="" calcmode="lin" valueType="num">
                                      <p:cBhvr>
                                        <p:cTn id="2040" dur="500" fill="hold">
                                          <p:stCondLst>
                                            <p:cond delay="0"/>
                                          </p:stCondLst>
                                        </p:cTn>
                                        <p:tgtEl>
                                          <p:spTgt spid="26"/>
                                        </p:tgtEl>
                                        <p:attrNameLst>
                                          <p:attrName>ppt_h</p:attrName>
                                        </p:attrNameLst>
                                      </p:cBhvr>
                                      <p:tavLst>
                                        <p:tav tm="0">
                                          <p:val>
                                            <p:strVal val="ppt_h"/>
                                          </p:val>
                                        </p:tav>
                                        <p:tav tm="100000">
                                          <p:val>
                                            <p:strVal val="#ppt_h*3.337325"/>
                                          </p:val>
                                        </p:tav>
                                      </p:tavLst>
                                    </p:anim>
                                    <p:anim to="" calcmode="lin" valueType="num">
                                      <p:cBhvr>
                                        <p:cTn id="2041" dur="500" fill="hold">
                                          <p:stCondLst>
                                            <p:cond delay="0"/>
                                          </p:stCondLst>
                                        </p:cTn>
                                        <p:tgtEl>
                                          <p:spTgt spid="26"/>
                                        </p:tgtEl>
                                        <p:attrNameLst>
                                          <p:attrName>ppt_x</p:attrName>
                                        </p:attrNameLst>
                                      </p:cBhvr>
                                      <p:tavLst>
                                        <p:tav tm="0">
                                          <p:val>
                                            <p:strVal val="ppt_x"/>
                                          </p:val>
                                        </p:tav>
                                        <p:tav tm="100000">
                                          <p:val>
                                            <p:fltVal val="-0.85222"/>
                                          </p:val>
                                        </p:tav>
                                      </p:tavLst>
                                    </p:anim>
                                    <p:anim to="" calcmode="lin" valueType="num">
                                      <p:cBhvr>
                                        <p:cTn id="2042" dur="500" fill="hold">
                                          <p:stCondLst>
                                            <p:cond delay="0"/>
                                          </p:stCondLst>
                                        </p:cTn>
                                        <p:tgtEl>
                                          <p:spTgt spid="26"/>
                                        </p:tgtEl>
                                        <p:attrNameLst>
                                          <p:attrName>ppt_y</p:attrName>
                                        </p:attrNameLst>
                                      </p:cBhvr>
                                      <p:tavLst>
                                        <p:tav tm="0">
                                          <p:val>
                                            <p:strVal val="ppt_y"/>
                                          </p:val>
                                        </p:tav>
                                        <p:tav tm="100000">
                                          <p:val>
                                            <p:fltVal val="-2.01777"/>
                                          </p:val>
                                        </p:tav>
                                      </p:tavLst>
                                    </p:anim>
                                    <p:anim to="" calcmode="lin" valueType="num">
                                      <p:cBhvr>
                                        <p:cTn id="2043"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2044" presetID="0" presetClass="entr" presetSubtype="0" fill="hold" grpId="8" nodeType="withEffect">
                                  <p:stCondLst>
                                    <p:cond delay="0"/>
                                  </p:stCondLst>
                                  <p:childTnLst>
                                    <p:anim to="" calcmode="lin" valueType="num">
                                      <p:cBhvr>
                                        <p:cTn id="2045" dur="500" fill="hold">
                                          <p:stCondLst>
                                            <p:cond delay="0"/>
                                          </p:stCondLst>
                                        </p:cTn>
                                        <p:tgtEl>
                                          <p:spTgt spid="25"/>
                                        </p:tgtEl>
                                        <p:attrNameLst>
                                          <p:attrName>ppt_w</p:attrName>
                                        </p:attrNameLst>
                                      </p:cBhvr>
                                      <p:tavLst>
                                        <p:tav tm="0">
                                          <p:val>
                                            <p:strVal val="ppt_w"/>
                                          </p:val>
                                        </p:tav>
                                        <p:tav tm="100000">
                                          <p:val>
                                            <p:strVal val="#ppt_w*2.867132"/>
                                          </p:val>
                                        </p:tav>
                                      </p:tavLst>
                                    </p:anim>
                                    <p:anim to="" calcmode="lin" valueType="num">
                                      <p:cBhvr>
                                        <p:cTn id="2046" dur="500" fill="hold">
                                          <p:stCondLst>
                                            <p:cond delay="0"/>
                                          </p:stCondLst>
                                        </p:cTn>
                                        <p:tgtEl>
                                          <p:spTgt spid="25"/>
                                        </p:tgtEl>
                                        <p:attrNameLst>
                                          <p:attrName>ppt_h</p:attrName>
                                        </p:attrNameLst>
                                      </p:cBhvr>
                                      <p:tavLst>
                                        <p:tav tm="0">
                                          <p:val>
                                            <p:strVal val="ppt_h"/>
                                          </p:val>
                                        </p:tav>
                                        <p:tav tm="100000">
                                          <p:val>
                                            <p:strVal val="#ppt_h*2.867132"/>
                                          </p:val>
                                        </p:tav>
                                      </p:tavLst>
                                    </p:anim>
                                    <p:anim to="" calcmode="lin" valueType="num">
                                      <p:cBhvr>
                                        <p:cTn id="2047" dur="500" fill="hold">
                                          <p:stCondLst>
                                            <p:cond delay="0"/>
                                          </p:stCondLst>
                                        </p:cTn>
                                        <p:tgtEl>
                                          <p:spTgt spid="25"/>
                                        </p:tgtEl>
                                        <p:attrNameLst>
                                          <p:attrName>ppt_x</p:attrName>
                                        </p:attrNameLst>
                                      </p:cBhvr>
                                      <p:tavLst>
                                        <p:tav tm="0">
                                          <p:val>
                                            <p:strVal val="ppt_x"/>
                                          </p:val>
                                        </p:tav>
                                        <p:tav tm="100000">
                                          <p:val>
                                            <p:fltVal val="-1.1743"/>
                                          </p:val>
                                        </p:tav>
                                      </p:tavLst>
                                    </p:anim>
                                    <p:anim to="" calcmode="lin" valueType="num">
                                      <p:cBhvr>
                                        <p:cTn id="2048" dur="500" fill="hold">
                                          <p:stCondLst>
                                            <p:cond delay="0"/>
                                          </p:stCondLst>
                                        </p:cTn>
                                        <p:tgtEl>
                                          <p:spTgt spid="25"/>
                                        </p:tgtEl>
                                        <p:attrNameLst>
                                          <p:attrName>ppt_y</p:attrName>
                                        </p:attrNameLst>
                                      </p:cBhvr>
                                      <p:tavLst>
                                        <p:tav tm="0">
                                          <p:val>
                                            <p:strVal val="ppt_y"/>
                                          </p:val>
                                        </p:tav>
                                        <p:tav tm="100000">
                                          <p:val>
                                            <p:fltVal val="-1.59656"/>
                                          </p:val>
                                        </p:tav>
                                      </p:tavLst>
                                    </p:anim>
                                    <p:anim to="" calcmode="lin" valueType="num">
                                      <p:cBhvr>
                                        <p:cTn id="2049"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2050" presetID="0" presetClass="entr" presetSubtype="0" fill="hold" grpId="9" nodeType="withEffect">
                                  <p:stCondLst>
                                    <p:cond delay="0"/>
                                  </p:stCondLst>
                                  <p:childTnLst>
                                    <p:anim to="" calcmode="lin" valueType="num">
                                      <p:cBhvr>
                                        <p:cTn id="2051" dur="500" fill="hold">
                                          <p:stCondLst>
                                            <p:cond delay="0"/>
                                          </p:stCondLst>
                                        </p:cTn>
                                        <p:tgtEl>
                                          <p:spTgt spid="24"/>
                                        </p:tgtEl>
                                        <p:attrNameLst>
                                          <p:attrName>ppt_w</p:attrName>
                                        </p:attrNameLst>
                                      </p:cBhvr>
                                      <p:tavLst>
                                        <p:tav tm="0">
                                          <p:val>
                                            <p:strVal val="ppt_w"/>
                                          </p:val>
                                        </p:tav>
                                        <p:tav tm="100000">
                                          <p:val>
                                            <p:strVal val="#ppt_w*1.658806"/>
                                          </p:val>
                                        </p:tav>
                                      </p:tavLst>
                                    </p:anim>
                                    <p:anim to="" calcmode="lin" valueType="num">
                                      <p:cBhvr>
                                        <p:cTn id="2052" dur="500" fill="hold">
                                          <p:stCondLst>
                                            <p:cond delay="0"/>
                                          </p:stCondLst>
                                        </p:cTn>
                                        <p:tgtEl>
                                          <p:spTgt spid="24"/>
                                        </p:tgtEl>
                                        <p:attrNameLst>
                                          <p:attrName>ppt_h</p:attrName>
                                        </p:attrNameLst>
                                      </p:cBhvr>
                                      <p:tavLst>
                                        <p:tav tm="0">
                                          <p:val>
                                            <p:strVal val="ppt_h"/>
                                          </p:val>
                                        </p:tav>
                                        <p:tav tm="100000">
                                          <p:val>
                                            <p:strVal val="#ppt_h*1.658806"/>
                                          </p:val>
                                        </p:tav>
                                      </p:tavLst>
                                    </p:anim>
                                    <p:anim to="" calcmode="lin" valueType="num">
                                      <p:cBhvr>
                                        <p:cTn id="2053" dur="500" fill="hold">
                                          <p:stCondLst>
                                            <p:cond delay="0"/>
                                          </p:stCondLst>
                                        </p:cTn>
                                        <p:tgtEl>
                                          <p:spTgt spid="24"/>
                                        </p:tgtEl>
                                        <p:attrNameLst>
                                          <p:attrName>ppt_x</p:attrName>
                                        </p:attrNameLst>
                                      </p:cBhvr>
                                      <p:tavLst>
                                        <p:tav tm="0">
                                          <p:val>
                                            <p:strVal val="ppt_x"/>
                                          </p:val>
                                        </p:tav>
                                        <p:tav tm="100000">
                                          <p:val>
                                            <p:fltVal val="-1.43314"/>
                                          </p:val>
                                        </p:tav>
                                      </p:tavLst>
                                    </p:anim>
                                    <p:anim to="" calcmode="lin" valueType="num">
                                      <p:cBhvr>
                                        <p:cTn id="2054" dur="500" fill="hold">
                                          <p:stCondLst>
                                            <p:cond delay="0"/>
                                          </p:stCondLst>
                                        </p:cTn>
                                        <p:tgtEl>
                                          <p:spTgt spid="24"/>
                                        </p:tgtEl>
                                        <p:attrNameLst>
                                          <p:attrName>ppt_y</p:attrName>
                                        </p:attrNameLst>
                                      </p:cBhvr>
                                      <p:tavLst>
                                        <p:tav tm="0">
                                          <p:val>
                                            <p:strVal val="ppt_y"/>
                                          </p:val>
                                        </p:tav>
                                        <p:tav tm="100000">
                                          <p:val>
                                            <p:fltVal val="-1.29041"/>
                                          </p:val>
                                        </p:tav>
                                      </p:tavLst>
                                    </p:anim>
                                    <p:anim to="" calcmode="lin" valueType="num">
                                      <p:cBhvr>
                                        <p:cTn id="2055"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2056" presetID="0" presetClass="entr" presetSubtype="0" fill="hold" grpId="10" nodeType="withEffect">
                                  <p:stCondLst>
                                    <p:cond delay="0"/>
                                  </p:stCondLst>
                                  <p:childTnLst>
                                    <p:anim to="" calcmode="lin" valueType="num">
                                      <p:cBhvr>
                                        <p:cTn id="2057" dur="500" fill="hold">
                                          <p:stCondLst>
                                            <p:cond delay="0"/>
                                          </p:stCondLst>
                                        </p:cTn>
                                        <p:tgtEl>
                                          <p:spTgt spid="23"/>
                                        </p:tgtEl>
                                        <p:attrNameLst>
                                          <p:attrName>ppt_w</p:attrName>
                                        </p:attrNameLst>
                                      </p:cBhvr>
                                      <p:tavLst>
                                        <p:tav tm="0">
                                          <p:val>
                                            <p:strVal val="ppt_w"/>
                                          </p:val>
                                        </p:tav>
                                        <p:tav tm="100000">
                                          <p:val>
                                            <p:strVal val="#ppt_w*1.658806"/>
                                          </p:val>
                                        </p:tav>
                                      </p:tavLst>
                                    </p:anim>
                                    <p:anim to="" calcmode="lin" valueType="num">
                                      <p:cBhvr>
                                        <p:cTn id="2058" dur="500" fill="hold">
                                          <p:stCondLst>
                                            <p:cond delay="0"/>
                                          </p:stCondLst>
                                        </p:cTn>
                                        <p:tgtEl>
                                          <p:spTgt spid="23"/>
                                        </p:tgtEl>
                                        <p:attrNameLst>
                                          <p:attrName>ppt_h</p:attrName>
                                        </p:attrNameLst>
                                      </p:cBhvr>
                                      <p:tavLst>
                                        <p:tav tm="0">
                                          <p:val>
                                            <p:strVal val="ppt_h"/>
                                          </p:val>
                                        </p:tav>
                                        <p:tav tm="100000">
                                          <p:val>
                                            <p:strVal val="#ppt_h*1.658806"/>
                                          </p:val>
                                        </p:tav>
                                      </p:tavLst>
                                    </p:anim>
                                    <p:anim to="" calcmode="lin" valueType="num">
                                      <p:cBhvr>
                                        <p:cTn id="2059" dur="500" fill="hold">
                                          <p:stCondLst>
                                            <p:cond delay="0"/>
                                          </p:stCondLst>
                                        </p:cTn>
                                        <p:tgtEl>
                                          <p:spTgt spid="23"/>
                                        </p:tgtEl>
                                        <p:attrNameLst>
                                          <p:attrName>ppt_x</p:attrName>
                                        </p:attrNameLst>
                                      </p:cBhvr>
                                      <p:tavLst>
                                        <p:tav tm="0">
                                          <p:val>
                                            <p:strVal val="ppt_x"/>
                                          </p:val>
                                        </p:tav>
                                        <p:tav tm="100000">
                                          <p:val>
                                            <p:fltVal val="-1.63082"/>
                                          </p:val>
                                        </p:tav>
                                      </p:tavLst>
                                    </p:anim>
                                    <p:anim to="" calcmode="lin" valueType="num">
                                      <p:cBhvr>
                                        <p:cTn id="2060" dur="500" fill="hold">
                                          <p:stCondLst>
                                            <p:cond delay="0"/>
                                          </p:stCondLst>
                                        </p:cTn>
                                        <p:tgtEl>
                                          <p:spTgt spid="23"/>
                                        </p:tgtEl>
                                        <p:attrNameLst>
                                          <p:attrName>ppt_y</p:attrName>
                                        </p:attrNameLst>
                                      </p:cBhvr>
                                      <p:tavLst>
                                        <p:tav tm="0">
                                          <p:val>
                                            <p:strVal val="ppt_y"/>
                                          </p:val>
                                        </p:tav>
                                        <p:tav tm="100000">
                                          <p:val>
                                            <p:fltVal val="-1.20402"/>
                                          </p:val>
                                        </p:tav>
                                      </p:tavLst>
                                    </p:anim>
                                    <p:anim to="" calcmode="lin" valueType="num">
                                      <p:cBhvr>
                                        <p:cTn id="2061"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2062" presetID="0" presetClass="entr" presetSubtype="0" fill="hold" grpId="11" nodeType="withEffect">
                                  <p:stCondLst>
                                    <p:cond delay="0"/>
                                  </p:stCondLst>
                                  <p:childTnLst>
                                    <p:anim to="" calcmode="lin" valueType="num">
                                      <p:cBhvr>
                                        <p:cTn id="2063" dur="500" fill="hold">
                                          <p:stCondLst>
                                            <p:cond delay="0"/>
                                          </p:stCondLst>
                                        </p:cTn>
                                        <p:tgtEl>
                                          <p:spTgt spid="22"/>
                                        </p:tgtEl>
                                        <p:attrNameLst>
                                          <p:attrName>ppt_w</p:attrName>
                                        </p:attrNameLst>
                                      </p:cBhvr>
                                      <p:tavLst>
                                        <p:tav tm="0">
                                          <p:val>
                                            <p:strVal val="ppt_w"/>
                                          </p:val>
                                        </p:tav>
                                        <p:tav tm="100000">
                                          <p:val>
                                            <p:strVal val="#ppt_w*1.775505"/>
                                          </p:val>
                                        </p:tav>
                                      </p:tavLst>
                                    </p:anim>
                                    <p:anim to="" calcmode="lin" valueType="num">
                                      <p:cBhvr>
                                        <p:cTn id="2064" dur="500" fill="hold">
                                          <p:stCondLst>
                                            <p:cond delay="0"/>
                                          </p:stCondLst>
                                        </p:cTn>
                                        <p:tgtEl>
                                          <p:spTgt spid="22"/>
                                        </p:tgtEl>
                                        <p:attrNameLst>
                                          <p:attrName>ppt_h</p:attrName>
                                        </p:attrNameLst>
                                      </p:cBhvr>
                                      <p:tavLst>
                                        <p:tav tm="0">
                                          <p:val>
                                            <p:strVal val="ppt_h"/>
                                          </p:val>
                                        </p:tav>
                                        <p:tav tm="100000">
                                          <p:val>
                                            <p:strVal val="#ppt_h*1.775505"/>
                                          </p:val>
                                        </p:tav>
                                      </p:tavLst>
                                    </p:anim>
                                    <p:anim to="" calcmode="lin" valueType="num">
                                      <p:cBhvr>
                                        <p:cTn id="2065" dur="500" fill="hold">
                                          <p:stCondLst>
                                            <p:cond delay="0"/>
                                          </p:stCondLst>
                                        </p:cTn>
                                        <p:tgtEl>
                                          <p:spTgt spid="22"/>
                                        </p:tgtEl>
                                        <p:attrNameLst>
                                          <p:attrName>ppt_x</p:attrName>
                                        </p:attrNameLst>
                                      </p:cBhvr>
                                      <p:tavLst>
                                        <p:tav tm="0">
                                          <p:val>
                                            <p:strVal val="ppt_x"/>
                                          </p:val>
                                        </p:tav>
                                        <p:tav tm="100000">
                                          <p:val>
                                            <p:fltVal val="-1.84385"/>
                                          </p:val>
                                        </p:tav>
                                      </p:tavLst>
                                    </p:anim>
                                    <p:anim to="" calcmode="lin" valueType="num">
                                      <p:cBhvr>
                                        <p:cTn id="2066" dur="500" fill="hold">
                                          <p:stCondLst>
                                            <p:cond delay="0"/>
                                          </p:stCondLst>
                                        </p:cTn>
                                        <p:tgtEl>
                                          <p:spTgt spid="22"/>
                                        </p:tgtEl>
                                        <p:attrNameLst>
                                          <p:attrName>ppt_y</p:attrName>
                                        </p:attrNameLst>
                                      </p:cBhvr>
                                      <p:tavLst>
                                        <p:tav tm="0">
                                          <p:val>
                                            <p:strVal val="ppt_y"/>
                                          </p:val>
                                        </p:tav>
                                        <p:tav tm="100000">
                                          <p:val>
                                            <p:fltVal val="-1.09274"/>
                                          </p:val>
                                        </p:tav>
                                      </p:tavLst>
                                    </p:anim>
                                    <p:anim to="" calcmode="lin" valueType="num">
                                      <p:cBhvr>
                                        <p:cTn id="2067"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2068" presetID="0" presetClass="entr" presetSubtype="0" fill="hold" grpId="12" nodeType="withEffect">
                                  <p:stCondLst>
                                    <p:cond delay="0"/>
                                  </p:stCondLst>
                                  <p:childTnLst>
                                    <p:anim to="" calcmode="lin" valueType="num">
                                      <p:cBhvr>
                                        <p:cTn id="2069" dur="500" fill="hold">
                                          <p:stCondLst>
                                            <p:cond delay="0"/>
                                          </p:stCondLst>
                                        </p:cTn>
                                        <p:tgtEl>
                                          <p:spTgt spid="21"/>
                                        </p:tgtEl>
                                        <p:attrNameLst>
                                          <p:attrName>ppt_w</p:attrName>
                                        </p:attrNameLst>
                                      </p:cBhvr>
                                      <p:tavLst>
                                        <p:tav tm="0">
                                          <p:val>
                                            <p:strVal val="ppt_w"/>
                                          </p:val>
                                        </p:tav>
                                        <p:tav tm="100000">
                                          <p:val>
                                            <p:strVal val="#ppt_w*0.8956296"/>
                                          </p:val>
                                        </p:tav>
                                      </p:tavLst>
                                    </p:anim>
                                    <p:anim to="" calcmode="lin" valueType="num">
                                      <p:cBhvr>
                                        <p:cTn id="2070" dur="500" fill="hold">
                                          <p:stCondLst>
                                            <p:cond delay="0"/>
                                          </p:stCondLst>
                                        </p:cTn>
                                        <p:tgtEl>
                                          <p:spTgt spid="21"/>
                                        </p:tgtEl>
                                        <p:attrNameLst>
                                          <p:attrName>ppt_h</p:attrName>
                                        </p:attrNameLst>
                                      </p:cBhvr>
                                      <p:tavLst>
                                        <p:tav tm="0">
                                          <p:val>
                                            <p:strVal val="ppt_h"/>
                                          </p:val>
                                        </p:tav>
                                        <p:tav tm="100000">
                                          <p:val>
                                            <p:strVal val="#ppt_h*0.8956297"/>
                                          </p:val>
                                        </p:tav>
                                      </p:tavLst>
                                    </p:anim>
                                    <p:anim to="" calcmode="lin" valueType="num">
                                      <p:cBhvr>
                                        <p:cTn id="2071" dur="500" fill="hold">
                                          <p:stCondLst>
                                            <p:cond delay="0"/>
                                          </p:stCondLst>
                                        </p:cTn>
                                        <p:tgtEl>
                                          <p:spTgt spid="21"/>
                                        </p:tgtEl>
                                        <p:attrNameLst>
                                          <p:attrName>ppt_x</p:attrName>
                                        </p:attrNameLst>
                                      </p:cBhvr>
                                      <p:tavLst>
                                        <p:tav tm="0">
                                          <p:val>
                                            <p:strVal val="ppt_x"/>
                                          </p:val>
                                        </p:tav>
                                        <p:tav tm="100000">
                                          <p:val>
                                            <p:fltVal val="-2.00198"/>
                                          </p:val>
                                        </p:tav>
                                      </p:tavLst>
                                    </p:anim>
                                    <p:anim to="" calcmode="lin" valueType="num">
                                      <p:cBhvr>
                                        <p:cTn id="2072" dur="500" fill="hold">
                                          <p:stCondLst>
                                            <p:cond delay="0"/>
                                          </p:stCondLst>
                                        </p:cTn>
                                        <p:tgtEl>
                                          <p:spTgt spid="21"/>
                                        </p:tgtEl>
                                        <p:attrNameLst>
                                          <p:attrName>ppt_y</p:attrName>
                                        </p:attrNameLst>
                                      </p:cBhvr>
                                      <p:tavLst>
                                        <p:tav tm="0">
                                          <p:val>
                                            <p:strVal val="ppt_y"/>
                                          </p:val>
                                        </p:tav>
                                        <p:tav tm="100000">
                                          <p:val>
                                            <p:fltVal val="-1.13664"/>
                                          </p:val>
                                        </p:tav>
                                      </p:tavLst>
                                    </p:anim>
                                    <p:anim to="" calcmode="lin" valueType="num">
                                      <p:cBhvr>
                                        <p:cTn id="2073"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2074" presetID="0" presetClass="entr" presetSubtype="0" fill="hold" grpId="13" nodeType="withEffect">
                                  <p:stCondLst>
                                    <p:cond delay="0"/>
                                  </p:stCondLst>
                                  <p:childTnLst>
                                    <p:anim to="" calcmode="lin" valueType="num">
                                      <p:cBhvr>
                                        <p:cTn id="2075" dur="500" fill="hold">
                                          <p:stCondLst>
                                            <p:cond delay="0"/>
                                          </p:stCondLst>
                                        </p:cTn>
                                        <p:tgtEl>
                                          <p:spTgt spid="20"/>
                                        </p:tgtEl>
                                        <p:attrNameLst>
                                          <p:attrName>ppt_w</p:attrName>
                                        </p:attrNameLst>
                                      </p:cBhvr>
                                      <p:tavLst>
                                        <p:tav tm="0">
                                          <p:val>
                                            <p:strVal val="ppt_w"/>
                                          </p:val>
                                        </p:tav>
                                        <p:tav tm="100000">
                                          <p:val>
                                            <p:strVal val="#ppt_w*0.8956296"/>
                                          </p:val>
                                        </p:tav>
                                      </p:tavLst>
                                    </p:anim>
                                    <p:anim to="" calcmode="lin" valueType="num">
                                      <p:cBhvr>
                                        <p:cTn id="2076" dur="500" fill="hold">
                                          <p:stCondLst>
                                            <p:cond delay="0"/>
                                          </p:stCondLst>
                                        </p:cTn>
                                        <p:tgtEl>
                                          <p:spTgt spid="20"/>
                                        </p:tgtEl>
                                        <p:attrNameLst>
                                          <p:attrName>ppt_h</p:attrName>
                                        </p:attrNameLst>
                                      </p:cBhvr>
                                      <p:tavLst>
                                        <p:tav tm="0">
                                          <p:val>
                                            <p:strVal val="ppt_h"/>
                                          </p:val>
                                        </p:tav>
                                        <p:tav tm="100000">
                                          <p:val>
                                            <p:strVal val="#ppt_h*0.8956295"/>
                                          </p:val>
                                        </p:tav>
                                      </p:tavLst>
                                    </p:anim>
                                    <p:anim to="" calcmode="lin" valueType="num">
                                      <p:cBhvr>
                                        <p:cTn id="2077" dur="500" fill="hold">
                                          <p:stCondLst>
                                            <p:cond delay="0"/>
                                          </p:stCondLst>
                                        </p:cTn>
                                        <p:tgtEl>
                                          <p:spTgt spid="20"/>
                                        </p:tgtEl>
                                        <p:attrNameLst>
                                          <p:attrName>ppt_x</p:attrName>
                                        </p:attrNameLst>
                                      </p:cBhvr>
                                      <p:tavLst>
                                        <p:tav tm="0">
                                          <p:val>
                                            <p:strVal val="ppt_x"/>
                                          </p:val>
                                        </p:tav>
                                        <p:tav tm="100000">
                                          <p:val>
                                            <p:fltVal val="-2.10418"/>
                                          </p:val>
                                        </p:tav>
                                      </p:tavLst>
                                    </p:anim>
                                    <p:anim to="" calcmode="lin" valueType="num">
                                      <p:cBhvr>
                                        <p:cTn id="2078" dur="500" fill="hold">
                                          <p:stCondLst>
                                            <p:cond delay="0"/>
                                          </p:stCondLst>
                                        </p:cTn>
                                        <p:tgtEl>
                                          <p:spTgt spid="20"/>
                                        </p:tgtEl>
                                        <p:attrNameLst>
                                          <p:attrName>ppt_y</p:attrName>
                                        </p:attrNameLst>
                                      </p:cBhvr>
                                      <p:tavLst>
                                        <p:tav tm="0">
                                          <p:val>
                                            <p:strVal val="ppt_y"/>
                                          </p:val>
                                        </p:tav>
                                        <p:tav tm="100000">
                                          <p:val>
                                            <p:fltVal val="-1.46142"/>
                                          </p:val>
                                        </p:tav>
                                      </p:tavLst>
                                    </p:anim>
                                    <p:anim to="" calcmode="lin" valueType="num">
                                      <p:cBhvr>
                                        <p:cTn id="2079"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2080" presetID="0" presetClass="entr" presetSubtype="0" fill="hold" grpId="14" nodeType="withEffect">
                                  <p:stCondLst>
                                    <p:cond delay="0"/>
                                  </p:stCondLst>
                                  <p:childTnLst>
                                    <p:anim to="" calcmode="lin" valueType="num">
                                      <p:cBhvr>
                                        <p:cTn id="2081" dur="500" fill="hold">
                                          <p:stCondLst>
                                            <p:cond delay="0"/>
                                          </p:stCondLst>
                                        </p:cTn>
                                        <p:tgtEl>
                                          <p:spTgt spid="19"/>
                                        </p:tgtEl>
                                        <p:attrNameLst>
                                          <p:attrName>ppt_w</p:attrName>
                                        </p:attrNameLst>
                                      </p:cBhvr>
                                      <p:tavLst>
                                        <p:tav tm="0">
                                          <p:val>
                                            <p:strVal val="ppt_w"/>
                                          </p:val>
                                        </p:tav>
                                        <p:tav tm="100000">
                                          <p:val>
                                            <p:strVal val="#ppt_w*0.8303245"/>
                                          </p:val>
                                        </p:tav>
                                      </p:tavLst>
                                    </p:anim>
                                    <p:anim to="" calcmode="lin" valueType="num">
                                      <p:cBhvr>
                                        <p:cTn id="2082" dur="500" fill="hold">
                                          <p:stCondLst>
                                            <p:cond delay="0"/>
                                          </p:stCondLst>
                                        </p:cTn>
                                        <p:tgtEl>
                                          <p:spTgt spid="19"/>
                                        </p:tgtEl>
                                        <p:attrNameLst>
                                          <p:attrName>ppt_h</p:attrName>
                                        </p:attrNameLst>
                                      </p:cBhvr>
                                      <p:tavLst>
                                        <p:tav tm="0">
                                          <p:val>
                                            <p:strVal val="ppt_h"/>
                                          </p:val>
                                        </p:tav>
                                        <p:tav tm="100000">
                                          <p:val>
                                            <p:strVal val="#ppt_h*0.8303247"/>
                                          </p:val>
                                        </p:tav>
                                      </p:tavLst>
                                    </p:anim>
                                    <p:anim to="" calcmode="lin" valueType="num">
                                      <p:cBhvr>
                                        <p:cTn id="2083" dur="500" fill="hold">
                                          <p:stCondLst>
                                            <p:cond delay="0"/>
                                          </p:stCondLst>
                                        </p:cTn>
                                        <p:tgtEl>
                                          <p:spTgt spid="19"/>
                                        </p:tgtEl>
                                        <p:attrNameLst>
                                          <p:attrName>ppt_x</p:attrName>
                                        </p:attrNameLst>
                                      </p:cBhvr>
                                      <p:tavLst>
                                        <p:tav tm="0">
                                          <p:val>
                                            <p:strVal val="ppt_x"/>
                                          </p:val>
                                        </p:tav>
                                        <p:tav tm="100000">
                                          <p:val>
                                            <p:fltVal val="-2.22778"/>
                                          </p:val>
                                        </p:tav>
                                      </p:tavLst>
                                    </p:anim>
                                    <p:anim to="" calcmode="lin" valueType="num">
                                      <p:cBhvr>
                                        <p:cTn id="2084" dur="500" fill="hold">
                                          <p:stCondLst>
                                            <p:cond delay="0"/>
                                          </p:stCondLst>
                                        </p:cTn>
                                        <p:tgtEl>
                                          <p:spTgt spid="19"/>
                                        </p:tgtEl>
                                        <p:attrNameLst>
                                          <p:attrName>ppt_y</p:attrName>
                                        </p:attrNameLst>
                                      </p:cBhvr>
                                      <p:tavLst>
                                        <p:tav tm="0">
                                          <p:val>
                                            <p:strVal val="ppt_y"/>
                                          </p:val>
                                        </p:tav>
                                        <p:tav tm="100000">
                                          <p:val>
                                            <p:fltVal val="-1.57933"/>
                                          </p:val>
                                        </p:tav>
                                      </p:tavLst>
                                    </p:anim>
                                    <p:anim to="" calcmode="lin" valueType="num">
                                      <p:cBhvr>
                                        <p:cTn id="2085"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2086" presetID="0" presetClass="entr" presetSubtype="0" fill="hold" grpId="15" nodeType="withEffect">
                                  <p:stCondLst>
                                    <p:cond delay="0"/>
                                  </p:stCondLst>
                                  <p:childTnLst>
                                    <p:anim to="" calcmode="lin" valueType="num">
                                      <p:cBhvr>
                                        <p:cTn id="2087" dur="500" fill="hold">
                                          <p:stCondLst>
                                            <p:cond delay="0"/>
                                          </p:stCondLst>
                                        </p:cTn>
                                        <p:tgtEl>
                                          <p:spTgt spid="18"/>
                                        </p:tgtEl>
                                        <p:attrNameLst>
                                          <p:attrName>ppt_w</p:attrName>
                                        </p:attrNameLst>
                                      </p:cBhvr>
                                      <p:tavLst>
                                        <p:tav tm="0">
                                          <p:val>
                                            <p:strVal val="ppt_w"/>
                                          </p:val>
                                        </p:tav>
                                        <p:tav tm="100000">
                                          <p:val>
                                            <p:strVal val="#ppt_w*0.8303244"/>
                                          </p:val>
                                        </p:tav>
                                      </p:tavLst>
                                    </p:anim>
                                    <p:anim to="" calcmode="lin" valueType="num">
                                      <p:cBhvr>
                                        <p:cTn id="2088" dur="500" fill="hold">
                                          <p:stCondLst>
                                            <p:cond delay="0"/>
                                          </p:stCondLst>
                                        </p:cTn>
                                        <p:tgtEl>
                                          <p:spTgt spid="18"/>
                                        </p:tgtEl>
                                        <p:attrNameLst>
                                          <p:attrName>ppt_h</p:attrName>
                                        </p:attrNameLst>
                                      </p:cBhvr>
                                      <p:tavLst>
                                        <p:tav tm="0">
                                          <p:val>
                                            <p:strVal val="ppt_h"/>
                                          </p:val>
                                        </p:tav>
                                        <p:tav tm="100000">
                                          <p:val>
                                            <p:strVal val="#ppt_h*0.8303246"/>
                                          </p:val>
                                        </p:tav>
                                      </p:tavLst>
                                    </p:anim>
                                    <p:anim to="" calcmode="lin" valueType="num">
                                      <p:cBhvr>
                                        <p:cTn id="2089" dur="500" fill="hold">
                                          <p:stCondLst>
                                            <p:cond delay="0"/>
                                          </p:stCondLst>
                                        </p:cTn>
                                        <p:tgtEl>
                                          <p:spTgt spid="18"/>
                                        </p:tgtEl>
                                        <p:attrNameLst>
                                          <p:attrName>ppt_x</p:attrName>
                                        </p:attrNameLst>
                                      </p:cBhvr>
                                      <p:tavLst>
                                        <p:tav tm="0">
                                          <p:val>
                                            <p:strVal val="ppt_x"/>
                                          </p:val>
                                        </p:tav>
                                        <p:tav tm="100000">
                                          <p:val>
                                            <p:fltVal val="-2.45137"/>
                                          </p:val>
                                        </p:tav>
                                      </p:tavLst>
                                    </p:anim>
                                    <p:anim to="" calcmode="lin" valueType="num">
                                      <p:cBhvr>
                                        <p:cTn id="2090" dur="500" fill="hold">
                                          <p:stCondLst>
                                            <p:cond delay="0"/>
                                          </p:stCondLst>
                                        </p:cTn>
                                        <p:tgtEl>
                                          <p:spTgt spid="18"/>
                                        </p:tgtEl>
                                        <p:attrNameLst>
                                          <p:attrName>ppt_y</p:attrName>
                                        </p:attrNameLst>
                                      </p:cBhvr>
                                      <p:tavLst>
                                        <p:tav tm="0">
                                          <p:val>
                                            <p:strVal val="ppt_y"/>
                                          </p:val>
                                        </p:tav>
                                        <p:tav tm="100000">
                                          <p:val>
                                            <p:fltVal val="-1.57925"/>
                                          </p:val>
                                        </p:tav>
                                      </p:tavLst>
                                    </p:anim>
                                    <p:anim to="" calcmode="lin" valueType="num">
                                      <p:cBhvr>
                                        <p:cTn id="2091"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2092" presetID="0" presetClass="entr" presetSubtype="0" fill="hold" grpId="16" nodeType="withEffect">
                                  <p:stCondLst>
                                    <p:cond delay="0"/>
                                  </p:stCondLst>
                                  <p:childTnLst>
                                    <p:anim to="" calcmode="lin" valueType="num">
                                      <p:cBhvr>
                                        <p:cTn id="2093" dur="500" fill="hold">
                                          <p:stCondLst>
                                            <p:cond delay="0"/>
                                          </p:stCondLst>
                                        </p:cTn>
                                        <p:tgtEl>
                                          <p:spTgt spid="17"/>
                                        </p:tgtEl>
                                        <p:attrNameLst>
                                          <p:attrName>ppt_w</p:attrName>
                                        </p:attrNameLst>
                                      </p:cBhvr>
                                      <p:tavLst>
                                        <p:tav tm="0">
                                          <p:val>
                                            <p:strVal val="ppt_w"/>
                                          </p:val>
                                        </p:tav>
                                        <p:tav tm="100000">
                                          <p:val>
                                            <p:strVal val="#ppt_w*0.628339"/>
                                          </p:val>
                                        </p:tav>
                                      </p:tavLst>
                                    </p:anim>
                                    <p:anim to="" calcmode="lin" valueType="num">
                                      <p:cBhvr>
                                        <p:cTn id="2094" dur="500" fill="hold">
                                          <p:stCondLst>
                                            <p:cond delay="0"/>
                                          </p:stCondLst>
                                        </p:cTn>
                                        <p:tgtEl>
                                          <p:spTgt spid="17"/>
                                        </p:tgtEl>
                                        <p:attrNameLst>
                                          <p:attrName>ppt_h</p:attrName>
                                        </p:attrNameLst>
                                      </p:cBhvr>
                                      <p:tavLst>
                                        <p:tav tm="0">
                                          <p:val>
                                            <p:strVal val="ppt_h"/>
                                          </p:val>
                                        </p:tav>
                                        <p:tav tm="100000">
                                          <p:val>
                                            <p:strVal val="#ppt_h*0.6283391"/>
                                          </p:val>
                                        </p:tav>
                                      </p:tavLst>
                                    </p:anim>
                                    <p:anim to="" calcmode="lin" valueType="num">
                                      <p:cBhvr>
                                        <p:cTn id="2095" dur="500" fill="hold">
                                          <p:stCondLst>
                                            <p:cond delay="0"/>
                                          </p:stCondLst>
                                        </p:cTn>
                                        <p:tgtEl>
                                          <p:spTgt spid="17"/>
                                        </p:tgtEl>
                                        <p:attrNameLst>
                                          <p:attrName>ppt_x</p:attrName>
                                        </p:attrNameLst>
                                      </p:cBhvr>
                                      <p:tavLst>
                                        <p:tav tm="0">
                                          <p:val>
                                            <p:strVal val="ppt_x"/>
                                          </p:val>
                                        </p:tav>
                                        <p:tav tm="100000">
                                          <p:val>
                                            <p:fltVal val="-2.51624"/>
                                          </p:val>
                                        </p:tav>
                                      </p:tavLst>
                                    </p:anim>
                                    <p:anim to="" calcmode="lin" valueType="num">
                                      <p:cBhvr>
                                        <p:cTn id="2096" dur="500" fill="hold">
                                          <p:stCondLst>
                                            <p:cond delay="0"/>
                                          </p:stCondLst>
                                        </p:cTn>
                                        <p:tgtEl>
                                          <p:spTgt spid="17"/>
                                        </p:tgtEl>
                                        <p:attrNameLst>
                                          <p:attrName>ppt_y</p:attrName>
                                        </p:attrNameLst>
                                      </p:cBhvr>
                                      <p:tavLst>
                                        <p:tav tm="0">
                                          <p:val>
                                            <p:strVal val="ppt_y"/>
                                          </p:val>
                                        </p:tav>
                                        <p:tav tm="100000">
                                          <p:val>
                                            <p:fltVal val="-1.63778"/>
                                          </p:val>
                                        </p:tav>
                                      </p:tavLst>
                                    </p:anim>
                                    <p:anim to="" calcmode="lin" valueType="num">
                                      <p:cBhvr>
                                        <p:cTn id="2097"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2098" presetID="0" presetClass="entr" presetSubtype="0" fill="hold" grpId="17" nodeType="withEffect">
                                  <p:stCondLst>
                                    <p:cond delay="0"/>
                                  </p:stCondLst>
                                  <p:childTnLst>
                                    <p:anim to="" calcmode="lin" valueType="num">
                                      <p:cBhvr>
                                        <p:cTn id="2099" dur="500" fill="hold">
                                          <p:stCondLst>
                                            <p:cond delay="0"/>
                                          </p:stCondLst>
                                        </p:cTn>
                                        <p:tgtEl>
                                          <p:spTgt spid="16"/>
                                        </p:tgtEl>
                                        <p:attrNameLst>
                                          <p:attrName>ppt_w</p:attrName>
                                        </p:attrNameLst>
                                      </p:cBhvr>
                                      <p:tavLst>
                                        <p:tav tm="0">
                                          <p:val>
                                            <p:strVal val="ppt_w"/>
                                          </p:val>
                                        </p:tav>
                                        <p:tav tm="100000">
                                          <p:val>
                                            <p:strVal val="#ppt_w*0.3535737"/>
                                          </p:val>
                                        </p:tav>
                                      </p:tavLst>
                                    </p:anim>
                                    <p:anim to="" calcmode="lin" valueType="num">
                                      <p:cBhvr>
                                        <p:cTn id="2100" dur="500" fill="hold">
                                          <p:stCondLst>
                                            <p:cond delay="0"/>
                                          </p:stCondLst>
                                        </p:cTn>
                                        <p:tgtEl>
                                          <p:spTgt spid="16"/>
                                        </p:tgtEl>
                                        <p:attrNameLst>
                                          <p:attrName>ppt_h</p:attrName>
                                        </p:attrNameLst>
                                      </p:cBhvr>
                                      <p:tavLst>
                                        <p:tav tm="0">
                                          <p:val>
                                            <p:strVal val="ppt_h"/>
                                          </p:val>
                                        </p:tav>
                                        <p:tav tm="100000">
                                          <p:val>
                                            <p:strVal val="#ppt_h*0.3535737"/>
                                          </p:val>
                                        </p:tav>
                                      </p:tavLst>
                                    </p:anim>
                                    <p:anim to="" calcmode="lin" valueType="num">
                                      <p:cBhvr>
                                        <p:cTn id="2101" dur="500" fill="hold">
                                          <p:stCondLst>
                                            <p:cond delay="0"/>
                                          </p:stCondLst>
                                        </p:cTn>
                                        <p:tgtEl>
                                          <p:spTgt spid="16"/>
                                        </p:tgtEl>
                                        <p:attrNameLst>
                                          <p:attrName>ppt_x</p:attrName>
                                        </p:attrNameLst>
                                      </p:cBhvr>
                                      <p:tavLst>
                                        <p:tav tm="0">
                                          <p:val>
                                            <p:strVal val="ppt_x"/>
                                          </p:val>
                                        </p:tav>
                                        <p:tav tm="100000">
                                          <p:val>
                                            <p:fltVal val="-2.67969"/>
                                          </p:val>
                                        </p:tav>
                                      </p:tavLst>
                                    </p:anim>
                                    <p:anim to="" calcmode="lin" valueType="num">
                                      <p:cBhvr>
                                        <p:cTn id="2102" dur="500" fill="hold">
                                          <p:stCondLst>
                                            <p:cond delay="0"/>
                                          </p:stCondLst>
                                        </p:cTn>
                                        <p:tgtEl>
                                          <p:spTgt spid="16"/>
                                        </p:tgtEl>
                                        <p:attrNameLst>
                                          <p:attrName>ppt_y</p:attrName>
                                        </p:attrNameLst>
                                      </p:cBhvr>
                                      <p:tavLst>
                                        <p:tav tm="0">
                                          <p:val>
                                            <p:strVal val="ppt_y"/>
                                          </p:val>
                                        </p:tav>
                                        <p:tav tm="100000">
                                          <p:val>
                                            <p:fltVal val="-1.80442"/>
                                          </p:val>
                                        </p:tav>
                                      </p:tavLst>
                                    </p:anim>
                                    <p:anim to="" calcmode="lin" valueType="num">
                                      <p:cBhvr>
                                        <p:cTn id="2103"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2104" presetID="0" presetClass="entr" presetSubtype="0" fill="hold" grpId="18" nodeType="withEffect">
                                  <p:stCondLst>
                                    <p:cond delay="0"/>
                                  </p:stCondLst>
                                  <p:childTnLst>
                                    <p:anim to="" calcmode="lin" valueType="num">
                                      <p:cBhvr>
                                        <p:cTn id="2105" dur="500" fill="hold">
                                          <p:stCondLst>
                                            <p:cond delay="0"/>
                                          </p:stCondLst>
                                        </p:cTn>
                                        <p:tgtEl>
                                          <p:spTgt spid="15"/>
                                        </p:tgtEl>
                                        <p:attrNameLst>
                                          <p:attrName>ppt_w</p:attrName>
                                        </p:attrNameLst>
                                      </p:cBhvr>
                                      <p:tavLst>
                                        <p:tav tm="0">
                                          <p:val>
                                            <p:strVal val="ppt_w"/>
                                          </p:val>
                                        </p:tav>
                                        <p:tav tm="100000">
                                          <p:val>
                                            <p:strVal val="#ppt_w*0.2191543"/>
                                          </p:val>
                                        </p:tav>
                                      </p:tavLst>
                                    </p:anim>
                                    <p:anim to="" calcmode="lin" valueType="num">
                                      <p:cBhvr>
                                        <p:cTn id="2106" dur="500" fill="hold">
                                          <p:stCondLst>
                                            <p:cond delay="0"/>
                                          </p:stCondLst>
                                        </p:cTn>
                                        <p:tgtEl>
                                          <p:spTgt spid="15"/>
                                        </p:tgtEl>
                                        <p:attrNameLst>
                                          <p:attrName>ppt_h</p:attrName>
                                        </p:attrNameLst>
                                      </p:cBhvr>
                                      <p:tavLst>
                                        <p:tav tm="0">
                                          <p:val>
                                            <p:strVal val="ppt_h"/>
                                          </p:val>
                                        </p:tav>
                                        <p:tav tm="100000">
                                          <p:val>
                                            <p:strVal val="#ppt_h*0.2191543"/>
                                          </p:val>
                                        </p:tav>
                                      </p:tavLst>
                                    </p:anim>
                                    <p:anim to="" calcmode="lin" valueType="num">
                                      <p:cBhvr>
                                        <p:cTn id="2107" dur="500" fill="hold">
                                          <p:stCondLst>
                                            <p:cond delay="0"/>
                                          </p:stCondLst>
                                        </p:cTn>
                                        <p:tgtEl>
                                          <p:spTgt spid="15"/>
                                        </p:tgtEl>
                                        <p:attrNameLst>
                                          <p:attrName>ppt_x</p:attrName>
                                        </p:attrNameLst>
                                      </p:cBhvr>
                                      <p:tavLst>
                                        <p:tav tm="0">
                                          <p:val>
                                            <p:strVal val="ppt_x"/>
                                          </p:val>
                                        </p:tav>
                                        <p:tav tm="100000">
                                          <p:val>
                                            <p:fltVal val="-2.55766"/>
                                          </p:val>
                                        </p:tav>
                                      </p:tavLst>
                                    </p:anim>
                                    <p:anim to="" calcmode="lin" valueType="num">
                                      <p:cBhvr>
                                        <p:cTn id="2108" dur="500" fill="hold">
                                          <p:stCondLst>
                                            <p:cond delay="0"/>
                                          </p:stCondLst>
                                        </p:cTn>
                                        <p:tgtEl>
                                          <p:spTgt spid="15"/>
                                        </p:tgtEl>
                                        <p:attrNameLst>
                                          <p:attrName>ppt_y</p:attrName>
                                        </p:attrNameLst>
                                      </p:cBhvr>
                                      <p:tavLst>
                                        <p:tav tm="0">
                                          <p:val>
                                            <p:strVal val="ppt_y"/>
                                          </p:val>
                                        </p:tav>
                                        <p:tav tm="100000">
                                          <p:val>
                                            <p:fltVal val="-1.83814"/>
                                          </p:val>
                                        </p:tav>
                                      </p:tavLst>
                                    </p:anim>
                                    <p:anim to="" calcmode="lin" valueType="num">
                                      <p:cBhvr>
                                        <p:cTn id="2109"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2110" presetID="0" presetClass="entr" presetSubtype="0" fill="hold" grpId="19" nodeType="withEffect">
                                  <p:stCondLst>
                                    <p:cond delay="0"/>
                                  </p:stCondLst>
                                  <p:childTnLst>
                                    <p:anim to="" calcmode="lin" valueType="num">
                                      <p:cBhvr>
                                        <p:cTn id="2111" dur="500" fill="hold">
                                          <p:stCondLst>
                                            <p:cond delay="0"/>
                                          </p:stCondLst>
                                        </p:cTn>
                                        <p:tgtEl>
                                          <p:spTgt spid="14"/>
                                        </p:tgtEl>
                                        <p:attrNameLst>
                                          <p:attrName>ppt_w</p:attrName>
                                        </p:attrNameLst>
                                      </p:cBhvr>
                                      <p:tavLst>
                                        <p:tav tm="0">
                                          <p:val>
                                            <p:strVal val="ppt_w"/>
                                          </p:val>
                                        </p:tav>
                                        <p:tav tm="100000">
                                          <p:val>
                                            <p:strVal val="#ppt_w*0.1974059"/>
                                          </p:val>
                                        </p:tav>
                                      </p:tavLst>
                                    </p:anim>
                                    <p:anim to="" calcmode="lin" valueType="num">
                                      <p:cBhvr>
                                        <p:cTn id="2112" dur="500" fill="hold">
                                          <p:stCondLst>
                                            <p:cond delay="0"/>
                                          </p:stCondLst>
                                        </p:cTn>
                                        <p:tgtEl>
                                          <p:spTgt spid="14"/>
                                        </p:tgtEl>
                                        <p:attrNameLst>
                                          <p:attrName>ppt_h</p:attrName>
                                        </p:attrNameLst>
                                      </p:cBhvr>
                                      <p:tavLst>
                                        <p:tav tm="0">
                                          <p:val>
                                            <p:strVal val="ppt_h"/>
                                          </p:val>
                                        </p:tav>
                                        <p:tav tm="100000">
                                          <p:val>
                                            <p:strVal val="#ppt_h*0.1974059"/>
                                          </p:val>
                                        </p:tav>
                                      </p:tavLst>
                                    </p:anim>
                                    <p:anim to="" calcmode="lin" valueType="num">
                                      <p:cBhvr>
                                        <p:cTn id="2113" dur="500" fill="hold">
                                          <p:stCondLst>
                                            <p:cond delay="0"/>
                                          </p:stCondLst>
                                        </p:cTn>
                                        <p:tgtEl>
                                          <p:spTgt spid="14"/>
                                        </p:tgtEl>
                                        <p:attrNameLst>
                                          <p:attrName>ppt_x</p:attrName>
                                        </p:attrNameLst>
                                      </p:cBhvr>
                                      <p:tavLst>
                                        <p:tav tm="0">
                                          <p:val>
                                            <p:strVal val="ppt_x"/>
                                          </p:val>
                                        </p:tav>
                                        <p:tav tm="100000">
                                          <p:val>
                                            <p:fltVal val="-2.62027"/>
                                          </p:val>
                                        </p:tav>
                                      </p:tavLst>
                                    </p:anim>
                                    <p:anim to="" calcmode="lin" valueType="num">
                                      <p:cBhvr>
                                        <p:cTn id="2114" dur="500" fill="hold">
                                          <p:stCondLst>
                                            <p:cond delay="0"/>
                                          </p:stCondLst>
                                        </p:cTn>
                                        <p:tgtEl>
                                          <p:spTgt spid="14"/>
                                        </p:tgtEl>
                                        <p:attrNameLst>
                                          <p:attrName>ppt_y</p:attrName>
                                        </p:attrNameLst>
                                      </p:cBhvr>
                                      <p:tavLst>
                                        <p:tav tm="0">
                                          <p:val>
                                            <p:strVal val="ppt_y"/>
                                          </p:val>
                                        </p:tav>
                                        <p:tav tm="100000">
                                          <p:val>
                                            <p:fltVal val="-1.86184"/>
                                          </p:val>
                                        </p:tav>
                                      </p:tavLst>
                                    </p:anim>
                                    <p:anim to="" calcmode="lin" valueType="num">
                                      <p:cBhvr>
                                        <p:cTn id="2115"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2116" presetID="0" presetClass="entr" presetSubtype="0" fill="hold" grpId="20" nodeType="withEffect">
                                  <p:stCondLst>
                                    <p:cond delay="0"/>
                                  </p:stCondLst>
                                  <p:childTnLst>
                                    <p:anim to="" calcmode="lin" valueType="num">
                                      <p:cBhvr>
                                        <p:cTn id="2117" dur="500" fill="hold">
                                          <p:stCondLst>
                                            <p:cond delay="0"/>
                                          </p:stCondLst>
                                        </p:cTn>
                                        <p:tgtEl>
                                          <p:spTgt spid="13"/>
                                        </p:tgtEl>
                                        <p:attrNameLst>
                                          <p:attrName>ppt_w</p:attrName>
                                        </p:attrNameLst>
                                      </p:cBhvr>
                                      <p:tavLst>
                                        <p:tav tm="0">
                                          <p:val>
                                            <p:strVal val="ppt_w"/>
                                          </p:val>
                                        </p:tav>
                                        <p:tav tm="100000">
                                          <p:val>
                                            <p:strVal val="#ppt_w*0.118381"/>
                                          </p:val>
                                        </p:tav>
                                      </p:tavLst>
                                    </p:anim>
                                    <p:anim to="" calcmode="lin" valueType="num">
                                      <p:cBhvr>
                                        <p:cTn id="2118" dur="500" fill="hold">
                                          <p:stCondLst>
                                            <p:cond delay="0"/>
                                          </p:stCondLst>
                                        </p:cTn>
                                        <p:tgtEl>
                                          <p:spTgt spid="13"/>
                                        </p:tgtEl>
                                        <p:attrNameLst>
                                          <p:attrName>ppt_h</p:attrName>
                                        </p:attrNameLst>
                                      </p:cBhvr>
                                      <p:tavLst>
                                        <p:tav tm="0">
                                          <p:val>
                                            <p:strVal val="ppt_h"/>
                                          </p:val>
                                        </p:tav>
                                        <p:tav tm="100000">
                                          <p:val>
                                            <p:strVal val="#ppt_h*0.118381"/>
                                          </p:val>
                                        </p:tav>
                                      </p:tavLst>
                                    </p:anim>
                                    <p:anim to="" calcmode="lin" valueType="num">
                                      <p:cBhvr>
                                        <p:cTn id="2119" dur="500" fill="hold">
                                          <p:stCondLst>
                                            <p:cond delay="0"/>
                                          </p:stCondLst>
                                        </p:cTn>
                                        <p:tgtEl>
                                          <p:spTgt spid="13"/>
                                        </p:tgtEl>
                                        <p:attrNameLst>
                                          <p:attrName>ppt_x</p:attrName>
                                        </p:attrNameLst>
                                      </p:cBhvr>
                                      <p:tavLst>
                                        <p:tav tm="0">
                                          <p:val>
                                            <p:strVal val="ppt_x"/>
                                          </p:val>
                                        </p:tav>
                                        <p:tav tm="100000">
                                          <p:val>
                                            <p:fltVal val="-2.57003"/>
                                          </p:val>
                                        </p:tav>
                                      </p:tavLst>
                                    </p:anim>
                                    <p:anim to="" calcmode="lin" valueType="num">
                                      <p:cBhvr>
                                        <p:cTn id="2120" dur="500" fill="hold">
                                          <p:stCondLst>
                                            <p:cond delay="0"/>
                                          </p:stCondLst>
                                        </p:cTn>
                                        <p:tgtEl>
                                          <p:spTgt spid="13"/>
                                        </p:tgtEl>
                                        <p:attrNameLst>
                                          <p:attrName>ppt_y</p:attrName>
                                        </p:attrNameLst>
                                      </p:cBhvr>
                                      <p:tavLst>
                                        <p:tav tm="0">
                                          <p:val>
                                            <p:strVal val="ppt_y"/>
                                          </p:val>
                                        </p:tav>
                                        <p:tav tm="100000">
                                          <p:val>
                                            <p:fltVal val="-1.88124"/>
                                          </p:val>
                                        </p:tav>
                                      </p:tavLst>
                                    </p:anim>
                                    <p:anim to="" calcmode="lin" valueType="num">
                                      <p:cBhvr>
                                        <p:cTn id="2121"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2122" presetID="0" presetClass="entr" presetSubtype="0" fill="hold" grpId="21" nodeType="withEffect">
                                  <p:stCondLst>
                                    <p:cond delay="0"/>
                                  </p:stCondLst>
                                  <p:childTnLst>
                                    <p:anim to="" calcmode="lin" valueType="num">
                                      <p:cBhvr>
                                        <p:cTn id="2123" dur="500" fill="hold">
                                          <p:stCondLst>
                                            <p:cond delay="0"/>
                                          </p:stCondLst>
                                        </p:cTn>
                                        <p:tgtEl>
                                          <p:spTgt spid="12"/>
                                        </p:tgtEl>
                                        <p:attrNameLst>
                                          <p:attrName>ppt_w</p:attrName>
                                        </p:attrNameLst>
                                      </p:cBhvr>
                                      <p:tavLst>
                                        <p:tav tm="0">
                                          <p:val>
                                            <p:strVal val="ppt_w"/>
                                          </p:val>
                                        </p:tav>
                                        <p:tav tm="100000">
                                          <p:val>
                                            <p:strVal val="#ppt_w*0.118381"/>
                                          </p:val>
                                        </p:tav>
                                      </p:tavLst>
                                    </p:anim>
                                    <p:anim to="" calcmode="lin" valueType="num">
                                      <p:cBhvr>
                                        <p:cTn id="2124" dur="500" fill="hold">
                                          <p:stCondLst>
                                            <p:cond delay="0"/>
                                          </p:stCondLst>
                                        </p:cTn>
                                        <p:tgtEl>
                                          <p:spTgt spid="12"/>
                                        </p:tgtEl>
                                        <p:attrNameLst>
                                          <p:attrName>ppt_h</p:attrName>
                                        </p:attrNameLst>
                                      </p:cBhvr>
                                      <p:tavLst>
                                        <p:tav tm="0">
                                          <p:val>
                                            <p:strVal val="ppt_h"/>
                                          </p:val>
                                        </p:tav>
                                        <p:tav tm="100000">
                                          <p:val>
                                            <p:strVal val="#ppt_h*0.118381"/>
                                          </p:val>
                                        </p:tav>
                                      </p:tavLst>
                                    </p:anim>
                                    <p:anim to="" calcmode="lin" valueType="num">
                                      <p:cBhvr>
                                        <p:cTn id="2125" dur="500" fill="hold">
                                          <p:stCondLst>
                                            <p:cond delay="0"/>
                                          </p:stCondLst>
                                        </p:cTn>
                                        <p:tgtEl>
                                          <p:spTgt spid="12"/>
                                        </p:tgtEl>
                                        <p:attrNameLst>
                                          <p:attrName>ppt_x</p:attrName>
                                        </p:attrNameLst>
                                      </p:cBhvr>
                                      <p:tavLst>
                                        <p:tav tm="0">
                                          <p:val>
                                            <p:strVal val="ppt_x"/>
                                          </p:val>
                                        </p:tav>
                                        <p:tav tm="100000">
                                          <p:val>
                                            <p:fltVal val="-2.60495"/>
                                          </p:val>
                                        </p:tav>
                                      </p:tavLst>
                                    </p:anim>
                                    <p:anim to="" calcmode="lin" valueType="num">
                                      <p:cBhvr>
                                        <p:cTn id="2126" dur="500" fill="hold">
                                          <p:stCondLst>
                                            <p:cond delay="0"/>
                                          </p:stCondLst>
                                        </p:cTn>
                                        <p:tgtEl>
                                          <p:spTgt spid="12"/>
                                        </p:tgtEl>
                                        <p:attrNameLst>
                                          <p:attrName>ppt_y</p:attrName>
                                        </p:attrNameLst>
                                      </p:cBhvr>
                                      <p:tavLst>
                                        <p:tav tm="0">
                                          <p:val>
                                            <p:strVal val="ppt_y"/>
                                          </p:val>
                                        </p:tav>
                                        <p:tav tm="100000">
                                          <p:val>
                                            <p:fltVal val="-1.9278"/>
                                          </p:val>
                                        </p:tav>
                                      </p:tavLst>
                                    </p:anim>
                                    <p:anim to="" calcmode="lin" valueType="num">
                                      <p:cBhvr>
                                        <p:cTn id="2127"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128" presetID="0" presetClass="entr" presetSubtype="0" fill="hold" grpId="22" nodeType="withEffect">
                                  <p:stCondLst>
                                    <p:cond delay="0"/>
                                  </p:stCondLst>
                                  <p:childTnLst>
                                    <p:anim to="" calcmode="lin" valueType="num">
                                      <p:cBhvr>
                                        <p:cTn id="2129" dur="500" fill="hold">
                                          <p:stCondLst>
                                            <p:cond delay="0"/>
                                          </p:stCondLst>
                                        </p:cTn>
                                        <p:tgtEl>
                                          <p:spTgt spid="11"/>
                                        </p:tgtEl>
                                        <p:attrNameLst>
                                          <p:attrName>ppt_w</p:attrName>
                                        </p:attrNameLst>
                                      </p:cBhvr>
                                      <p:tavLst>
                                        <p:tav tm="0">
                                          <p:val>
                                            <p:strVal val="ppt_w"/>
                                          </p:val>
                                        </p:tav>
                                        <p:tav tm="100000">
                                          <p:val>
                                            <p:strVal val="#ppt_w*0.1226886"/>
                                          </p:val>
                                        </p:tav>
                                      </p:tavLst>
                                    </p:anim>
                                    <p:anim to="" calcmode="lin" valueType="num">
                                      <p:cBhvr>
                                        <p:cTn id="2130" dur="500" fill="hold">
                                          <p:stCondLst>
                                            <p:cond delay="0"/>
                                          </p:stCondLst>
                                        </p:cTn>
                                        <p:tgtEl>
                                          <p:spTgt spid="11"/>
                                        </p:tgtEl>
                                        <p:attrNameLst>
                                          <p:attrName>ppt_h</p:attrName>
                                        </p:attrNameLst>
                                      </p:cBhvr>
                                      <p:tavLst>
                                        <p:tav tm="0">
                                          <p:val>
                                            <p:strVal val="ppt_h"/>
                                          </p:val>
                                        </p:tav>
                                        <p:tav tm="100000">
                                          <p:val>
                                            <p:strVal val="#ppt_h*0.1226886"/>
                                          </p:val>
                                        </p:tav>
                                      </p:tavLst>
                                    </p:anim>
                                    <p:anim to="" calcmode="lin" valueType="num">
                                      <p:cBhvr>
                                        <p:cTn id="2131" dur="500" fill="hold">
                                          <p:stCondLst>
                                            <p:cond delay="0"/>
                                          </p:stCondLst>
                                        </p:cTn>
                                        <p:tgtEl>
                                          <p:spTgt spid="11"/>
                                        </p:tgtEl>
                                        <p:attrNameLst>
                                          <p:attrName>ppt_x</p:attrName>
                                        </p:attrNameLst>
                                      </p:cBhvr>
                                      <p:tavLst>
                                        <p:tav tm="0">
                                          <p:val>
                                            <p:strVal val="ppt_x"/>
                                          </p:val>
                                        </p:tav>
                                        <p:tav tm="100000">
                                          <p:val>
                                            <p:fltVal val="-2.61871"/>
                                          </p:val>
                                        </p:tav>
                                      </p:tavLst>
                                    </p:anim>
                                    <p:anim to="" calcmode="lin" valueType="num">
                                      <p:cBhvr>
                                        <p:cTn id="2132" dur="500" fill="hold">
                                          <p:stCondLst>
                                            <p:cond delay="0"/>
                                          </p:stCondLst>
                                        </p:cTn>
                                        <p:tgtEl>
                                          <p:spTgt spid="11"/>
                                        </p:tgtEl>
                                        <p:attrNameLst>
                                          <p:attrName>ppt_y</p:attrName>
                                        </p:attrNameLst>
                                      </p:cBhvr>
                                      <p:tavLst>
                                        <p:tav tm="0">
                                          <p:val>
                                            <p:strVal val="ppt_y"/>
                                          </p:val>
                                        </p:tav>
                                        <p:tav tm="100000">
                                          <p:val>
                                            <p:fltVal val="-1.9192"/>
                                          </p:val>
                                        </p:tav>
                                      </p:tavLst>
                                    </p:anim>
                                    <p:anim to="" calcmode="lin" valueType="num">
                                      <p:cBhvr>
                                        <p:cTn id="2133"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2134" presetID="0" presetClass="entr" presetSubtype="0" fill="hold" grpId="23" nodeType="withEffect">
                                  <p:stCondLst>
                                    <p:cond delay="0"/>
                                  </p:stCondLst>
                                  <p:childTnLst>
                                    <p:anim to="" calcmode="lin" valueType="num">
                                      <p:cBhvr>
                                        <p:cTn id="2135" dur="500" fill="hold">
                                          <p:stCondLst>
                                            <p:cond delay="0"/>
                                          </p:stCondLst>
                                        </p:cTn>
                                        <p:tgtEl>
                                          <p:spTgt spid="10"/>
                                        </p:tgtEl>
                                        <p:attrNameLst>
                                          <p:attrName>ppt_w</p:attrName>
                                        </p:attrNameLst>
                                      </p:cBhvr>
                                      <p:tavLst>
                                        <p:tav tm="0">
                                          <p:val>
                                            <p:strVal val="ppt_w"/>
                                          </p:val>
                                        </p:tav>
                                        <p:tav tm="100000">
                                          <p:val>
                                            <p:strVal val="#ppt_w*0.0649901"/>
                                          </p:val>
                                        </p:tav>
                                      </p:tavLst>
                                    </p:anim>
                                    <p:anim to="" calcmode="lin" valueType="num">
                                      <p:cBhvr>
                                        <p:cTn id="2136" dur="500" fill="hold">
                                          <p:stCondLst>
                                            <p:cond delay="0"/>
                                          </p:stCondLst>
                                        </p:cTn>
                                        <p:tgtEl>
                                          <p:spTgt spid="10"/>
                                        </p:tgtEl>
                                        <p:attrNameLst>
                                          <p:attrName>ppt_h</p:attrName>
                                        </p:attrNameLst>
                                      </p:cBhvr>
                                      <p:tavLst>
                                        <p:tav tm="0">
                                          <p:val>
                                            <p:strVal val="ppt_h"/>
                                          </p:val>
                                        </p:tav>
                                        <p:tav tm="100000">
                                          <p:val>
                                            <p:strVal val="#ppt_h*0.0649901"/>
                                          </p:val>
                                        </p:tav>
                                      </p:tavLst>
                                    </p:anim>
                                    <p:anim to="" calcmode="lin" valueType="num">
                                      <p:cBhvr>
                                        <p:cTn id="2137" dur="500" fill="hold">
                                          <p:stCondLst>
                                            <p:cond delay="0"/>
                                          </p:stCondLst>
                                        </p:cTn>
                                        <p:tgtEl>
                                          <p:spTgt spid="10"/>
                                        </p:tgtEl>
                                        <p:attrNameLst>
                                          <p:attrName>ppt_x</p:attrName>
                                        </p:attrNameLst>
                                      </p:cBhvr>
                                      <p:tavLst>
                                        <p:tav tm="0">
                                          <p:val>
                                            <p:strVal val="ppt_x"/>
                                          </p:val>
                                        </p:tav>
                                        <p:tav tm="100000">
                                          <p:val>
                                            <p:fltVal val="-2.63017"/>
                                          </p:val>
                                        </p:tav>
                                      </p:tavLst>
                                    </p:anim>
                                    <p:anim to="" calcmode="lin" valueType="num">
                                      <p:cBhvr>
                                        <p:cTn id="2138" dur="500" fill="hold">
                                          <p:stCondLst>
                                            <p:cond delay="0"/>
                                          </p:stCondLst>
                                        </p:cTn>
                                        <p:tgtEl>
                                          <p:spTgt spid="10"/>
                                        </p:tgtEl>
                                        <p:attrNameLst>
                                          <p:attrName>ppt_y</p:attrName>
                                        </p:attrNameLst>
                                      </p:cBhvr>
                                      <p:tavLst>
                                        <p:tav tm="0">
                                          <p:val>
                                            <p:strVal val="ppt_y"/>
                                          </p:val>
                                        </p:tav>
                                        <p:tav tm="100000">
                                          <p:val>
                                            <p:fltVal val="-1.93629"/>
                                          </p:val>
                                        </p:tav>
                                      </p:tavLst>
                                    </p:anim>
                                    <p:anim to="" calcmode="lin" valueType="num">
                                      <p:cBhvr>
                                        <p:cTn id="2139"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2140" presetID="0" presetClass="entr" presetSubtype="0" fill="hold" grpId="24" nodeType="withEffect">
                                  <p:stCondLst>
                                    <p:cond delay="0"/>
                                  </p:stCondLst>
                                  <p:childTnLst>
                                    <p:anim to="" calcmode="lin" valueType="num">
                                      <p:cBhvr>
                                        <p:cTn id="2141" dur="500" fill="hold">
                                          <p:stCondLst>
                                            <p:cond delay="0"/>
                                          </p:stCondLst>
                                        </p:cTn>
                                        <p:tgtEl>
                                          <p:spTgt spid="9"/>
                                        </p:tgtEl>
                                        <p:attrNameLst>
                                          <p:attrName>ppt_w</p:attrName>
                                        </p:attrNameLst>
                                      </p:cBhvr>
                                      <p:tavLst>
                                        <p:tav tm="0">
                                          <p:val>
                                            <p:strVal val="ppt_w"/>
                                          </p:val>
                                        </p:tav>
                                        <p:tav tm="100000">
                                          <p:val>
                                            <p:strVal val="#ppt_w*0.03922389"/>
                                          </p:val>
                                        </p:tav>
                                      </p:tavLst>
                                    </p:anim>
                                    <p:anim to="" calcmode="lin" valueType="num">
                                      <p:cBhvr>
                                        <p:cTn id="2142" dur="500" fill="hold">
                                          <p:stCondLst>
                                            <p:cond delay="0"/>
                                          </p:stCondLst>
                                        </p:cTn>
                                        <p:tgtEl>
                                          <p:spTgt spid="9"/>
                                        </p:tgtEl>
                                        <p:attrNameLst>
                                          <p:attrName>ppt_h</p:attrName>
                                        </p:attrNameLst>
                                      </p:cBhvr>
                                      <p:tavLst>
                                        <p:tav tm="0">
                                          <p:val>
                                            <p:strVal val="ppt_h"/>
                                          </p:val>
                                        </p:tav>
                                        <p:tav tm="100000">
                                          <p:val>
                                            <p:strVal val="#ppt_h*0.03922389"/>
                                          </p:val>
                                        </p:tav>
                                      </p:tavLst>
                                    </p:anim>
                                    <p:anim to="" calcmode="lin" valueType="num">
                                      <p:cBhvr>
                                        <p:cTn id="2143" dur="500" fill="hold">
                                          <p:stCondLst>
                                            <p:cond delay="0"/>
                                          </p:stCondLst>
                                        </p:cTn>
                                        <p:tgtEl>
                                          <p:spTgt spid="9"/>
                                        </p:tgtEl>
                                        <p:attrNameLst>
                                          <p:attrName>ppt_x</p:attrName>
                                        </p:attrNameLst>
                                      </p:cBhvr>
                                      <p:tavLst>
                                        <p:tav tm="0">
                                          <p:val>
                                            <p:strVal val="ppt_x"/>
                                          </p:val>
                                        </p:tav>
                                        <p:tav tm="100000">
                                          <p:val>
                                            <p:fltVal val="-2.63637"/>
                                          </p:val>
                                        </p:tav>
                                      </p:tavLst>
                                    </p:anim>
                                    <p:anim to="" calcmode="lin" valueType="num">
                                      <p:cBhvr>
                                        <p:cTn id="2144" dur="500" fill="hold">
                                          <p:stCondLst>
                                            <p:cond delay="0"/>
                                          </p:stCondLst>
                                        </p:cTn>
                                        <p:tgtEl>
                                          <p:spTgt spid="9"/>
                                        </p:tgtEl>
                                        <p:attrNameLst>
                                          <p:attrName>ppt_y</p:attrName>
                                        </p:attrNameLst>
                                      </p:cBhvr>
                                      <p:tavLst>
                                        <p:tav tm="0">
                                          <p:val>
                                            <p:strVal val="ppt_y"/>
                                          </p:val>
                                        </p:tav>
                                        <p:tav tm="100000">
                                          <p:val>
                                            <p:fltVal val="-1.90551"/>
                                          </p:val>
                                        </p:tav>
                                      </p:tavLst>
                                    </p:anim>
                                    <p:anim to="" calcmode="lin" valueType="num">
                                      <p:cBhvr>
                                        <p:cTn id="2145"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2146" presetID="0" presetClass="entr" presetSubtype="0" fill="hold" grpId="25" nodeType="withEffect">
                                  <p:stCondLst>
                                    <p:cond delay="0"/>
                                  </p:stCondLst>
                                  <p:childTnLst>
                                    <p:anim to="" calcmode="lin" valueType="num">
                                      <p:cBhvr>
                                        <p:cTn id="2147" dur="500" fill="hold">
                                          <p:stCondLst>
                                            <p:cond delay="0"/>
                                          </p:stCondLst>
                                        </p:cTn>
                                        <p:tgtEl>
                                          <p:spTgt spid="6"/>
                                        </p:tgtEl>
                                        <p:attrNameLst>
                                          <p:attrName>ppt_w</p:attrName>
                                        </p:attrNameLst>
                                      </p:cBhvr>
                                      <p:tavLst>
                                        <p:tav tm="0">
                                          <p:val>
                                            <p:strVal val="ppt_w"/>
                                          </p:val>
                                        </p:tav>
                                        <p:tav tm="100000">
                                          <p:val>
                                            <p:strVal val="#ppt_w*0.0514353"/>
                                          </p:val>
                                        </p:tav>
                                      </p:tavLst>
                                    </p:anim>
                                    <p:anim to="" calcmode="lin" valueType="num">
                                      <p:cBhvr>
                                        <p:cTn id="2148" dur="500" fill="hold">
                                          <p:stCondLst>
                                            <p:cond delay="0"/>
                                          </p:stCondLst>
                                        </p:cTn>
                                        <p:tgtEl>
                                          <p:spTgt spid="6"/>
                                        </p:tgtEl>
                                        <p:attrNameLst>
                                          <p:attrName>ppt_h</p:attrName>
                                        </p:attrNameLst>
                                      </p:cBhvr>
                                      <p:tavLst>
                                        <p:tav tm="0">
                                          <p:val>
                                            <p:strVal val="ppt_h"/>
                                          </p:val>
                                        </p:tav>
                                        <p:tav tm="100000">
                                          <p:val>
                                            <p:strVal val="#ppt_h*0.05143531"/>
                                          </p:val>
                                        </p:tav>
                                      </p:tavLst>
                                    </p:anim>
                                    <p:anim to="" calcmode="lin" valueType="num">
                                      <p:cBhvr>
                                        <p:cTn id="2149" dur="500" fill="hold">
                                          <p:stCondLst>
                                            <p:cond delay="0"/>
                                          </p:stCondLst>
                                        </p:cTn>
                                        <p:tgtEl>
                                          <p:spTgt spid="6"/>
                                        </p:tgtEl>
                                        <p:attrNameLst>
                                          <p:attrName>ppt_x</p:attrName>
                                        </p:attrNameLst>
                                      </p:cBhvr>
                                      <p:tavLst>
                                        <p:tav tm="0">
                                          <p:val>
                                            <p:strVal val="ppt_x"/>
                                          </p:val>
                                        </p:tav>
                                        <p:tav tm="100000">
                                          <p:val>
                                            <p:fltVal val="-2.64046"/>
                                          </p:val>
                                        </p:tav>
                                      </p:tavLst>
                                    </p:anim>
                                    <p:anim to="" calcmode="lin" valueType="num">
                                      <p:cBhvr>
                                        <p:cTn id="2150" dur="500" fill="hold">
                                          <p:stCondLst>
                                            <p:cond delay="0"/>
                                          </p:stCondLst>
                                        </p:cTn>
                                        <p:tgtEl>
                                          <p:spTgt spid="6"/>
                                        </p:tgtEl>
                                        <p:attrNameLst>
                                          <p:attrName>ppt_y</p:attrName>
                                        </p:attrNameLst>
                                      </p:cBhvr>
                                      <p:tavLst>
                                        <p:tav tm="0">
                                          <p:val>
                                            <p:strVal val="ppt_y"/>
                                          </p:val>
                                        </p:tav>
                                        <p:tav tm="100000">
                                          <p:val>
                                            <p:fltVal val="-1.89177"/>
                                          </p:val>
                                        </p:tav>
                                      </p:tavLst>
                                    </p:anim>
                                    <p:anim to="" calcmode="lin" valueType="num">
                                      <p:cBhvr>
                                        <p:cTn id="2151"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2152" presetID="0" presetClass="entr" presetSubtype="0" fill="hold" grpId="26" nodeType="withEffect">
                                  <p:stCondLst>
                                    <p:cond delay="0"/>
                                  </p:stCondLst>
                                  <p:childTnLst>
                                    <p:anim to="" calcmode="lin" valueType="num">
                                      <p:cBhvr>
                                        <p:cTn id="2153" dur="500" fill="hold">
                                          <p:stCondLst>
                                            <p:cond delay="0"/>
                                          </p:stCondLst>
                                        </p:cTn>
                                        <p:tgtEl>
                                          <p:spTgt spid="4"/>
                                        </p:tgtEl>
                                        <p:attrNameLst>
                                          <p:attrName>ppt_w</p:attrName>
                                        </p:attrNameLst>
                                      </p:cBhvr>
                                      <p:tavLst>
                                        <p:tav tm="0">
                                          <p:val>
                                            <p:strVal val="ppt_w"/>
                                          </p:val>
                                        </p:tav>
                                        <p:tav tm="100000">
                                          <p:val>
                                            <p:strVal val="#ppt_w*0.04207595"/>
                                          </p:val>
                                        </p:tav>
                                      </p:tavLst>
                                    </p:anim>
                                    <p:anim to="" calcmode="lin" valueType="num">
                                      <p:cBhvr>
                                        <p:cTn id="2154" dur="500" fill="hold">
                                          <p:stCondLst>
                                            <p:cond delay="0"/>
                                          </p:stCondLst>
                                        </p:cTn>
                                        <p:tgtEl>
                                          <p:spTgt spid="4"/>
                                        </p:tgtEl>
                                        <p:attrNameLst>
                                          <p:attrName>ppt_h</p:attrName>
                                        </p:attrNameLst>
                                      </p:cBhvr>
                                      <p:tavLst>
                                        <p:tav tm="0">
                                          <p:val>
                                            <p:strVal val="ppt_h"/>
                                          </p:val>
                                        </p:tav>
                                        <p:tav tm="100000">
                                          <p:val>
                                            <p:strVal val="#ppt_h*0.04207596"/>
                                          </p:val>
                                        </p:tav>
                                      </p:tavLst>
                                    </p:anim>
                                    <p:anim to="" calcmode="lin" valueType="num">
                                      <p:cBhvr>
                                        <p:cTn id="2155" dur="500" fill="hold">
                                          <p:stCondLst>
                                            <p:cond delay="0"/>
                                          </p:stCondLst>
                                        </p:cTn>
                                        <p:tgtEl>
                                          <p:spTgt spid="4"/>
                                        </p:tgtEl>
                                        <p:attrNameLst>
                                          <p:attrName>ppt_x</p:attrName>
                                        </p:attrNameLst>
                                      </p:cBhvr>
                                      <p:tavLst>
                                        <p:tav tm="0">
                                          <p:val>
                                            <p:strVal val="ppt_x"/>
                                          </p:val>
                                        </p:tav>
                                        <p:tav tm="100000">
                                          <p:val>
                                            <p:fltVal val="-2.64514"/>
                                          </p:val>
                                        </p:tav>
                                      </p:tavLst>
                                    </p:anim>
                                    <p:anim to="" calcmode="lin" valueType="num">
                                      <p:cBhvr>
                                        <p:cTn id="2156" dur="500" fill="hold">
                                          <p:stCondLst>
                                            <p:cond delay="0"/>
                                          </p:stCondLst>
                                        </p:cTn>
                                        <p:tgtEl>
                                          <p:spTgt spid="4"/>
                                        </p:tgtEl>
                                        <p:attrNameLst>
                                          <p:attrName>ppt_y</p:attrName>
                                        </p:attrNameLst>
                                      </p:cBhvr>
                                      <p:tavLst>
                                        <p:tav tm="0">
                                          <p:val>
                                            <p:strVal val="ppt_y"/>
                                          </p:val>
                                        </p:tav>
                                        <p:tav tm="100000">
                                          <p:val>
                                            <p:fltVal val="-1.89829"/>
                                          </p:val>
                                        </p:tav>
                                      </p:tavLst>
                                    </p:anim>
                                    <p:anim to="" calcmode="lin" valueType="num">
                                      <p:cBhvr>
                                        <p:cTn id="2157"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2158" fill="hold">
                      <p:stCondLst>
                        <p:cond delay="indefinite"/>
                      </p:stCondLst>
                      <p:childTnLst>
                        <p:par>
                          <p:cTn id="2159" fill="hold">
                            <p:stCondLst>
                              <p:cond delay="0"/>
                            </p:stCondLst>
                            <p:childTnLst>
                              <p:par>
                                <p:cTn id="2160" presetID="2" presetClass="entr" presetSubtype="4" fill="hold" grpId="0" nodeType="clickEffect">
                                  <p:stCondLst>
                                    <p:cond delay="0"/>
                                  </p:stCondLst>
                                  <p:childTnLst>
                                    <p:set>
                                      <p:cBhvr>
                                        <p:cTn id="2161" dur="1" fill="hold">
                                          <p:stCondLst>
                                            <p:cond delay="0"/>
                                          </p:stCondLst>
                                        </p:cTn>
                                        <p:tgtEl>
                                          <p:spTgt spid="34"/>
                                        </p:tgtEl>
                                        <p:attrNameLst>
                                          <p:attrName>style.visibility</p:attrName>
                                        </p:attrNameLst>
                                      </p:cBhvr>
                                      <p:to>
                                        <p:strVal val="visible"/>
                                      </p:to>
                                    </p:set>
                                    <p:anim calcmode="lin" valueType="num">
                                      <p:cBhvr additive="base">
                                        <p:cTn id="2162" dur="500" fill="hold">
                                          <p:stCondLst>
                                            <p:cond delay="0"/>
                                          </p:stCondLst>
                                        </p:cTn>
                                        <p:tgtEl>
                                          <p:spTgt spid="34"/>
                                        </p:tgtEl>
                                        <p:attrNameLst>
                                          <p:attrName>ppt_x</p:attrName>
                                        </p:attrNameLst>
                                      </p:cBhvr>
                                      <p:tavLst>
                                        <p:tav tm="0">
                                          <p:val>
                                            <p:fltVal val="0.39191"/>
                                          </p:val>
                                        </p:tav>
                                        <p:tav tm="100000">
                                          <p:val>
                                            <p:fltVal val="0.39191"/>
                                          </p:val>
                                        </p:tav>
                                      </p:tavLst>
                                    </p:anim>
                                    <p:anim calcmode="lin" valueType="num">
                                      <p:cBhvr additive="base">
                                        <p:cTn id="2163" dur="500" fill="hold">
                                          <p:stCondLst>
                                            <p:cond delay="0"/>
                                          </p:stCondLst>
                                        </p:cTn>
                                        <p:tgtEl>
                                          <p:spTgt spid="34"/>
                                        </p:tgtEl>
                                        <p:attrNameLst>
                                          <p:attrName>ppt_y</p:attrName>
                                        </p:attrNameLst>
                                      </p:cBhvr>
                                      <p:tavLst>
                                        <p:tav tm="0">
                                          <p:val>
                                            <p:fltVal val="1.5"/>
                                          </p:val>
                                        </p:tav>
                                        <p:tav tm="100000">
                                          <p:val>
                                            <p:fltVal val="0.5"/>
                                          </p:val>
                                        </p:tav>
                                      </p:tavLst>
                                    </p:anim>
                                    <p:anim to="" calcmode="lin" valueType="num">
                                      <p:cBhvr>
                                        <p:cTn id="2164" dur="500" fill="hold">
                                          <p:stCondLst>
                                            <p:cond delay="0"/>
                                          </p:stCondLst>
                                        </p:cTn>
                                        <p:tgtEl>
                                          <p:spTgt spid="34"/>
                                        </p:tgtEl>
                                        <p:attrNameLst>
                                          <p:attrName>ppt_w</p:attrName>
                                        </p:attrNameLst>
                                      </p:cBhvr>
                                      <p:tavLst>
                                        <p:tav tm="0">
                                          <p:val>
                                            <p:intVal val="0"/>
                                          </p:val>
                                        </p:tav>
                                        <p:tav tm="50000">
                                          <p:val>
                                            <p:strVal val="#ppt_w*1.2 *1.336555"/>
                                          </p:val>
                                        </p:tav>
                                        <p:tav tm="100000">
                                          <p:val>
                                            <p:strVal val="#ppt_w*1.336555"/>
                                          </p:val>
                                        </p:tav>
                                      </p:tavLst>
                                    </p:anim>
                                    <p:anim to="" calcmode="lin" valueType="num">
                                      <p:cBhvr>
                                        <p:cTn id="2165" dur="500" fill="hold">
                                          <p:stCondLst>
                                            <p:cond delay="0"/>
                                          </p:stCondLst>
                                        </p:cTn>
                                        <p:tgtEl>
                                          <p:spTgt spid="34"/>
                                        </p:tgtEl>
                                        <p:attrNameLst>
                                          <p:attrName>ppt_h</p:attrName>
                                        </p:attrNameLst>
                                      </p:cBhvr>
                                      <p:tavLst>
                                        <p:tav tm="0">
                                          <p:val>
                                            <p:intVal val="0"/>
                                          </p:val>
                                        </p:tav>
                                        <p:tav tm="50000">
                                          <p:val>
                                            <p:strVal val="#ppt_h*1.2*1.336555"/>
                                          </p:val>
                                        </p:tav>
                                        <p:tav tm="100000">
                                          <p:val>
                                            <p:strVal val="#ppt_h*1.336555"/>
                                          </p:val>
                                        </p:tav>
                                      </p:tavLst>
                                    </p:anim>
                                  </p:childTnLst>
                                </p:cTn>
                              </p:par>
                              <p:par>
                                <p:cTn id="2166" presetID="0" presetClass="entr" presetSubtype="0" fill="hold" grpId="1" nodeType="withEffect">
                                  <p:stCondLst>
                                    <p:cond delay="0"/>
                                  </p:stCondLst>
                                  <p:childTnLst>
                                    <p:anim to="" calcmode="lin" valueType="num">
                                      <p:cBhvr>
                                        <p:cTn id="2167" dur="500" fill="hold">
                                          <p:stCondLst>
                                            <p:cond delay="0"/>
                                          </p:stCondLst>
                                        </p:cTn>
                                        <p:tgtEl>
                                          <p:spTgt spid="33"/>
                                        </p:tgtEl>
                                        <p:attrNameLst>
                                          <p:attrName>ppt_w</p:attrName>
                                        </p:attrNameLst>
                                      </p:cBhvr>
                                      <p:tavLst>
                                        <p:tav tm="0">
                                          <p:val>
                                            <p:strVal val="ppt_w"/>
                                          </p:val>
                                        </p:tav>
                                        <p:tav tm="100000">
                                          <p:val>
                                            <p:strVal val="#ppt_w*1.346929"/>
                                          </p:val>
                                        </p:tav>
                                      </p:tavLst>
                                    </p:anim>
                                    <p:anim to="" calcmode="lin" valueType="num">
                                      <p:cBhvr>
                                        <p:cTn id="2168" dur="500" fill="hold">
                                          <p:stCondLst>
                                            <p:cond delay="0"/>
                                          </p:stCondLst>
                                        </p:cTn>
                                        <p:tgtEl>
                                          <p:spTgt spid="33"/>
                                        </p:tgtEl>
                                        <p:attrNameLst>
                                          <p:attrName>ppt_h</p:attrName>
                                        </p:attrNameLst>
                                      </p:cBhvr>
                                      <p:tavLst>
                                        <p:tav tm="0">
                                          <p:val>
                                            <p:strVal val="ppt_h"/>
                                          </p:val>
                                        </p:tav>
                                        <p:tav tm="100000">
                                          <p:val>
                                            <p:strVal val="#ppt_h*1.346929"/>
                                          </p:val>
                                        </p:tav>
                                      </p:tavLst>
                                    </p:anim>
                                    <p:anim to="" calcmode="lin" valueType="num">
                                      <p:cBhvr>
                                        <p:cTn id="2169" dur="500" fill="hold">
                                          <p:stCondLst>
                                            <p:cond delay="0"/>
                                          </p:stCondLst>
                                        </p:cTn>
                                        <p:tgtEl>
                                          <p:spTgt spid="33"/>
                                        </p:tgtEl>
                                        <p:attrNameLst>
                                          <p:attrName>ppt_x</p:attrName>
                                        </p:attrNameLst>
                                      </p:cBhvr>
                                      <p:tavLst>
                                        <p:tav tm="0">
                                          <p:val>
                                            <p:strVal val="ppt_x"/>
                                          </p:val>
                                        </p:tav>
                                        <p:tav tm="100000">
                                          <p:val>
                                            <p:fltVal val="0.29093"/>
                                          </p:val>
                                        </p:tav>
                                      </p:tavLst>
                                    </p:anim>
                                    <p:anim to="" calcmode="lin" valueType="num">
                                      <p:cBhvr>
                                        <p:cTn id="2170" dur="500" fill="hold">
                                          <p:stCondLst>
                                            <p:cond delay="0"/>
                                          </p:stCondLst>
                                        </p:cTn>
                                        <p:tgtEl>
                                          <p:spTgt spid="33"/>
                                        </p:tgtEl>
                                        <p:attrNameLst>
                                          <p:attrName>ppt_y</p:attrName>
                                        </p:attrNameLst>
                                      </p:cBhvr>
                                      <p:tavLst>
                                        <p:tav tm="0">
                                          <p:val>
                                            <p:strVal val="ppt_y"/>
                                          </p:val>
                                        </p:tav>
                                        <p:tav tm="100000">
                                          <p:val>
                                            <p:fltVal val="0.32236"/>
                                          </p:val>
                                        </p:tav>
                                      </p:tavLst>
                                    </p:anim>
                                    <p:anim to="" calcmode="lin" valueType="num">
                                      <p:cBhvr>
                                        <p:cTn id="2171" dur="500" fill="hold">
                                          <p:stCondLst>
                                            <p:cond delay="0"/>
                                          </p:stCondLst>
                                        </p:cTn>
                                        <p:tgtEl>
                                          <p:spTgt spid="33"/>
                                        </p:tgtEl>
                                        <p:attrNameLst>
                                          <p:attrName>transform.rotation_z</p:attrName>
                                        </p:attrNameLst>
                                      </p:cBhvr>
                                      <p:tavLst>
                                        <p:tav tm="0">
                                          <p:val>
                                            <p:strVal val="ppt_r"/>
                                          </p:val>
                                        </p:tav>
                                        <p:tav tm="100000">
                                          <p:val>
                                            <p:fltVal val="0"/>
                                          </p:val>
                                        </p:tav>
                                      </p:tavLst>
                                    </p:anim>
                                  </p:childTnLst>
                                </p:cTn>
                              </p:par>
                              <p:par>
                                <p:cTn id="2172" presetID="0" presetClass="entr" presetSubtype="0" fill="hold" grpId="2" nodeType="withEffect">
                                  <p:stCondLst>
                                    <p:cond delay="0"/>
                                  </p:stCondLst>
                                  <p:childTnLst>
                                    <p:anim to="" calcmode="lin" valueType="num">
                                      <p:cBhvr>
                                        <p:cTn id="2173" dur="500" fill="hold">
                                          <p:stCondLst>
                                            <p:cond delay="0"/>
                                          </p:stCondLst>
                                        </p:cTn>
                                        <p:tgtEl>
                                          <p:spTgt spid="32"/>
                                        </p:tgtEl>
                                        <p:attrNameLst>
                                          <p:attrName>ppt_w</p:attrName>
                                        </p:attrNameLst>
                                      </p:cBhvr>
                                      <p:tavLst>
                                        <p:tav tm="0">
                                          <p:val>
                                            <p:strVal val="ppt_w"/>
                                          </p:val>
                                        </p:tav>
                                        <p:tav tm="100000">
                                          <p:val>
                                            <p:strVal val="#ppt_w*1.314177"/>
                                          </p:val>
                                        </p:tav>
                                      </p:tavLst>
                                    </p:anim>
                                    <p:anim to="" calcmode="lin" valueType="num">
                                      <p:cBhvr>
                                        <p:cTn id="2174" dur="500" fill="hold">
                                          <p:stCondLst>
                                            <p:cond delay="0"/>
                                          </p:stCondLst>
                                        </p:cTn>
                                        <p:tgtEl>
                                          <p:spTgt spid="32"/>
                                        </p:tgtEl>
                                        <p:attrNameLst>
                                          <p:attrName>ppt_h</p:attrName>
                                        </p:attrNameLst>
                                      </p:cBhvr>
                                      <p:tavLst>
                                        <p:tav tm="0">
                                          <p:val>
                                            <p:strVal val="ppt_h"/>
                                          </p:val>
                                        </p:tav>
                                        <p:tav tm="100000">
                                          <p:val>
                                            <p:strVal val="#ppt_h*1.314177"/>
                                          </p:val>
                                        </p:tav>
                                      </p:tavLst>
                                    </p:anim>
                                    <p:anim to="" calcmode="lin" valueType="num">
                                      <p:cBhvr>
                                        <p:cTn id="2175" dur="500" fill="hold">
                                          <p:stCondLst>
                                            <p:cond delay="0"/>
                                          </p:stCondLst>
                                        </p:cTn>
                                        <p:tgtEl>
                                          <p:spTgt spid="32"/>
                                        </p:tgtEl>
                                        <p:attrNameLst>
                                          <p:attrName>ppt_x</p:attrName>
                                        </p:attrNameLst>
                                      </p:cBhvr>
                                      <p:tavLst>
                                        <p:tav tm="0">
                                          <p:val>
                                            <p:strVal val="ppt_x"/>
                                          </p:val>
                                        </p:tav>
                                        <p:tav tm="100000">
                                          <p:val>
                                            <p:fltVal val="0.43158"/>
                                          </p:val>
                                        </p:tav>
                                      </p:tavLst>
                                    </p:anim>
                                    <p:anim to="" calcmode="lin" valueType="num">
                                      <p:cBhvr>
                                        <p:cTn id="2176" dur="500" fill="hold">
                                          <p:stCondLst>
                                            <p:cond delay="0"/>
                                          </p:stCondLst>
                                        </p:cTn>
                                        <p:tgtEl>
                                          <p:spTgt spid="32"/>
                                        </p:tgtEl>
                                        <p:attrNameLst>
                                          <p:attrName>ppt_y</p:attrName>
                                        </p:attrNameLst>
                                      </p:cBhvr>
                                      <p:tavLst>
                                        <p:tav tm="0">
                                          <p:val>
                                            <p:strVal val="ppt_y"/>
                                          </p:val>
                                        </p:tav>
                                        <p:tav tm="100000">
                                          <p:val>
                                            <p:fltVal val="0.14666"/>
                                          </p:val>
                                        </p:tav>
                                      </p:tavLst>
                                    </p:anim>
                                    <p:anim to="" calcmode="lin" valueType="num">
                                      <p:cBhvr>
                                        <p:cTn id="2177" dur="500" fill="hold">
                                          <p:stCondLst>
                                            <p:cond delay="0"/>
                                          </p:stCondLst>
                                        </p:cTn>
                                        <p:tgtEl>
                                          <p:spTgt spid="32"/>
                                        </p:tgtEl>
                                        <p:attrNameLst>
                                          <p:attrName>transform.rotation_z</p:attrName>
                                        </p:attrNameLst>
                                      </p:cBhvr>
                                      <p:tavLst>
                                        <p:tav tm="0">
                                          <p:val>
                                            <p:strVal val="ppt_r"/>
                                          </p:val>
                                        </p:tav>
                                        <p:tav tm="100000">
                                          <p:val>
                                            <p:fltVal val="0"/>
                                          </p:val>
                                        </p:tav>
                                      </p:tavLst>
                                    </p:anim>
                                  </p:childTnLst>
                                </p:cTn>
                              </p:par>
                              <p:par>
                                <p:cTn id="2178" presetID="0" presetClass="entr" presetSubtype="0" fill="hold" grpId="3" nodeType="withEffect">
                                  <p:stCondLst>
                                    <p:cond delay="0"/>
                                  </p:stCondLst>
                                  <p:childTnLst>
                                    <p:anim to="" calcmode="lin" valueType="num">
                                      <p:cBhvr>
                                        <p:cTn id="2179" dur="500" fill="hold">
                                          <p:stCondLst>
                                            <p:cond delay="0"/>
                                          </p:stCondLst>
                                        </p:cTn>
                                        <p:tgtEl>
                                          <p:spTgt spid="31"/>
                                        </p:tgtEl>
                                        <p:attrNameLst>
                                          <p:attrName>ppt_w</p:attrName>
                                        </p:attrNameLst>
                                      </p:cBhvr>
                                      <p:tavLst>
                                        <p:tav tm="0">
                                          <p:val>
                                            <p:strVal val="ppt_w"/>
                                          </p:val>
                                        </p:tav>
                                        <p:tav tm="100000">
                                          <p:val>
                                            <p:strVal val="#ppt_w*1.642769"/>
                                          </p:val>
                                        </p:tav>
                                      </p:tavLst>
                                    </p:anim>
                                    <p:anim to="" calcmode="lin" valueType="num">
                                      <p:cBhvr>
                                        <p:cTn id="2180" dur="500" fill="hold">
                                          <p:stCondLst>
                                            <p:cond delay="0"/>
                                          </p:stCondLst>
                                        </p:cTn>
                                        <p:tgtEl>
                                          <p:spTgt spid="31"/>
                                        </p:tgtEl>
                                        <p:attrNameLst>
                                          <p:attrName>ppt_h</p:attrName>
                                        </p:attrNameLst>
                                      </p:cBhvr>
                                      <p:tavLst>
                                        <p:tav tm="0">
                                          <p:val>
                                            <p:strVal val="ppt_h"/>
                                          </p:val>
                                        </p:tav>
                                        <p:tav tm="100000">
                                          <p:val>
                                            <p:strVal val="#ppt_h*1.642768"/>
                                          </p:val>
                                        </p:tav>
                                      </p:tavLst>
                                    </p:anim>
                                    <p:anim to="" calcmode="lin" valueType="num">
                                      <p:cBhvr>
                                        <p:cTn id="2181" dur="500" fill="hold">
                                          <p:stCondLst>
                                            <p:cond delay="0"/>
                                          </p:stCondLst>
                                        </p:cTn>
                                        <p:tgtEl>
                                          <p:spTgt spid="31"/>
                                        </p:tgtEl>
                                        <p:attrNameLst>
                                          <p:attrName>ppt_x</p:attrName>
                                        </p:attrNameLst>
                                      </p:cBhvr>
                                      <p:tavLst>
                                        <p:tav tm="0">
                                          <p:val>
                                            <p:strVal val="ppt_x"/>
                                          </p:val>
                                        </p:tav>
                                        <p:tav tm="100000">
                                          <p:val>
                                            <p:fltVal val="0.50969"/>
                                          </p:val>
                                        </p:tav>
                                      </p:tavLst>
                                    </p:anim>
                                    <p:anim to="" calcmode="lin" valueType="num">
                                      <p:cBhvr>
                                        <p:cTn id="2182" dur="500" fill="hold">
                                          <p:stCondLst>
                                            <p:cond delay="0"/>
                                          </p:stCondLst>
                                        </p:cTn>
                                        <p:tgtEl>
                                          <p:spTgt spid="31"/>
                                        </p:tgtEl>
                                        <p:attrNameLst>
                                          <p:attrName>ppt_y</p:attrName>
                                        </p:attrNameLst>
                                      </p:cBhvr>
                                      <p:tavLst>
                                        <p:tav tm="0">
                                          <p:val>
                                            <p:strVal val="ppt_y"/>
                                          </p:val>
                                        </p:tav>
                                        <p:tav tm="100000">
                                          <p:val>
                                            <p:fltVal val="-0.09951"/>
                                          </p:val>
                                        </p:tav>
                                      </p:tavLst>
                                    </p:anim>
                                    <p:anim to="" calcmode="lin" valueType="num">
                                      <p:cBhvr>
                                        <p:cTn id="2183" dur="500" fill="hold">
                                          <p:stCondLst>
                                            <p:cond delay="0"/>
                                          </p:stCondLst>
                                        </p:cTn>
                                        <p:tgtEl>
                                          <p:spTgt spid="31"/>
                                        </p:tgtEl>
                                        <p:attrNameLst>
                                          <p:attrName>transform.rotation_z</p:attrName>
                                        </p:attrNameLst>
                                      </p:cBhvr>
                                      <p:tavLst>
                                        <p:tav tm="0">
                                          <p:val>
                                            <p:strVal val="ppt_r"/>
                                          </p:val>
                                        </p:tav>
                                        <p:tav tm="100000">
                                          <p:val>
                                            <p:fltVal val="0"/>
                                          </p:val>
                                        </p:tav>
                                      </p:tavLst>
                                    </p:anim>
                                  </p:childTnLst>
                                </p:cTn>
                              </p:par>
                              <p:par>
                                <p:cTn id="2184" presetID="0" presetClass="entr" presetSubtype="0" fill="hold" grpId="4" nodeType="withEffect">
                                  <p:stCondLst>
                                    <p:cond delay="0"/>
                                  </p:stCondLst>
                                  <p:childTnLst>
                                    <p:anim to="" calcmode="lin" valueType="num">
                                      <p:cBhvr>
                                        <p:cTn id="2185" dur="500" fill="hold">
                                          <p:stCondLst>
                                            <p:cond delay="0"/>
                                          </p:stCondLst>
                                        </p:cTn>
                                        <p:tgtEl>
                                          <p:spTgt spid="30"/>
                                        </p:tgtEl>
                                        <p:attrNameLst>
                                          <p:attrName>ppt_w</p:attrName>
                                        </p:attrNameLst>
                                      </p:cBhvr>
                                      <p:tavLst>
                                        <p:tav tm="0">
                                          <p:val>
                                            <p:strVal val="ppt_w"/>
                                          </p:val>
                                        </p:tav>
                                        <p:tav tm="100000">
                                          <p:val>
                                            <p:strVal val="#ppt_w*1.642768"/>
                                          </p:val>
                                        </p:tav>
                                      </p:tavLst>
                                    </p:anim>
                                    <p:anim to="" calcmode="lin" valueType="num">
                                      <p:cBhvr>
                                        <p:cTn id="2186" dur="500" fill="hold">
                                          <p:stCondLst>
                                            <p:cond delay="0"/>
                                          </p:stCondLst>
                                        </p:cTn>
                                        <p:tgtEl>
                                          <p:spTgt spid="30"/>
                                        </p:tgtEl>
                                        <p:attrNameLst>
                                          <p:attrName>ppt_h</p:attrName>
                                        </p:attrNameLst>
                                      </p:cBhvr>
                                      <p:tavLst>
                                        <p:tav tm="0">
                                          <p:val>
                                            <p:strVal val="ppt_h"/>
                                          </p:val>
                                        </p:tav>
                                        <p:tav tm="100000">
                                          <p:val>
                                            <p:strVal val="#ppt_h*1.642768"/>
                                          </p:val>
                                        </p:tav>
                                      </p:tavLst>
                                    </p:anim>
                                    <p:anim to="" calcmode="lin" valueType="num">
                                      <p:cBhvr>
                                        <p:cTn id="2187" dur="500" fill="hold">
                                          <p:stCondLst>
                                            <p:cond delay="0"/>
                                          </p:stCondLst>
                                        </p:cTn>
                                        <p:tgtEl>
                                          <p:spTgt spid="30"/>
                                        </p:tgtEl>
                                        <p:attrNameLst>
                                          <p:attrName>ppt_x</p:attrName>
                                        </p:attrNameLst>
                                      </p:cBhvr>
                                      <p:tavLst>
                                        <p:tav tm="0">
                                          <p:val>
                                            <p:strVal val="ppt_x"/>
                                          </p:val>
                                        </p:tav>
                                        <p:tav tm="100000">
                                          <p:val>
                                            <p:fltVal val="-0.00675"/>
                                          </p:val>
                                        </p:tav>
                                      </p:tavLst>
                                    </p:anim>
                                    <p:anim to="" calcmode="lin" valueType="num">
                                      <p:cBhvr>
                                        <p:cTn id="2188" dur="500" fill="hold">
                                          <p:stCondLst>
                                            <p:cond delay="0"/>
                                          </p:stCondLst>
                                        </p:cTn>
                                        <p:tgtEl>
                                          <p:spTgt spid="30"/>
                                        </p:tgtEl>
                                        <p:attrNameLst>
                                          <p:attrName>ppt_y</p:attrName>
                                        </p:attrNameLst>
                                      </p:cBhvr>
                                      <p:tavLst>
                                        <p:tav tm="0">
                                          <p:val>
                                            <p:strVal val="ppt_y"/>
                                          </p:val>
                                        </p:tav>
                                        <p:tav tm="100000">
                                          <p:val>
                                            <p:fltVal val="-0.38672"/>
                                          </p:val>
                                        </p:tav>
                                      </p:tavLst>
                                    </p:anim>
                                    <p:anim to="" calcmode="lin" valueType="num">
                                      <p:cBhvr>
                                        <p:cTn id="2189" dur="500" fill="hold">
                                          <p:stCondLst>
                                            <p:cond delay="0"/>
                                          </p:stCondLst>
                                        </p:cTn>
                                        <p:tgtEl>
                                          <p:spTgt spid="30"/>
                                        </p:tgtEl>
                                        <p:attrNameLst>
                                          <p:attrName>transform.rotation_z</p:attrName>
                                        </p:attrNameLst>
                                      </p:cBhvr>
                                      <p:tavLst>
                                        <p:tav tm="0">
                                          <p:val>
                                            <p:strVal val="ppt_r"/>
                                          </p:val>
                                        </p:tav>
                                        <p:tav tm="100000">
                                          <p:val>
                                            <p:fltVal val="-90"/>
                                          </p:val>
                                        </p:tav>
                                      </p:tavLst>
                                    </p:anim>
                                  </p:childTnLst>
                                </p:cTn>
                              </p:par>
                              <p:par>
                                <p:cTn id="2190" presetID="0" presetClass="entr" presetSubtype="0" fill="hold" grpId="5" nodeType="withEffect">
                                  <p:stCondLst>
                                    <p:cond delay="0"/>
                                  </p:stCondLst>
                                  <p:childTnLst>
                                    <p:anim to="" calcmode="lin" valueType="num">
                                      <p:cBhvr>
                                        <p:cTn id="2191" dur="500" fill="hold">
                                          <p:stCondLst>
                                            <p:cond delay="0"/>
                                          </p:stCondLst>
                                        </p:cTn>
                                        <p:tgtEl>
                                          <p:spTgt spid="29"/>
                                        </p:tgtEl>
                                        <p:attrNameLst>
                                          <p:attrName>ppt_w</p:attrName>
                                        </p:attrNameLst>
                                      </p:cBhvr>
                                      <p:tavLst>
                                        <p:tav tm="0">
                                          <p:val>
                                            <p:strVal val="ppt_w"/>
                                          </p:val>
                                        </p:tav>
                                        <p:tav tm="100000">
                                          <p:val>
                                            <p:strVal val="#ppt_w*1.642768"/>
                                          </p:val>
                                        </p:tav>
                                      </p:tavLst>
                                    </p:anim>
                                    <p:anim to="" calcmode="lin" valueType="num">
                                      <p:cBhvr>
                                        <p:cTn id="2192" dur="500" fill="hold">
                                          <p:stCondLst>
                                            <p:cond delay="0"/>
                                          </p:stCondLst>
                                        </p:cTn>
                                        <p:tgtEl>
                                          <p:spTgt spid="29"/>
                                        </p:tgtEl>
                                        <p:attrNameLst>
                                          <p:attrName>ppt_h</p:attrName>
                                        </p:attrNameLst>
                                      </p:cBhvr>
                                      <p:tavLst>
                                        <p:tav tm="0">
                                          <p:val>
                                            <p:strVal val="ppt_h"/>
                                          </p:val>
                                        </p:tav>
                                        <p:tav tm="100000">
                                          <p:val>
                                            <p:strVal val="#ppt_h*1.642768"/>
                                          </p:val>
                                        </p:tav>
                                      </p:tavLst>
                                    </p:anim>
                                    <p:anim to="" calcmode="lin" valueType="num">
                                      <p:cBhvr>
                                        <p:cTn id="2193" dur="500" fill="hold">
                                          <p:stCondLst>
                                            <p:cond delay="0"/>
                                          </p:stCondLst>
                                        </p:cTn>
                                        <p:tgtEl>
                                          <p:spTgt spid="29"/>
                                        </p:tgtEl>
                                        <p:attrNameLst>
                                          <p:attrName>ppt_x</p:attrName>
                                        </p:attrNameLst>
                                      </p:cBhvr>
                                      <p:tavLst>
                                        <p:tav tm="0">
                                          <p:val>
                                            <p:strVal val="ppt_x"/>
                                          </p:val>
                                        </p:tav>
                                        <p:tav tm="100000">
                                          <p:val>
                                            <p:fltVal val="-0.18952"/>
                                          </p:val>
                                        </p:tav>
                                      </p:tavLst>
                                    </p:anim>
                                    <p:anim to="" calcmode="lin" valueType="num">
                                      <p:cBhvr>
                                        <p:cTn id="2194" dur="500" fill="hold">
                                          <p:stCondLst>
                                            <p:cond delay="0"/>
                                          </p:stCondLst>
                                        </p:cTn>
                                        <p:tgtEl>
                                          <p:spTgt spid="29"/>
                                        </p:tgtEl>
                                        <p:attrNameLst>
                                          <p:attrName>ppt_y</p:attrName>
                                        </p:attrNameLst>
                                      </p:cBhvr>
                                      <p:tavLst>
                                        <p:tav tm="0">
                                          <p:val>
                                            <p:strVal val="ppt_y"/>
                                          </p:val>
                                        </p:tav>
                                        <p:tav tm="100000">
                                          <p:val>
                                            <p:fltVal val="-0.58465"/>
                                          </p:val>
                                        </p:tav>
                                      </p:tavLst>
                                    </p:anim>
                                    <p:anim to="" calcmode="lin" valueType="num">
                                      <p:cBhvr>
                                        <p:cTn id="2195" dur="500" fill="hold">
                                          <p:stCondLst>
                                            <p:cond delay="0"/>
                                          </p:stCondLst>
                                        </p:cTn>
                                        <p:tgtEl>
                                          <p:spTgt spid="29"/>
                                        </p:tgtEl>
                                        <p:attrNameLst>
                                          <p:attrName>transform.rotation_z</p:attrName>
                                        </p:attrNameLst>
                                      </p:cBhvr>
                                      <p:tavLst>
                                        <p:tav tm="0">
                                          <p:val>
                                            <p:strVal val="ppt_r"/>
                                          </p:val>
                                        </p:tav>
                                        <p:tav tm="100000">
                                          <p:val>
                                            <p:fltVal val="-90"/>
                                          </p:val>
                                        </p:tav>
                                      </p:tavLst>
                                    </p:anim>
                                  </p:childTnLst>
                                </p:cTn>
                              </p:par>
                              <p:par>
                                <p:cTn id="2196" presetID="0" presetClass="entr" presetSubtype="0" fill="hold" grpId="6" nodeType="withEffect">
                                  <p:stCondLst>
                                    <p:cond delay="0"/>
                                  </p:stCondLst>
                                  <p:childTnLst>
                                    <p:anim to="" calcmode="lin" valueType="num">
                                      <p:cBhvr>
                                        <p:cTn id="2197" dur="500" fill="hold">
                                          <p:stCondLst>
                                            <p:cond delay="0"/>
                                          </p:stCondLst>
                                        </p:cTn>
                                        <p:tgtEl>
                                          <p:spTgt spid="28"/>
                                        </p:tgtEl>
                                        <p:attrNameLst>
                                          <p:attrName>ppt_w</p:attrName>
                                        </p:attrNameLst>
                                      </p:cBhvr>
                                      <p:tavLst>
                                        <p:tav tm="0">
                                          <p:val>
                                            <p:strVal val="ppt_w"/>
                                          </p:val>
                                        </p:tav>
                                        <p:tav tm="100000">
                                          <p:val>
                                            <p:strVal val="#ppt_w*2.187978"/>
                                          </p:val>
                                        </p:tav>
                                      </p:tavLst>
                                    </p:anim>
                                    <p:anim to="" calcmode="lin" valueType="num">
                                      <p:cBhvr>
                                        <p:cTn id="2198" dur="500" fill="hold">
                                          <p:stCondLst>
                                            <p:cond delay="0"/>
                                          </p:stCondLst>
                                        </p:cTn>
                                        <p:tgtEl>
                                          <p:spTgt spid="28"/>
                                        </p:tgtEl>
                                        <p:attrNameLst>
                                          <p:attrName>ppt_h</p:attrName>
                                        </p:attrNameLst>
                                      </p:cBhvr>
                                      <p:tavLst>
                                        <p:tav tm="0">
                                          <p:val>
                                            <p:strVal val="ppt_h"/>
                                          </p:val>
                                        </p:tav>
                                        <p:tav tm="100000">
                                          <p:val>
                                            <p:strVal val="#ppt_h*2.187979"/>
                                          </p:val>
                                        </p:tav>
                                      </p:tavLst>
                                    </p:anim>
                                    <p:anim to="" calcmode="lin" valueType="num">
                                      <p:cBhvr>
                                        <p:cTn id="2199" dur="500" fill="hold">
                                          <p:stCondLst>
                                            <p:cond delay="0"/>
                                          </p:stCondLst>
                                        </p:cTn>
                                        <p:tgtEl>
                                          <p:spTgt spid="28"/>
                                        </p:tgtEl>
                                        <p:attrNameLst>
                                          <p:attrName>ppt_x</p:attrName>
                                        </p:attrNameLst>
                                      </p:cBhvr>
                                      <p:tavLst>
                                        <p:tav tm="0">
                                          <p:val>
                                            <p:strVal val="ppt_x"/>
                                          </p:val>
                                        </p:tav>
                                        <p:tav tm="100000">
                                          <p:val>
                                            <p:fltVal val="-0.53011"/>
                                          </p:val>
                                        </p:tav>
                                      </p:tavLst>
                                    </p:anim>
                                    <p:anim to="" calcmode="lin" valueType="num">
                                      <p:cBhvr>
                                        <p:cTn id="2200" dur="500" fill="hold">
                                          <p:stCondLst>
                                            <p:cond delay="0"/>
                                          </p:stCondLst>
                                        </p:cTn>
                                        <p:tgtEl>
                                          <p:spTgt spid="28"/>
                                        </p:tgtEl>
                                        <p:attrNameLst>
                                          <p:attrName>ppt_y</p:attrName>
                                        </p:attrNameLst>
                                      </p:cBhvr>
                                      <p:tavLst>
                                        <p:tav tm="0">
                                          <p:val>
                                            <p:strVal val="ppt_y"/>
                                          </p:val>
                                        </p:tav>
                                        <p:tav tm="100000">
                                          <p:val>
                                            <p:fltVal val="-1.44608"/>
                                          </p:val>
                                        </p:tav>
                                      </p:tavLst>
                                    </p:anim>
                                    <p:anim to="" calcmode="lin" valueType="num">
                                      <p:cBhvr>
                                        <p:cTn id="2201" dur="500" fill="hold">
                                          <p:stCondLst>
                                            <p:cond delay="0"/>
                                          </p:stCondLst>
                                        </p:cTn>
                                        <p:tgtEl>
                                          <p:spTgt spid="28"/>
                                        </p:tgtEl>
                                        <p:attrNameLst>
                                          <p:attrName>transform.rotation_z</p:attrName>
                                        </p:attrNameLst>
                                      </p:cBhvr>
                                      <p:tavLst>
                                        <p:tav tm="0">
                                          <p:val>
                                            <p:strVal val="ppt_r"/>
                                          </p:val>
                                        </p:tav>
                                        <p:tav tm="100000">
                                          <p:val>
                                            <p:fltVal val="0"/>
                                          </p:val>
                                        </p:tav>
                                      </p:tavLst>
                                    </p:anim>
                                  </p:childTnLst>
                                </p:cTn>
                              </p:par>
                              <p:par>
                                <p:cTn id="2202" presetID="0" presetClass="entr" presetSubtype="0" fill="hold" grpId="7" nodeType="withEffect">
                                  <p:stCondLst>
                                    <p:cond delay="0"/>
                                  </p:stCondLst>
                                  <p:childTnLst>
                                    <p:anim to="" calcmode="lin" valueType="num">
                                      <p:cBhvr>
                                        <p:cTn id="2203" dur="500" fill="hold">
                                          <p:stCondLst>
                                            <p:cond delay="0"/>
                                          </p:stCondLst>
                                        </p:cTn>
                                        <p:tgtEl>
                                          <p:spTgt spid="27"/>
                                        </p:tgtEl>
                                        <p:attrNameLst>
                                          <p:attrName>ppt_w</p:attrName>
                                        </p:attrNameLst>
                                      </p:cBhvr>
                                      <p:tavLst>
                                        <p:tav tm="0">
                                          <p:val>
                                            <p:strVal val="ppt_w"/>
                                          </p:val>
                                        </p:tav>
                                        <p:tav tm="100000">
                                          <p:val>
                                            <p:strVal val="#ppt_w*3.186567"/>
                                          </p:val>
                                        </p:tav>
                                      </p:tavLst>
                                    </p:anim>
                                    <p:anim to="" calcmode="lin" valueType="num">
                                      <p:cBhvr>
                                        <p:cTn id="2204" dur="500" fill="hold">
                                          <p:stCondLst>
                                            <p:cond delay="0"/>
                                          </p:stCondLst>
                                        </p:cTn>
                                        <p:tgtEl>
                                          <p:spTgt spid="27"/>
                                        </p:tgtEl>
                                        <p:attrNameLst>
                                          <p:attrName>ppt_h</p:attrName>
                                        </p:attrNameLst>
                                      </p:cBhvr>
                                      <p:tavLst>
                                        <p:tav tm="0">
                                          <p:val>
                                            <p:strVal val="ppt_h"/>
                                          </p:val>
                                        </p:tav>
                                        <p:tav tm="100000">
                                          <p:val>
                                            <p:strVal val="#ppt_h*3.186566"/>
                                          </p:val>
                                        </p:tav>
                                      </p:tavLst>
                                    </p:anim>
                                    <p:anim to="" calcmode="lin" valueType="num">
                                      <p:cBhvr>
                                        <p:cTn id="2205" dur="500" fill="hold">
                                          <p:stCondLst>
                                            <p:cond delay="0"/>
                                          </p:stCondLst>
                                        </p:cTn>
                                        <p:tgtEl>
                                          <p:spTgt spid="27"/>
                                        </p:tgtEl>
                                        <p:attrNameLst>
                                          <p:attrName>ppt_x</p:attrName>
                                        </p:attrNameLst>
                                      </p:cBhvr>
                                      <p:tavLst>
                                        <p:tav tm="0">
                                          <p:val>
                                            <p:strVal val="ppt_x"/>
                                          </p:val>
                                        </p:tav>
                                        <p:tav tm="100000">
                                          <p:val>
                                            <p:fltVal val="-0.60937"/>
                                          </p:val>
                                        </p:tav>
                                      </p:tavLst>
                                    </p:anim>
                                    <p:anim to="" calcmode="lin" valueType="num">
                                      <p:cBhvr>
                                        <p:cTn id="2206" dur="500" fill="hold">
                                          <p:stCondLst>
                                            <p:cond delay="0"/>
                                          </p:stCondLst>
                                        </p:cTn>
                                        <p:tgtEl>
                                          <p:spTgt spid="27"/>
                                        </p:tgtEl>
                                        <p:attrNameLst>
                                          <p:attrName>ppt_y</p:attrName>
                                        </p:attrNameLst>
                                      </p:cBhvr>
                                      <p:tavLst>
                                        <p:tav tm="0">
                                          <p:val>
                                            <p:strVal val="ppt_y"/>
                                          </p:val>
                                        </p:tav>
                                        <p:tav tm="100000">
                                          <p:val>
                                            <p:fltVal val="-1.85672"/>
                                          </p:val>
                                        </p:tav>
                                      </p:tavLst>
                                    </p:anim>
                                    <p:anim to="" calcmode="lin" valueType="num">
                                      <p:cBhvr>
                                        <p:cTn id="2207" dur="500" fill="hold">
                                          <p:stCondLst>
                                            <p:cond delay="0"/>
                                          </p:stCondLst>
                                        </p:cTn>
                                        <p:tgtEl>
                                          <p:spTgt spid="27"/>
                                        </p:tgtEl>
                                        <p:attrNameLst>
                                          <p:attrName>transform.rotation_z</p:attrName>
                                        </p:attrNameLst>
                                      </p:cBhvr>
                                      <p:tavLst>
                                        <p:tav tm="0">
                                          <p:val>
                                            <p:strVal val="ppt_r"/>
                                          </p:val>
                                        </p:tav>
                                        <p:tav tm="100000">
                                          <p:val>
                                            <p:fltVal val="0"/>
                                          </p:val>
                                        </p:tav>
                                      </p:tavLst>
                                    </p:anim>
                                  </p:childTnLst>
                                </p:cTn>
                              </p:par>
                              <p:par>
                                <p:cTn id="2208" presetID="0" presetClass="entr" presetSubtype="0" fill="hold" grpId="8" nodeType="withEffect">
                                  <p:stCondLst>
                                    <p:cond delay="0"/>
                                  </p:stCondLst>
                                  <p:childTnLst>
                                    <p:anim to="" calcmode="lin" valueType="num">
                                      <p:cBhvr>
                                        <p:cTn id="2209" dur="500" fill="hold">
                                          <p:stCondLst>
                                            <p:cond delay="0"/>
                                          </p:stCondLst>
                                        </p:cTn>
                                        <p:tgtEl>
                                          <p:spTgt spid="26"/>
                                        </p:tgtEl>
                                        <p:attrNameLst>
                                          <p:attrName>ppt_w</p:attrName>
                                        </p:attrNameLst>
                                      </p:cBhvr>
                                      <p:tavLst>
                                        <p:tav tm="0">
                                          <p:val>
                                            <p:strVal val="ppt_w"/>
                                          </p:val>
                                        </p:tav>
                                        <p:tav tm="100000">
                                          <p:val>
                                            <p:strVal val="#ppt_w*4.460518"/>
                                          </p:val>
                                        </p:tav>
                                      </p:tavLst>
                                    </p:anim>
                                    <p:anim to="" calcmode="lin" valueType="num">
                                      <p:cBhvr>
                                        <p:cTn id="2210" dur="500" fill="hold">
                                          <p:stCondLst>
                                            <p:cond delay="0"/>
                                          </p:stCondLst>
                                        </p:cTn>
                                        <p:tgtEl>
                                          <p:spTgt spid="26"/>
                                        </p:tgtEl>
                                        <p:attrNameLst>
                                          <p:attrName>ppt_h</p:attrName>
                                        </p:attrNameLst>
                                      </p:cBhvr>
                                      <p:tavLst>
                                        <p:tav tm="0">
                                          <p:val>
                                            <p:strVal val="ppt_h"/>
                                          </p:val>
                                        </p:tav>
                                        <p:tav tm="100000">
                                          <p:val>
                                            <p:strVal val="#ppt_h*4.460518"/>
                                          </p:val>
                                        </p:tav>
                                      </p:tavLst>
                                    </p:anim>
                                    <p:anim to="" calcmode="lin" valueType="num">
                                      <p:cBhvr>
                                        <p:cTn id="2211" dur="500" fill="hold">
                                          <p:stCondLst>
                                            <p:cond delay="0"/>
                                          </p:stCondLst>
                                        </p:cTn>
                                        <p:tgtEl>
                                          <p:spTgt spid="26"/>
                                        </p:tgtEl>
                                        <p:attrNameLst>
                                          <p:attrName>ppt_x</p:attrName>
                                        </p:attrNameLst>
                                      </p:cBhvr>
                                      <p:tavLst>
                                        <p:tav tm="0">
                                          <p:val>
                                            <p:strVal val="ppt_x"/>
                                          </p:val>
                                        </p:tav>
                                        <p:tav tm="100000">
                                          <p:val>
                                            <p:fltVal val="-1.17269"/>
                                          </p:val>
                                        </p:tav>
                                      </p:tavLst>
                                    </p:anim>
                                    <p:anim to="" calcmode="lin" valueType="num">
                                      <p:cBhvr>
                                        <p:cTn id="2212" dur="500" fill="hold">
                                          <p:stCondLst>
                                            <p:cond delay="0"/>
                                          </p:stCondLst>
                                        </p:cTn>
                                        <p:tgtEl>
                                          <p:spTgt spid="26"/>
                                        </p:tgtEl>
                                        <p:attrNameLst>
                                          <p:attrName>ppt_y</p:attrName>
                                        </p:attrNameLst>
                                      </p:cBhvr>
                                      <p:tavLst>
                                        <p:tav tm="0">
                                          <p:val>
                                            <p:strVal val="ppt_y"/>
                                          </p:val>
                                        </p:tav>
                                        <p:tav tm="100000">
                                          <p:val>
                                            <p:fltVal val="-3.04278"/>
                                          </p:val>
                                        </p:tav>
                                      </p:tavLst>
                                    </p:anim>
                                    <p:anim to="" calcmode="lin" valueType="num">
                                      <p:cBhvr>
                                        <p:cTn id="2213"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2214" presetID="0" presetClass="entr" presetSubtype="0" fill="hold" grpId="9" nodeType="withEffect">
                                  <p:stCondLst>
                                    <p:cond delay="0"/>
                                  </p:stCondLst>
                                  <p:childTnLst>
                                    <p:anim to="" calcmode="lin" valueType="num">
                                      <p:cBhvr>
                                        <p:cTn id="2215" dur="500" fill="hold">
                                          <p:stCondLst>
                                            <p:cond delay="0"/>
                                          </p:stCondLst>
                                        </p:cTn>
                                        <p:tgtEl>
                                          <p:spTgt spid="25"/>
                                        </p:tgtEl>
                                        <p:attrNameLst>
                                          <p:attrName>ppt_w</p:attrName>
                                        </p:attrNameLst>
                                      </p:cBhvr>
                                      <p:tavLst>
                                        <p:tav tm="0">
                                          <p:val>
                                            <p:strVal val="ppt_w"/>
                                          </p:val>
                                        </p:tav>
                                        <p:tav tm="100000">
                                          <p:val>
                                            <p:strVal val="#ppt_w*3.832079"/>
                                          </p:val>
                                        </p:tav>
                                      </p:tavLst>
                                    </p:anim>
                                    <p:anim to="" calcmode="lin" valueType="num">
                                      <p:cBhvr>
                                        <p:cTn id="2216" dur="500" fill="hold">
                                          <p:stCondLst>
                                            <p:cond delay="0"/>
                                          </p:stCondLst>
                                        </p:cTn>
                                        <p:tgtEl>
                                          <p:spTgt spid="25"/>
                                        </p:tgtEl>
                                        <p:attrNameLst>
                                          <p:attrName>ppt_h</p:attrName>
                                        </p:attrNameLst>
                                      </p:cBhvr>
                                      <p:tavLst>
                                        <p:tav tm="0">
                                          <p:val>
                                            <p:strVal val="ppt_h"/>
                                          </p:val>
                                        </p:tav>
                                        <p:tav tm="100000">
                                          <p:val>
                                            <p:strVal val="#ppt_h*3.83208"/>
                                          </p:val>
                                        </p:tav>
                                      </p:tavLst>
                                    </p:anim>
                                    <p:anim to="" calcmode="lin" valueType="num">
                                      <p:cBhvr>
                                        <p:cTn id="2217" dur="500" fill="hold">
                                          <p:stCondLst>
                                            <p:cond delay="0"/>
                                          </p:stCondLst>
                                        </p:cTn>
                                        <p:tgtEl>
                                          <p:spTgt spid="25"/>
                                        </p:tgtEl>
                                        <p:attrNameLst>
                                          <p:attrName>ppt_x</p:attrName>
                                        </p:attrNameLst>
                                      </p:cBhvr>
                                      <p:tavLst>
                                        <p:tav tm="0">
                                          <p:val>
                                            <p:strVal val="ppt_x"/>
                                          </p:val>
                                        </p:tav>
                                        <p:tav tm="100000">
                                          <p:val>
                                            <p:fltVal val="-1.60318"/>
                                          </p:val>
                                        </p:tav>
                                      </p:tavLst>
                                    </p:anim>
                                    <p:anim to="" calcmode="lin" valueType="num">
                                      <p:cBhvr>
                                        <p:cTn id="2218" dur="500" fill="hold">
                                          <p:stCondLst>
                                            <p:cond delay="0"/>
                                          </p:stCondLst>
                                        </p:cTn>
                                        <p:tgtEl>
                                          <p:spTgt spid="25"/>
                                        </p:tgtEl>
                                        <p:attrNameLst>
                                          <p:attrName>ppt_y</p:attrName>
                                        </p:attrNameLst>
                                      </p:cBhvr>
                                      <p:tavLst>
                                        <p:tav tm="0">
                                          <p:val>
                                            <p:strVal val="ppt_y"/>
                                          </p:val>
                                        </p:tav>
                                        <p:tav tm="100000">
                                          <p:val>
                                            <p:fltVal val="-2.47981"/>
                                          </p:val>
                                        </p:tav>
                                      </p:tavLst>
                                    </p:anim>
                                    <p:anim to="" calcmode="lin" valueType="num">
                                      <p:cBhvr>
                                        <p:cTn id="2219"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2220" presetID="0" presetClass="entr" presetSubtype="0" fill="hold" grpId="10" nodeType="withEffect">
                                  <p:stCondLst>
                                    <p:cond delay="0"/>
                                  </p:stCondLst>
                                  <p:childTnLst>
                                    <p:anim to="" calcmode="lin" valueType="num">
                                      <p:cBhvr>
                                        <p:cTn id="2221" dur="500" fill="hold">
                                          <p:stCondLst>
                                            <p:cond delay="0"/>
                                          </p:stCondLst>
                                        </p:cTn>
                                        <p:tgtEl>
                                          <p:spTgt spid="24"/>
                                        </p:tgtEl>
                                        <p:attrNameLst>
                                          <p:attrName>ppt_w</p:attrName>
                                        </p:attrNameLst>
                                      </p:cBhvr>
                                      <p:tavLst>
                                        <p:tav tm="0">
                                          <p:val>
                                            <p:strVal val="ppt_w"/>
                                          </p:val>
                                        </p:tav>
                                        <p:tav tm="100000">
                                          <p:val>
                                            <p:strVal val="#ppt_w*2.217086"/>
                                          </p:val>
                                        </p:tav>
                                      </p:tavLst>
                                    </p:anim>
                                    <p:anim to="" calcmode="lin" valueType="num">
                                      <p:cBhvr>
                                        <p:cTn id="2222" dur="500" fill="hold">
                                          <p:stCondLst>
                                            <p:cond delay="0"/>
                                          </p:stCondLst>
                                        </p:cTn>
                                        <p:tgtEl>
                                          <p:spTgt spid="24"/>
                                        </p:tgtEl>
                                        <p:attrNameLst>
                                          <p:attrName>ppt_h</p:attrName>
                                        </p:attrNameLst>
                                      </p:cBhvr>
                                      <p:tavLst>
                                        <p:tav tm="0">
                                          <p:val>
                                            <p:strVal val="ppt_h"/>
                                          </p:val>
                                        </p:tav>
                                        <p:tav tm="100000">
                                          <p:val>
                                            <p:strVal val="#ppt_h*2.217086"/>
                                          </p:val>
                                        </p:tav>
                                      </p:tavLst>
                                    </p:anim>
                                    <p:anim to="" calcmode="lin" valueType="num">
                                      <p:cBhvr>
                                        <p:cTn id="2223" dur="500" fill="hold">
                                          <p:stCondLst>
                                            <p:cond delay="0"/>
                                          </p:stCondLst>
                                        </p:cTn>
                                        <p:tgtEl>
                                          <p:spTgt spid="24"/>
                                        </p:tgtEl>
                                        <p:attrNameLst>
                                          <p:attrName>ppt_x</p:attrName>
                                        </p:attrNameLst>
                                      </p:cBhvr>
                                      <p:tavLst>
                                        <p:tav tm="0">
                                          <p:val>
                                            <p:strVal val="ppt_x"/>
                                          </p:val>
                                        </p:tav>
                                        <p:tav tm="100000">
                                          <p:val>
                                            <p:fltVal val="-1.94913"/>
                                          </p:val>
                                        </p:tav>
                                      </p:tavLst>
                                    </p:anim>
                                    <p:anim to="" calcmode="lin" valueType="num">
                                      <p:cBhvr>
                                        <p:cTn id="2224" dur="500" fill="hold">
                                          <p:stCondLst>
                                            <p:cond delay="0"/>
                                          </p:stCondLst>
                                        </p:cTn>
                                        <p:tgtEl>
                                          <p:spTgt spid="24"/>
                                        </p:tgtEl>
                                        <p:attrNameLst>
                                          <p:attrName>ppt_y</p:attrName>
                                        </p:attrNameLst>
                                      </p:cBhvr>
                                      <p:tavLst>
                                        <p:tav tm="0">
                                          <p:val>
                                            <p:strVal val="ppt_y"/>
                                          </p:val>
                                        </p:tav>
                                        <p:tav tm="100000">
                                          <p:val>
                                            <p:fltVal val="-2.07063"/>
                                          </p:val>
                                        </p:tav>
                                      </p:tavLst>
                                    </p:anim>
                                    <p:anim to="" calcmode="lin" valueType="num">
                                      <p:cBhvr>
                                        <p:cTn id="2225"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2226" presetID="0" presetClass="entr" presetSubtype="0" fill="hold" grpId="11" nodeType="withEffect">
                                  <p:stCondLst>
                                    <p:cond delay="0"/>
                                  </p:stCondLst>
                                  <p:childTnLst>
                                    <p:anim to="" calcmode="lin" valueType="num">
                                      <p:cBhvr>
                                        <p:cTn id="2227" dur="500" fill="hold">
                                          <p:stCondLst>
                                            <p:cond delay="0"/>
                                          </p:stCondLst>
                                        </p:cTn>
                                        <p:tgtEl>
                                          <p:spTgt spid="23"/>
                                        </p:tgtEl>
                                        <p:attrNameLst>
                                          <p:attrName>ppt_w</p:attrName>
                                        </p:attrNameLst>
                                      </p:cBhvr>
                                      <p:tavLst>
                                        <p:tav tm="0">
                                          <p:val>
                                            <p:strVal val="ppt_w"/>
                                          </p:val>
                                        </p:tav>
                                        <p:tav tm="100000">
                                          <p:val>
                                            <p:strVal val="#ppt_w*2.217086"/>
                                          </p:val>
                                        </p:tav>
                                      </p:tavLst>
                                    </p:anim>
                                    <p:anim to="" calcmode="lin" valueType="num">
                                      <p:cBhvr>
                                        <p:cTn id="2228" dur="500" fill="hold">
                                          <p:stCondLst>
                                            <p:cond delay="0"/>
                                          </p:stCondLst>
                                        </p:cTn>
                                        <p:tgtEl>
                                          <p:spTgt spid="23"/>
                                        </p:tgtEl>
                                        <p:attrNameLst>
                                          <p:attrName>ppt_h</p:attrName>
                                        </p:attrNameLst>
                                      </p:cBhvr>
                                      <p:tavLst>
                                        <p:tav tm="0">
                                          <p:val>
                                            <p:strVal val="ppt_h"/>
                                          </p:val>
                                        </p:tav>
                                        <p:tav tm="100000">
                                          <p:val>
                                            <p:strVal val="#ppt_h*2.217086"/>
                                          </p:val>
                                        </p:tav>
                                      </p:tavLst>
                                    </p:anim>
                                    <p:anim to="" calcmode="lin" valueType="num">
                                      <p:cBhvr>
                                        <p:cTn id="2229" dur="500" fill="hold">
                                          <p:stCondLst>
                                            <p:cond delay="0"/>
                                          </p:stCondLst>
                                        </p:cTn>
                                        <p:tgtEl>
                                          <p:spTgt spid="23"/>
                                        </p:tgtEl>
                                        <p:attrNameLst>
                                          <p:attrName>ppt_x</p:attrName>
                                        </p:attrNameLst>
                                      </p:cBhvr>
                                      <p:tavLst>
                                        <p:tav tm="0">
                                          <p:val>
                                            <p:strVal val="ppt_x"/>
                                          </p:val>
                                        </p:tav>
                                        <p:tav tm="100000">
                                          <p:val>
                                            <p:fltVal val="-2.21333"/>
                                          </p:val>
                                        </p:tav>
                                      </p:tavLst>
                                    </p:anim>
                                    <p:anim to="" calcmode="lin" valueType="num">
                                      <p:cBhvr>
                                        <p:cTn id="2230" dur="500" fill="hold">
                                          <p:stCondLst>
                                            <p:cond delay="0"/>
                                          </p:stCondLst>
                                        </p:cTn>
                                        <p:tgtEl>
                                          <p:spTgt spid="23"/>
                                        </p:tgtEl>
                                        <p:attrNameLst>
                                          <p:attrName>ppt_y</p:attrName>
                                        </p:attrNameLst>
                                      </p:cBhvr>
                                      <p:tavLst>
                                        <p:tav tm="0">
                                          <p:val>
                                            <p:strVal val="ppt_y"/>
                                          </p:val>
                                        </p:tav>
                                        <p:tav tm="100000">
                                          <p:val>
                                            <p:fltVal val="-1.95516"/>
                                          </p:val>
                                        </p:tav>
                                      </p:tavLst>
                                    </p:anim>
                                    <p:anim to="" calcmode="lin" valueType="num">
                                      <p:cBhvr>
                                        <p:cTn id="2231"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2232" presetID="0" presetClass="entr" presetSubtype="0" fill="hold" grpId="12" nodeType="withEffect">
                                  <p:stCondLst>
                                    <p:cond delay="0"/>
                                  </p:stCondLst>
                                  <p:childTnLst>
                                    <p:anim to="" calcmode="lin" valueType="num">
                                      <p:cBhvr>
                                        <p:cTn id="2233" dur="500" fill="hold">
                                          <p:stCondLst>
                                            <p:cond delay="0"/>
                                          </p:stCondLst>
                                        </p:cTn>
                                        <p:tgtEl>
                                          <p:spTgt spid="22"/>
                                        </p:tgtEl>
                                        <p:attrNameLst>
                                          <p:attrName>ppt_w</p:attrName>
                                        </p:attrNameLst>
                                      </p:cBhvr>
                                      <p:tavLst>
                                        <p:tav tm="0">
                                          <p:val>
                                            <p:strVal val="ppt_w"/>
                                          </p:val>
                                        </p:tav>
                                        <p:tav tm="100000">
                                          <p:val>
                                            <p:strVal val="#ppt_w*2.37306"/>
                                          </p:val>
                                        </p:tav>
                                      </p:tavLst>
                                    </p:anim>
                                    <p:anim to="" calcmode="lin" valueType="num">
                                      <p:cBhvr>
                                        <p:cTn id="2234" dur="500" fill="hold">
                                          <p:stCondLst>
                                            <p:cond delay="0"/>
                                          </p:stCondLst>
                                        </p:cTn>
                                        <p:tgtEl>
                                          <p:spTgt spid="22"/>
                                        </p:tgtEl>
                                        <p:attrNameLst>
                                          <p:attrName>ppt_h</p:attrName>
                                        </p:attrNameLst>
                                      </p:cBhvr>
                                      <p:tavLst>
                                        <p:tav tm="0">
                                          <p:val>
                                            <p:strVal val="ppt_h"/>
                                          </p:val>
                                        </p:tav>
                                        <p:tav tm="100000">
                                          <p:val>
                                            <p:strVal val="#ppt_h*2.37306"/>
                                          </p:val>
                                        </p:tav>
                                      </p:tavLst>
                                    </p:anim>
                                    <p:anim to="" calcmode="lin" valueType="num">
                                      <p:cBhvr>
                                        <p:cTn id="2235" dur="500" fill="hold">
                                          <p:stCondLst>
                                            <p:cond delay="0"/>
                                          </p:stCondLst>
                                        </p:cTn>
                                        <p:tgtEl>
                                          <p:spTgt spid="22"/>
                                        </p:tgtEl>
                                        <p:attrNameLst>
                                          <p:attrName>ppt_x</p:attrName>
                                        </p:attrNameLst>
                                      </p:cBhvr>
                                      <p:tavLst>
                                        <p:tav tm="0">
                                          <p:val>
                                            <p:strVal val="ppt_x"/>
                                          </p:val>
                                        </p:tav>
                                        <p:tav tm="100000">
                                          <p:val>
                                            <p:fltVal val="-2.49807"/>
                                          </p:val>
                                        </p:tav>
                                      </p:tavLst>
                                    </p:anim>
                                    <p:anim to="" calcmode="lin" valueType="num">
                                      <p:cBhvr>
                                        <p:cTn id="2236" dur="500" fill="hold">
                                          <p:stCondLst>
                                            <p:cond delay="0"/>
                                          </p:stCondLst>
                                        </p:cTn>
                                        <p:tgtEl>
                                          <p:spTgt spid="22"/>
                                        </p:tgtEl>
                                        <p:attrNameLst>
                                          <p:attrName>ppt_y</p:attrName>
                                        </p:attrNameLst>
                                      </p:cBhvr>
                                      <p:tavLst>
                                        <p:tav tm="0">
                                          <p:val>
                                            <p:strVal val="ppt_y"/>
                                          </p:val>
                                        </p:tav>
                                        <p:tav tm="100000">
                                          <p:val>
                                            <p:fltVal val="-1.80643"/>
                                          </p:val>
                                        </p:tav>
                                      </p:tavLst>
                                    </p:anim>
                                    <p:anim to="" calcmode="lin" valueType="num">
                                      <p:cBhvr>
                                        <p:cTn id="2237"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2238" presetID="0" presetClass="entr" presetSubtype="0" fill="hold" grpId="13" nodeType="withEffect">
                                  <p:stCondLst>
                                    <p:cond delay="0"/>
                                  </p:stCondLst>
                                  <p:childTnLst>
                                    <p:anim to="" calcmode="lin" valueType="num">
                                      <p:cBhvr>
                                        <p:cTn id="2239" dur="500" fill="hold">
                                          <p:stCondLst>
                                            <p:cond delay="0"/>
                                          </p:stCondLst>
                                        </p:cTn>
                                        <p:tgtEl>
                                          <p:spTgt spid="21"/>
                                        </p:tgtEl>
                                        <p:attrNameLst>
                                          <p:attrName>ppt_w</p:attrName>
                                        </p:attrNameLst>
                                      </p:cBhvr>
                                      <p:tavLst>
                                        <p:tav tm="0">
                                          <p:val>
                                            <p:strVal val="ppt_w"/>
                                          </p:val>
                                        </p:tav>
                                        <p:tav tm="100000">
                                          <p:val>
                                            <p:strVal val="#ppt_w*1.197058"/>
                                          </p:val>
                                        </p:tav>
                                      </p:tavLst>
                                    </p:anim>
                                    <p:anim to="" calcmode="lin" valueType="num">
                                      <p:cBhvr>
                                        <p:cTn id="2240" dur="500" fill="hold">
                                          <p:stCondLst>
                                            <p:cond delay="0"/>
                                          </p:stCondLst>
                                        </p:cTn>
                                        <p:tgtEl>
                                          <p:spTgt spid="21"/>
                                        </p:tgtEl>
                                        <p:attrNameLst>
                                          <p:attrName>ppt_h</p:attrName>
                                        </p:attrNameLst>
                                      </p:cBhvr>
                                      <p:tavLst>
                                        <p:tav tm="0">
                                          <p:val>
                                            <p:strVal val="ppt_h"/>
                                          </p:val>
                                        </p:tav>
                                        <p:tav tm="100000">
                                          <p:val>
                                            <p:strVal val="#ppt_h*1.197058"/>
                                          </p:val>
                                        </p:tav>
                                      </p:tavLst>
                                    </p:anim>
                                    <p:anim to="" calcmode="lin" valueType="num">
                                      <p:cBhvr>
                                        <p:cTn id="2241" dur="500" fill="hold">
                                          <p:stCondLst>
                                            <p:cond delay="0"/>
                                          </p:stCondLst>
                                        </p:cTn>
                                        <p:tgtEl>
                                          <p:spTgt spid="21"/>
                                        </p:tgtEl>
                                        <p:attrNameLst>
                                          <p:attrName>ppt_x</p:attrName>
                                        </p:attrNameLst>
                                      </p:cBhvr>
                                      <p:tavLst>
                                        <p:tav tm="0">
                                          <p:val>
                                            <p:strVal val="ppt_x"/>
                                          </p:val>
                                        </p:tav>
                                        <p:tav tm="100000">
                                          <p:val>
                                            <p:fltVal val="-2.70941"/>
                                          </p:val>
                                        </p:tav>
                                      </p:tavLst>
                                    </p:anim>
                                    <p:anim to="" calcmode="lin" valueType="num">
                                      <p:cBhvr>
                                        <p:cTn id="2242" dur="500" fill="hold">
                                          <p:stCondLst>
                                            <p:cond delay="0"/>
                                          </p:stCondLst>
                                        </p:cTn>
                                        <p:tgtEl>
                                          <p:spTgt spid="21"/>
                                        </p:tgtEl>
                                        <p:attrNameLst>
                                          <p:attrName>ppt_y</p:attrName>
                                        </p:attrNameLst>
                                      </p:cBhvr>
                                      <p:tavLst>
                                        <p:tav tm="0">
                                          <p:val>
                                            <p:strVal val="ppt_y"/>
                                          </p:val>
                                        </p:tav>
                                        <p:tav tm="100000">
                                          <p:val>
                                            <p:fltVal val="-1.8651"/>
                                          </p:val>
                                        </p:tav>
                                      </p:tavLst>
                                    </p:anim>
                                    <p:anim to="" calcmode="lin" valueType="num">
                                      <p:cBhvr>
                                        <p:cTn id="2243"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2244" presetID="0" presetClass="entr" presetSubtype="0" fill="hold" grpId="14" nodeType="withEffect">
                                  <p:stCondLst>
                                    <p:cond delay="0"/>
                                  </p:stCondLst>
                                  <p:childTnLst>
                                    <p:anim to="" calcmode="lin" valueType="num">
                                      <p:cBhvr>
                                        <p:cTn id="2245" dur="500" fill="hold">
                                          <p:stCondLst>
                                            <p:cond delay="0"/>
                                          </p:stCondLst>
                                        </p:cTn>
                                        <p:tgtEl>
                                          <p:spTgt spid="20"/>
                                        </p:tgtEl>
                                        <p:attrNameLst>
                                          <p:attrName>ppt_w</p:attrName>
                                        </p:attrNameLst>
                                      </p:cBhvr>
                                      <p:tavLst>
                                        <p:tav tm="0">
                                          <p:val>
                                            <p:strVal val="ppt_w"/>
                                          </p:val>
                                        </p:tav>
                                        <p:tav tm="100000">
                                          <p:val>
                                            <p:strVal val="#ppt_w*1.197058"/>
                                          </p:val>
                                        </p:tav>
                                      </p:tavLst>
                                    </p:anim>
                                    <p:anim to="" calcmode="lin" valueType="num">
                                      <p:cBhvr>
                                        <p:cTn id="2246" dur="500" fill="hold">
                                          <p:stCondLst>
                                            <p:cond delay="0"/>
                                          </p:stCondLst>
                                        </p:cTn>
                                        <p:tgtEl>
                                          <p:spTgt spid="20"/>
                                        </p:tgtEl>
                                        <p:attrNameLst>
                                          <p:attrName>ppt_h</p:attrName>
                                        </p:attrNameLst>
                                      </p:cBhvr>
                                      <p:tavLst>
                                        <p:tav tm="0">
                                          <p:val>
                                            <p:strVal val="ppt_h"/>
                                          </p:val>
                                        </p:tav>
                                        <p:tav tm="100000">
                                          <p:val>
                                            <p:strVal val="#ppt_h*1.197058"/>
                                          </p:val>
                                        </p:tav>
                                      </p:tavLst>
                                    </p:anim>
                                    <p:anim to="" calcmode="lin" valueType="num">
                                      <p:cBhvr>
                                        <p:cTn id="2247" dur="500" fill="hold">
                                          <p:stCondLst>
                                            <p:cond delay="0"/>
                                          </p:stCondLst>
                                        </p:cTn>
                                        <p:tgtEl>
                                          <p:spTgt spid="20"/>
                                        </p:tgtEl>
                                        <p:attrNameLst>
                                          <p:attrName>ppt_x</p:attrName>
                                        </p:attrNameLst>
                                      </p:cBhvr>
                                      <p:tavLst>
                                        <p:tav tm="0">
                                          <p:val>
                                            <p:strVal val="ppt_x"/>
                                          </p:val>
                                        </p:tav>
                                        <p:tav tm="100000">
                                          <p:val>
                                            <p:fltVal val="-2.84601"/>
                                          </p:val>
                                        </p:tav>
                                      </p:tavLst>
                                    </p:anim>
                                    <p:anim to="" calcmode="lin" valueType="num">
                                      <p:cBhvr>
                                        <p:cTn id="2248" dur="500" fill="hold">
                                          <p:stCondLst>
                                            <p:cond delay="0"/>
                                          </p:stCondLst>
                                        </p:cTn>
                                        <p:tgtEl>
                                          <p:spTgt spid="20"/>
                                        </p:tgtEl>
                                        <p:attrNameLst>
                                          <p:attrName>ppt_y</p:attrName>
                                        </p:attrNameLst>
                                      </p:cBhvr>
                                      <p:tavLst>
                                        <p:tav tm="0">
                                          <p:val>
                                            <p:strVal val="ppt_y"/>
                                          </p:val>
                                        </p:tav>
                                        <p:tav tm="100000">
                                          <p:val>
                                            <p:fltVal val="-2.29919"/>
                                          </p:val>
                                        </p:tav>
                                      </p:tavLst>
                                    </p:anim>
                                    <p:anim to="" calcmode="lin" valueType="num">
                                      <p:cBhvr>
                                        <p:cTn id="2249"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2250" presetID="0" presetClass="entr" presetSubtype="0" fill="hold" grpId="15" nodeType="withEffect">
                                  <p:stCondLst>
                                    <p:cond delay="0"/>
                                  </p:stCondLst>
                                  <p:childTnLst>
                                    <p:anim to="" calcmode="lin" valueType="num">
                                      <p:cBhvr>
                                        <p:cTn id="2251" dur="500" fill="hold">
                                          <p:stCondLst>
                                            <p:cond delay="0"/>
                                          </p:stCondLst>
                                        </p:cTn>
                                        <p:tgtEl>
                                          <p:spTgt spid="19"/>
                                        </p:tgtEl>
                                        <p:attrNameLst>
                                          <p:attrName>ppt_w</p:attrName>
                                        </p:attrNameLst>
                                      </p:cBhvr>
                                      <p:tavLst>
                                        <p:tav tm="0">
                                          <p:val>
                                            <p:strVal val="ppt_w"/>
                                          </p:val>
                                        </p:tav>
                                        <p:tav tm="100000">
                                          <p:val>
                                            <p:strVal val="#ppt_w*1.109774"/>
                                          </p:val>
                                        </p:tav>
                                      </p:tavLst>
                                    </p:anim>
                                    <p:anim to="" calcmode="lin" valueType="num">
                                      <p:cBhvr>
                                        <p:cTn id="2252" dur="500" fill="hold">
                                          <p:stCondLst>
                                            <p:cond delay="0"/>
                                          </p:stCondLst>
                                        </p:cTn>
                                        <p:tgtEl>
                                          <p:spTgt spid="19"/>
                                        </p:tgtEl>
                                        <p:attrNameLst>
                                          <p:attrName>ppt_h</p:attrName>
                                        </p:attrNameLst>
                                      </p:cBhvr>
                                      <p:tavLst>
                                        <p:tav tm="0">
                                          <p:val>
                                            <p:strVal val="ppt_h"/>
                                          </p:val>
                                        </p:tav>
                                        <p:tav tm="100000">
                                          <p:val>
                                            <p:strVal val="#ppt_h*1.109775"/>
                                          </p:val>
                                        </p:tav>
                                      </p:tavLst>
                                    </p:anim>
                                    <p:anim to="" calcmode="lin" valueType="num">
                                      <p:cBhvr>
                                        <p:cTn id="2253" dur="500" fill="hold">
                                          <p:stCondLst>
                                            <p:cond delay="0"/>
                                          </p:stCondLst>
                                        </p:cTn>
                                        <p:tgtEl>
                                          <p:spTgt spid="19"/>
                                        </p:tgtEl>
                                        <p:attrNameLst>
                                          <p:attrName>ppt_x</p:attrName>
                                        </p:attrNameLst>
                                      </p:cBhvr>
                                      <p:tavLst>
                                        <p:tav tm="0">
                                          <p:val>
                                            <p:strVal val="ppt_x"/>
                                          </p:val>
                                        </p:tav>
                                        <p:tav tm="100000">
                                          <p:val>
                                            <p:fltVal val="-3.01121"/>
                                          </p:val>
                                        </p:tav>
                                      </p:tavLst>
                                    </p:anim>
                                    <p:anim to="" calcmode="lin" valueType="num">
                                      <p:cBhvr>
                                        <p:cTn id="2254" dur="500" fill="hold">
                                          <p:stCondLst>
                                            <p:cond delay="0"/>
                                          </p:stCondLst>
                                        </p:cTn>
                                        <p:tgtEl>
                                          <p:spTgt spid="19"/>
                                        </p:tgtEl>
                                        <p:attrNameLst>
                                          <p:attrName>ppt_y</p:attrName>
                                        </p:attrNameLst>
                                      </p:cBhvr>
                                      <p:tavLst>
                                        <p:tav tm="0">
                                          <p:val>
                                            <p:strVal val="ppt_y"/>
                                          </p:val>
                                        </p:tav>
                                        <p:tav tm="100000">
                                          <p:val>
                                            <p:fltVal val="-2.45678"/>
                                          </p:val>
                                        </p:tav>
                                      </p:tavLst>
                                    </p:anim>
                                    <p:anim to="" calcmode="lin" valueType="num">
                                      <p:cBhvr>
                                        <p:cTn id="2255"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2256" presetID="0" presetClass="entr" presetSubtype="0" fill="hold" grpId="16" nodeType="withEffect">
                                  <p:stCondLst>
                                    <p:cond delay="0"/>
                                  </p:stCondLst>
                                  <p:childTnLst>
                                    <p:anim to="" calcmode="lin" valueType="num">
                                      <p:cBhvr>
                                        <p:cTn id="2257" dur="500" fill="hold">
                                          <p:stCondLst>
                                            <p:cond delay="0"/>
                                          </p:stCondLst>
                                        </p:cTn>
                                        <p:tgtEl>
                                          <p:spTgt spid="18"/>
                                        </p:tgtEl>
                                        <p:attrNameLst>
                                          <p:attrName>ppt_w</p:attrName>
                                        </p:attrNameLst>
                                      </p:cBhvr>
                                      <p:tavLst>
                                        <p:tav tm="0">
                                          <p:val>
                                            <p:strVal val="ppt_w"/>
                                          </p:val>
                                        </p:tav>
                                        <p:tav tm="100000">
                                          <p:val>
                                            <p:strVal val="#ppt_w*1.109774"/>
                                          </p:val>
                                        </p:tav>
                                      </p:tavLst>
                                    </p:anim>
                                    <p:anim to="" calcmode="lin" valueType="num">
                                      <p:cBhvr>
                                        <p:cTn id="2258" dur="500" fill="hold">
                                          <p:stCondLst>
                                            <p:cond delay="0"/>
                                          </p:stCondLst>
                                        </p:cTn>
                                        <p:tgtEl>
                                          <p:spTgt spid="18"/>
                                        </p:tgtEl>
                                        <p:attrNameLst>
                                          <p:attrName>ppt_h</p:attrName>
                                        </p:attrNameLst>
                                      </p:cBhvr>
                                      <p:tavLst>
                                        <p:tav tm="0">
                                          <p:val>
                                            <p:strVal val="ppt_h"/>
                                          </p:val>
                                        </p:tav>
                                        <p:tav tm="100000">
                                          <p:val>
                                            <p:strVal val="#ppt_h*1.109775"/>
                                          </p:val>
                                        </p:tav>
                                      </p:tavLst>
                                    </p:anim>
                                    <p:anim to="" calcmode="lin" valueType="num">
                                      <p:cBhvr>
                                        <p:cTn id="2259" dur="500" fill="hold">
                                          <p:stCondLst>
                                            <p:cond delay="0"/>
                                          </p:stCondLst>
                                        </p:cTn>
                                        <p:tgtEl>
                                          <p:spTgt spid="18"/>
                                        </p:tgtEl>
                                        <p:attrNameLst>
                                          <p:attrName>ppt_x</p:attrName>
                                        </p:attrNameLst>
                                      </p:cBhvr>
                                      <p:tavLst>
                                        <p:tav tm="0">
                                          <p:val>
                                            <p:strVal val="ppt_x"/>
                                          </p:val>
                                        </p:tav>
                                        <p:tav tm="100000">
                                          <p:val>
                                            <p:fltVal val="-3.31004"/>
                                          </p:val>
                                        </p:tav>
                                      </p:tavLst>
                                    </p:anim>
                                    <p:anim to="" calcmode="lin" valueType="num">
                                      <p:cBhvr>
                                        <p:cTn id="2260" dur="500" fill="hold">
                                          <p:stCondLst>
                                            <p:cond delay="0"/>
                                          </p:stCondLst>
                                        </p:cTn>
                                        <p:tgtEl>
                                          <p:spTgt spid="18"/>
                                        </p:tgtEl>
                                        <p:attrNameLst>
                                          <p:attrName>ppt_y</p:attrName>
                                        </p:attrNameLst>
                                      </p:cBhvr>
                                      <p:tavLst>
                                        <p:tav tm="0">
                                          <p:val>
                                            <p:strVal val="ppt_y"/>
                                          </p:val>
                                        </p:tav>
                                        <p:tav tm="100000">
                                          <p:val>
                                            <p:fltVal val="-2.45668"/>
                                          </p:val>
                                        </p:tav>
                                      </p:tavLst>
                                    </p:anim>
                                    <p:anim to="" calcmode="lin" valueType="num">
                                      <p:cBhvr>
                                        <p:cTn id="2261"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2262" presetID="0" presetClass="entr" presetSubtype="0" fill="hold" grpId="17" nodeType="withEffect">
                                  <p:stCondLst>
                                    <p:cond delay="0"/>
                                  </p:stCondLst>
                                  <p:childTnLst>
                                    <p:anim to="" calcmode="lin" valueType="num">
                                      <p:cBhvr>
                                        <p:cTn id="2263" dur="500" fill="hold">
                                          <p:stCondLst>
                                            <p:cond delay="0"/>
                                          </p:stCondLst>
                                        </p:cTn>
                                        <p:tgtEl>
                                          <p:spTgt spid="17"/>
                                        </p:tgtEl>
                                        <p:attrNameLst>
                                          <p:attrName>ppt_w</p:attrName>
                                        </p:attrNameLst>
                                      </p:cBhvr>
                                      <p:tavLst>
                                        <p:tav tm="0">
                                          <p:val>
                                            <p:strVal val="ppt_w"/>
                                          </p:val>
                                        </p:tav>
                                        <p:tav tm="100000">
                                          <p:val>
                                            <p:strVal val="#ppt_w*0.8398096"/>
                                          </p:val>
                                        </p:tav>
                                      </p:tavLst>
                                    </p:anim>
                                    <p:anim to="" calcmode="lin" valueType="num">
                                      <p:cBhvr>
                                        <p:cTn id="2264" dur="500" fill="hold">
                                          <p:stCondLst>
                                            <p:cond delay="0"/>
                                          </p:stCondLst>
                                        </p:cTn>
                                        <p:tgtEl>
                                          <p:spTgt spid="17"/>
                                        </p:tgtEl>
                                        <p:attrNameLst>
                                          <p:attrName>ppt_h</p:attrName>
                                        </p:attrNameLst>
                                      </p:cBhvr>
                                      <p:tavLst>
                                        <p:tav tm="0">
                                          <p:val>
                                            <p:strVal val="ppt_h"/>
                                          </p:val>
                                        </p:tav>
                                        <p:tav tm="100000">
                                          <p:val>
                                            <p:strVal val="#ppt_h*0.8398097"/>
                                          </p:val>
                                        </p:tav>
                                      </p:tavLst>
                                    </p:anim>
                                    <p:anim to="" calcmode="lin" valueType="num">
                                      <p:cBhvr>
                                        <p:cTn id="2265" dur="500" fill="hold">
                                          <p:stCondLst>
                                            <p:cond delay="0"/>
                                          </p:stCondLst>
                                        </p:cTn>
                                        <p:tgtEl>
                                          <p:spTgt spid="17"/>
                                        </p:tgtEl>
                                        <p:attrNameLst>
                                          <p:attrName>ppt_x</p:attrName>
                                        </p:attrNameLst>
                                      </p:cBhvr>
                                      <p:tavLst>
                                        <p:tav tm="0">
                                          <p:val>
                                            <p:strVal val="ppt_x"/>
                                          </p:val>
                                        </p:tav>
                                        <p:tav tm="100000">
                                          <p:val>
                                            <p:fltVal val="-3.39675"/>
                                          </p:val>
                                        </p:tav>
                                      </p:tavLst>
                                    </p:anim>
                                    <p:anim to="" calcmode="lin" valueType="num">
                                      <p:cBhvr>
                                        <p:cTn id="2266" dur="500" fill="hold">
                                          <p:stCondLst>
                                            <p:cond delay="0"/>
                                          </p:stCondLst>
                                        </p:cTn>
                                        <p:tgtEl>
                                          <p:spTgt spid="17"/>
                                        </p:tgtEl>
                                        <p:attrNameLst>
                                          <p:attrName>ppt_y</p:attrName>
                                        </p:attrNameLst>
                                      </p:cBhvr>
                                      <p:tavLst>
                                        <p:tav tm="0">
                                          <p:val>
                                            <p:strVal val="ppt_y"/>
                                          </p:val>
                                        </p:tav>
                                        <p:tav tm="100000">
                                          <p:val>
                                            <p:fltVal val="-2.5349"/>
                                          </p:val>
                                        </p:tav>
                                      </p:tavLst>
                                    </p:anim>
                                    <p:anim to="" calcmode="lin" valueType="num">
                                      <p:cBhvr>
                                        <p:cTn id="2267"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2268" presetID="0" presetClass="entr" presetSubtype="0" fill="hold" grpId="18" nodeType="withEffect">
                                  <p:stCondLst>
                                    <p:cond delay="0"/>
                                  </p:stCondLst>
                                  <p:childTnLst>
                                    <p:anim to="" calcmode="lin" valueType="num">
                                      <p:cBhvr>
                                        <p:cTn id="2269" dur="500" fill="hold">
                                          <p:stCondLst>
                                            <p:cond delay="0"/>
                                          </p:stCondLst>
                                        </p:cTn>
                                        <p:tgtEl>
                                          <p:spTgt spid="16"/>
                                        </p:tgtEl>
                                        <p:attrNameLst>
                                          <p:attrName>ppt_w</p:attrName>
                                        </p:attrNameLst>
                                      </p:cBhvr>
                                      <p:tavLst>
                                        <p:tav tm="0">
                                          <p:val>
                                            <p:strVal val="ppt_w"/>
                                          </p:val>
                                        </p:tav>
                                        <p:tav tm="100000">
                                          <p:val>
                                            <p:strVal val="#ppt_w*0.4725707"/>
                                          </p:val>
                                        </p:tav>
                                      </p:tavLst>
                                    </p:anim>
                                    <p:anim to="" calcmode="lin" valueType="num">
                                      <p:cBhvr>
                                        <p:cTn id="2270" dur="500" fill="hold">
                                          <p:stCondLst>
                                            <p:cond delay="0"/>
                                          </p:stCondLst>
                                        </p:cTn>
                                        <p:tgtEl>
                                          <p:spTgt spid="16"/>
                                        </p:tgtEl>
                                        <p:attrNameLst>
                                          <p:attrName>ppt_h</p:attrName>
                                        </p:attrNameLst>
                                      </p:cBhvr>
                                      <p:tavLst>
                                        <p:tav tm="0">
                                          <p:val>
                                            <p:strVal val="ppt_h"/>
                                          </p:val>
                                        </p:tav>
                                        <p:tav tm="100000">
                                          <p:val>
                                            <p:strVal val="#ppt_h*0.4725706"/>
                                          </p:val>
                                        </p:tav>
                                      </p:tavLst>
                                    </p:anim>
                                    <p:anim to="" calcmode="lin" valueType="num">
                                      <p:cBhvr>
                                        <p:cTn id="2271" dur="500" fill="hold">
                                          <p:stCondLst>
                                            <p:cond delay="0"/>
                                          </p:stCondLst>
                                        </p:cTn>
                                        <p:tgtEl>
                                          <p:spTgt spid="16"/>
                                        </p:tgtEl>
                                        <p:attrNameLst>
                                          <p:attrName>ppt_x</p:attrName>
                                        </p:attrNameLst>
                                      </p:cBhvr>
                                      <p:tavLst>
                                        <p:tav tm="0">
                                          <p:val>
                                            <p:strVal val="ppt_x"/>
                                          </p:val>
                                        </p:tav>
                                        <p:tav tm="100000">
                                          <p:val>
                                            <p:fltVal val="-3.61521"/>
                                          </p:val>
                                        </p:tav>
                                      </p:tavLst>
                                    </p:anim>
                                    <p:anim to="" calcmode="lin" valueType="num">
                                      <p:cBhvr>
                                        <p:cTn id="2272" dur="500" fill="hold">
                                          <p:stCondLst>
                                            <p:cond delay="0"/>
                                          </p:stCondLst>
                                        </p:cTn>
                                        <p:tgtEl>
                                          <p:spTgt spid="16"/>
                                        </p:tgtEl>
                                        <p:attrNameLst>
                                          <p:attrName>ppt_y</p:attrName>
                                        </p:attrNameLst>
                                      </p:cBhvr>
                                      <p:tavLst>
                                        <p:tav tm="0">
                                          <p:val>
                                            <p:strVal val="ppt_y"/>
                                          </p:val>
                                        </p:tav>
                                        <p:tav tm="100000">
                                          <p:val>
                                            <p:fltVal val="-2.75763"/>
                                          </p:val>
                                        </p:tav>
                                      </p:tavLst>
                                    </p:anim>
                                    <p:anim to="" calcmode="lin" valueType="num">
                                      <p:cBhvr>
                                        <p:cTn id="2273"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2274" presetID="0" presetClass="entr" presetSubtype="0" fill="hold" grpId="19" nodeType="withEffect">
                                  <p:stCondLst>
                                    <p:cond delay="0"/>
                                  </p:stCondLst>
                                  <p:childTnLst>
                                    <p:anim to="" calcmode="lin" valueType="num">
                                      <p:cBhvr>
                                        <p:cTn id="2275" dur="500" fill="hold">
                                          <p:stCondLst>
                                            <p:cond delay="0"/>
                                          </p:stCondLst>
                                        </p:cTn>
                                        <p:tgtEl>
                                          <p:spTgt spid="15"/>
                                        </p:tgtEl>
                                        <p:attrNameLst>
                                          <p:attrName>ppt_w</p:attrName>
                                        </p:attrNameLst>
                                      </p:cBhvr>
                                      <p:tavLst>
                                        <p:tav tm="0">
                                          <p:val>
                                            <p:strVal val="ppt_w"/>
                                          </p:val>
                                        </p:tav>
                                        <p:tav tm="100000">
                                          <p:val>
                                            <p:strVal val="#ppt_w*0.2929117"/>
                                          </p:val>
                                        </p:tav>
                                      </p:tavLst>
                                    </p:anim>
                                    <p:anim to="" calcmode="lin" valueType="num">
                                      <p:cBhvr>
                                        <p:cTn id="2276" dur="500" fill="hold">
                                          <p:stCondLst>
                                            <p:cond delay="0"/>
                                          </p:stCondLst>
                                        </p:cTn>
                                        <p:tgtEl>
                                          <p:spTgt spid="15"/>
                                        </p:tgtEl>
                                        <p:attrNameLst>
                                          <p:attrName>ppt_h</p:attrName>
                                        </p:attrNameLst>
                                      </p:cBhvr>
                                      <p:tavLst>
                                        <p:tav tm="0">
                                          <p:val>
                                            <p:strVal val="ppt_h"/>
                                          </p:val>
                                        </p:tav>
                                        <p:tav tm="100000">
                                          <p:val>
                                            <p:strVal val="#ppt_h*0.2929117"/>
                                          </p:val>
                                        </p:tav>
                                      </p:tavLst>
                                    </p:anim>
                                    <p:anim to="" calcmode="lin" valueType="num">
                                      <p:cBhvr>
                                        <p:cTn id="2277" dur="500" fill="hold">
                                          <p:stCondLst>
                                            <p:cond delay="0"/>
                                          </p:stCondLst>
                                        </p:cTn>
                                        <p:tgtEl>
                                          <p:spTgt spid="15"/>
                                        </p:tgtEl>
                                        <p:attrNameLst>
                                          <p:attrName>ppt_x</p:attrName>
                                        </p:attrNameLst>
                                      </p:cBhvr>
                                      <p:tavLst>
                                        <p:tav tm="0">
                                          <p:val>
                                            <p:strVal val="ppt_x"/>
                                          </p:val>
                                        </p:tav>
                                        <p:tav tm="100000">
                                          <p:val>
                                            <p:fltVal val="-3.4521"/>
                                          </p:val>
                                        </p:tav>
                                      </p:tavLst>
                                    </p:anim>
                                    <p:anim to="" calcmode="lin" valueType="num">
                                      <p:cBhvr>
                                        <p:cTn id="2278" dur="500" fill="hold">
                                          <p:stCondLst>
                                            <p:cond delay="0"/>
                                          </p:stCondLst>
                                        </p:cTn>
                                        <p:tgtEl>
                                          <p:spTgt spid="15"/>
                                        </p:tgtEl>
                                        <p:attrNameLst>
                                          <p:attrName>ppt_y</p:attrName>
                                        </p:attrNameLst>
                                      </p:cBhvr>
                                      <p:tavLst>
                                        <p:tav tm="0">
                                          <p:val>
                                            <p:strVal val="ppt_y"/>
                                          </p:val>
                                        </p:tav>
                                        <p:tav tm="100000">
                                          <p:val>
                                            <p:fltVal val="-2.80269"/>
                                          </p:val>
                                        </p:tav>
                                      </p:tavLst>
                                    </p:anim>
                                    <p:anim to="" calcmode="lin" valueType="num">
                                      <p:cBhvr>
                                        <p:cTn id="2279"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2280" presetID="0" presetClass="entr" presetSubtype="0" fill="hold" grpId="20" nodeType="withEffect">
                                  <p:stCondLst>
                                    <p:cond delay="0"/>
                                  </p:stCondLst>
                                  <p:childTnLst>
                                    <p:anim to="" calcmode="lin" valueType="num">
                                      <p:cBhvr>
                                        <p:cTn id="2281" dur="500" fill="hold">
                                          <p:stCondLst>
                                            <p:cond delay="0"/>
                                          </p:stCondLst>
                                        </p:cTn>
                                        <p:tgtEl>
                                          <p:spTgt spid="14"/>
                                        </p:tgtEl>
                                        <p:attrNameLst>
                                          <p:attrName>ppt_w</p:attrName>
                                        </p:attrNameLst>
                                      </p:cBhvr>
                                      <p:tavLst>
                                        <p:tav tm="0">
                                          <p:val>
                                            <p:strVal val="ppt_w"/>
                                          </p:val>
                                        </p:tav>
                                        <p:tav tm="100000">
                                          <p:val>
                                            <p:strVal val="#ppt_w*0.2638438"/>
                                          </p:val>
                                        </p:tav>
                                      </p:tavLst>
                                    </p:anim>
                                    <p:anim to="" calcmode="lin" valueType="num">
                                      <p:cBhvr>
                                        <p:cTn id="2282" dur="500" fill="hold">
                                          <p:stCondLst>
                                            <p:cond delay="0"/>
                                          </p:stCondLst>
                                        </p:cTn>
                                        <p:tgtEl>
                                          <p:spTgt spid="14"/>
                                        </p:tgtEl>
                                        <p:attrNameLst>
                                          <p:attrName>ppt_h</p:attrName>
                                        </p:attrNameLst>
                                      </p:cBhvr>
                                      <p:tavLst>
                                        <p:tav tm="0">
                                          <p:val>
                                            <p:strVal val="ppt_h"/>
                                          </p:val>
                                        </p:tav>
                                        <p:tav tm="100000">
                                          <p:val>
                                            <p:strVal val="#ppt_h*0.2638438"/>
                                          </p:val>
                                        </p:tav>
                                      </p:tavLst>
                                    </p:anim>
                                    <p:anim to="" calcmode="lin" valueType="num">
                                      <p:cBhvr>
                                        <p:cTn id="2283" dur="500" fill="hold">
                                          <p:stCondLst>
                                            <p:cond delay="0"/>
                                          </p:stCondLst>
                                        </p:cTn>
                                        <p:tgtEl>
                                          <p:spTgt spid="14"/>
                                        </p:tgtEl>
                                        <p:attrNameLst>
                                          <p:attrName>ppt_x</p:attrName>
                                        </p:attrNameLst>
                                      </p:cBhvr>
                                      <p:tavLst>
                                        <p:tav tm="0">
                                          <p:val>
                                            <p:strVal val="ppt_x"/>
                                          </p:val>
                                        </p:tav>
                                        <p:tav tm="100000">
                                          <p:val>
                                            <p:fltVal val="-3.53579"/>
                                          </p:val>
                                        </p:tav>
                                      </p:tavLst>
                                    </p:anim>
                                    <p:anim to="" calcmode="lin" valueType="num">
                                      <p:cBhvr>
                                        <p:cTn id="2284" dur="500" fill="hold">
                                          <p:stCondLst>
                                            <p:cond delay="0"/>
                                          </p:stCondLst>
                                        </p:cTn>
                                        <p:tgtEl>
                                          <p:spTgt spid="14"/>
                                        </p:tgtEl>
                                        <p:attrNameLst>
                                          <p:attrName>ppt_y</p:attrName>
                                        </p:attrNameLst>
                                      </p:cBhvr>
                                      <p:tavLst>
                                        <p:tav tm="0">
                                          <p:val>
                                            <p:strVal val="ppt_y"/>
                                          </p:val>
                                        </p:tav>
                                        <p:tav tm="100000">
                                          <p:val>
                                            <p:fltVal val="-2.83437"/>
                                          </p:val>
                                        </p:tav>
                                      </p:tavLst>
                                    </p:anim>
                                    <p:anim to="" calcmode="lin" valueType="num">
                                      <p:cBhvr>
                                        <p:cTn id="2285"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2286" presetID="0" presetClass="entr" presetSubtype="0" fill="hold" grpId="21" nodeType="withEffect">
                                  <p:stCondLst>
                                    <p:cond delay="0"/>
                                  </p:stCondLst>
                                  <p:childTnLst>
                                    <p:anim to="" calcmode="lin" valueType="num">
                                      <p:cBhvr>
                                        <p:cTn id="2287" dur="500" fill="hold">
                                          <p:stCondLst>
                                            <p:cond delay="0"/>
                                          </p:stCondLst>
                                        </p:cTn>
                                        <p:tgtEl>
                                          <p:spTgt spid="13"/>
                                        </p:tgtEl>
                                        <p:attrNameLst>
                                          <p:attrName>ppt_w</p:attrName>
                                        </p:attrNameLst>
                                      </p:cBhvr>
                                      <p:tavLst>
                                        <p:tav tm="0">
                                          <p:val>
                                            <p:strVal val="ppt_w"/>
                                          </p:val>
                                        </p:tav>
                                        <p:tav tm="100000">
                                          <p:val>
                                            <p:strVal val="#ppt_w*0.1582228"/>
                                          </p:val>
                                        </p:tav>
                                      </p:tavLst>
                                    </p:anim>
                                    <p:anim to="" calcmode="lin" valueType="num">
                                      <p:cBhvr>
                                        <p:cTn id="2288" dur="500" fill="hold">
                                          <p:stCondLst>
                                            <p:cond delay="0"/>
                                          </p:stCondLst>
                                        </p:cTn>
                                        <p:tgtEl>
                                          <p:spTgt spid="13"/>
                                        </p:tgtEl>
                                        <p:attrNameLst>
                                          <p:attrName>ppt_h</p:attrName>
                                        </p:attrNameLst>
                                      </p:cBhvr>
                                      <p:tavLst>
                                        <p:tav tm="0">
                                          <p:val>
                                            <p:strVal val="ppt_h"/>
                                          </p:val>
                                        </p:tav>
                                        <p:tav tm="100000">
                                          <p:val>
                                            <p:strVal val="#ppt_h*0.1582227"/>
                                          </p:val>
                                        </p:tav>
                                      </p:tavLst>
                                    </p:anim>
                                    <p:anim to="" calcmode="lin" valueType="num">
                                      <p:cBhvr>
                                        <p:cTn id="2289" dur="500" fill="hold">
                                          <p:stCondLst>
                                            <p:cond delay="0"/>
                                          </p:stCondLst>
                                        </p:cTn>
                                        <p:tgtEl>
                                          <p:spTgt spid="13"/>
                                        </p:tgtEl>
                                        <p:attrNameLst>
                                          <p:attrName>ppt_x</p:attrName>
                                        </p:attrNameLst>
                                      </p:cBhvr>
                                      <p:tavLst>
                                        <p:tav tm="0">
                                          <p:val>
                                            <p:strVal val="ppt_x"/>
                                          </p:val>
                                        </p:tav>
                                        <p:tav tm="100000">
                                          <p:val>
                                            <p:fltVal val="-3.46864"/>
                                          </p:val>
                                        </p:tav>
                                      </p:tavLst>
                                    </p:anim>
                                    <p:anim to="" calcmode="lin" valueType="num">
                                      <p:cBhvr>
                                        <p:cTn id="2290" dur="500" fill="hold">
                                          <p:stCondLst>
                                            <p:cond delay="0"/>
                                          </p:stCondLst>
                                        </p:cTn>
                                        <p:tgtEl>
                                          <p:spTgt spid="13"/>
                                        </p:tgtEl>
                                        <p:attrNameLst>
                                          <p:attrName>ppt_y</p:attrName>
                                        </p:attrNameLst>
                                      </p:cBhvr>
                                      <p:tavLst>
                                        <p:tav tm="0">
                                          <p:val>
                                            <p:strVal val="ppt_y"/>
                                          </p:val>
                                        </p:tav>
                                        <p:tav tm="100000">
                                          <p:val>
                                            <p:fltVal val="-2.8603"/>
                                          </p:val>
                                        </p:tav>
                                      </p:tavLst>
                                    </p:anim>
                                    <p:anim to="" calcmode="lin" valueType="num">
                                      <p:cBhvr>
                                        <p:cTn id="2291"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2292" presetID="0" presetClass="entr" presetSubtype="0" fill="hold" grpId="22" nodeType="withEffect">
                                  <p:stCondLst>
                                    <p:cond delay="0"/>
                                  </p:stCondLst>
                                  <p:childTnLst>
                                    <p:anim to="" calcmode="lin" valueType="num">
                                      <p:cBhvr>
                                        <p:cTn id="2293" dur="500" fill="hold">
                                          <p:stCondLst>
                                            <p:cond delay="0"/>
                                          </p:stCondLst>
                                        </p:cTn>
                                        <p:tgtEl>
                                          <p:spTgt spid="12"/>
                                        </p:tgtEl>
                                        <p:attrNameLst>
                                          <p:attrName>ppt_w</p:attrName>
                                        </p:attrNameLst>
                                      </p:cBhvr>
                                      <p:tavLst>
                                        <p:tav tm="0">
                                          <p:val>
                                            <p:strVal val="ppt_w"/>
                                          </p:val>
                                        </p:tav>
                                        <p:tav tm="100000">
                                          <p:val>
                                            <p:strVal val="#ppt_w*0.1582227"/>
                                          </p:val>
                                        </p:tav>
                                      </p:tavLst>
                                    </p:anim>
                                    <p:anim to="" calcmode="lin" valueType="num">
                                      <p:cBhvr>
                                        <p:cTn id="2294" dur="500" fill="hold">
                                          <p:stCondLst>
                                            <p:cond delay="0"/>
                                          </p:stCondLst>
                                        </p:cTn>
                                        <p:tgtEl>
                                          <p:spTgt spid="12"/>
                                        </p:tgtEl>
                                        <p:attrNameLst>
                                          <p:attrName>ppt_h</p:attrName>
                                        </p:attrNameLst>
                                      </p:cBhvr>
                                      <p:tavLst>
                                        <p:tav tm="0">
                                          <p:val>
                                            <p:strVal val="ppt_h"/>
                                          </p:val>
                                        </p:tav>
                                        <p:tav tm="100000">
                                          <p:val>
                                            <p:strVal val="#ppt_h*0.1582228"/>
                                          </p:val>
                                        </p:tav>
                                      </p:tavLst>
                                    </p:anim>
                                    <p:anim to="" calcmode="lin" valueType="num">
                                      <p:cBhvr>
                                        <p:cTn id="2295" dur="500" fill="hold">
                                          <p:stCondLst>
                                            <p:cond delay="0"/>
                                          </p:stCondLst>
                                        </p:cTn>
                                        <p:tgtEl>
                                          <p:spTgt spid="12"/>
                                        </p:tgtEl>
                                        <p:attrNameLst>
                                          <p:attrName>ppt_x</p:attrName>
                                        </p:attrNameLst>
                                      </p:cBhvr>
                                      <p:tavLst>
                                        <p:tav tm="0">
                                          <p:val>
                                            <p:strVal val="ppt_x"/>
                                          </p:val>
                                        </p:tav>
                                        <p:tav tm="100000">
                                          <p:val>
                                            <p:fltVal val="-3.51532"/>
                                          </p:val>
                                        </p:tav>
                                      </p:tavLst>
                                    </p:anim>
                                    <p:anim to="" calcmode="lin" valueType="num">
                                      <p:cBhvr>
                                        <p:cTn id="2296" dur="500" fill="hold">
                                          <p:stCondLst>
                                            <p:cond delay="0"/>
                                          </p:stCondLst>
                                        </p:cTn>
                                        <p:tgtEl>
                                          <p:spTgt spid="12"/>
                                        </p:tgtEl>
                                        <p:attrNameLst>
                                          <p:attrName>ppt_y</p:attrName>
                                        </p:attrNameLst>
                                      </p:cBhvr>
                                      <p:tavLst>
                                        <p:tav tm="0">
                                          <p:val>
                                            <p:strVal val="ppt_y"/>
                                          </p:val>
                                        </p:tav>
                                        <p:tav tm="100000">
                                          <p:val>
                                            <p:fltVal val="-2.92253"/>
                                          </p:val>
                                        </p:tav>
                                      </p:tavLst>
                                    </p:anim>
                                    <p:anim to="" calcmode="lin" valueType="num">
                                      <p:cBhvr>
                                        <p:cTn id="2297"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298" presetID="0" presetClass="entr" presetSubtype="0" fill="hold" grpId="23" nodeType="withEffect">
                                  <p:stCondLst>
                                    <p:cond delay="0"/>
                                  </p:stCondLst>
                                  <p:childTnLst>
                                    <p:anim to="" calcmode="lin" valueType="num">
                                      <p:cBhvr>
                                        <p:cTn id="2299" dur="500" fill="hold">
                                          <p:stCondLst>
                                            <p:cond delay="0"/>
                                          </p:stCondLst>
                                        </p:cTn>
                                        <p:tgtEl>
                                          <p:spTgt spid="11"/>
                                        </p:tgtEl>
                                        <p:attrNameLst>
                                          <p:attrName>ppt_w</p:attrName>
                                        </p:attrNameLst>
                                      </p:cBhvr>
                                      <p:tavLst>
                                        <p:tav tm="0">
                                          <p:val>
                                            <p:strVal val="ppt_w"/>
                                          </p:val>
                                        </p:tav>
                                        <p:tav tm="100000">
                                          <p:val>
                                            <p:strVal val="#ppt_w*0.16398"/>
                                          </p:val>
                                        </p:tav>
                                      </p:tavLst>
                                    </p:anim>
                                    <p:anim to="" calcmode="lin" valueType="num">
                                      <p:cBhvr>
                                        <p:cTn id="2300" dur="500" fill="hold">
                                          <p:stCondLst>
                                            <p:cond delay="0"/>
                                          </p:stCondLst>
                                        </p:cTn>
                                        <p:tgtEl>
                                          <p:spTgt spid="11"/>
                                        </p:tgtEl>
                                        <p:attrNameLst>
                                          <p:attrName>ppt_h</p:attrName>
                                        </p:attrNameLst>
                                      </p:cBhvr>
                                      <p:tavLst>
                                        <p:tav tm="0">
                                          <p:val>
                                            <p:strVal val="ppt_h"/>
                                          </p:val>
                                        </p:tav>
                                        <p:tav tm="100000">
                                          <p:val>
                                            <p:strVal val="#ppt_h*0.16398"/>
                                          </p:val>
                                        </p:tav>
                                      </p:tavLst>
                                    </p:anim>
                                    <p:anim to="" calcmode="lin" valueType="num">
                                      <p:cBhvr>
                                        <p:cTn id="2301" dur="500" fill="hold">
                                          <p:stCondLst>
                                            <p:cond delay="0"/>
                                          </p:stCondLst>
                                        </p:cTn>
                                        <p:tgtEl>
                                          <p:spTgt spid="11"/>
                                        </p:tgtEl>
                                        <p:attrNameLst>
                                          <p:attrName>ppt_x</p:attrName>
                                        </p:attrNameLst>
                                      </p:cBhvr>
                                      <p:tavLst>
                                        <p:tav tm="0">
                                          <p:val>
                                            <p:strVal val="ppt_x"/>
                                          </p:val>
                                        </p:tav>
                                        <p:tav tm="100000">
                                          <p:val>
                                            <p:fltVal val="-3.5337"/>
                                          </p:val>
                                        </p:tav>
                                      </p:tavLst>
                                    </p:anim>
                                    <p:anim to="" calcmode="lin" valueType="num">
                                      <p:cBhvr>
                                        <p:cTn id="2302" dur="500" fill="hold">
                                          <p:stCondLst>
                                            <p:cond delay="0"/>
                                          </p:stCondLst>
                                        </p:cTn>
                                        <p:tgtEl>
                                          <p:spTgt spid="11"/>
                                        </p:tgtEl>
                                        <p:attrNameLst>
                                          <p:attrName>ppt_y</p:attrName>
                                        </p:attrNameLst>
                                      </p:cBhvr>
                                      <p:tavLst>
                                        <p:tav tm="0">
                                          <p:val>
                                            <p:strVal val="ppt_y"/>
                                          </p:val>
                                        </p:tav>
                                        <p:tav tm="100000">
                                          <p:val>
                                            <p:fltVal val="-2.91104"/>
                                          </p:val>
                                        </p:tav>
                                      </p:tavLst>
                                    </p:anim>
                                    <p:anim to="" calcmode="lin" valueType="num">
                                      <p:cBhvr>
                                        <p:cTn id="2303"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2304" presetID="0" presetClass="entr" presetSubtype="0" fill="hold" grpId="24" nodeType="withEffect">
                                  <p:stCondLst>
                                    <p:cond delay="0"/>
                                  </p:stCondLst>
                                  <p:childTnLst>
                                    <p:anim to="" calcmode="lin" valueType="num">
                                      <p:cBhvr>
                                        <p:cTn id="2305" dur="500" fill="hold">
                                          <p:stCondLst>
                                            <p:cond delay="0"/>
                                          </p:stCondLst>
                                        </p:cTn>
                                        <p:tgtEl>
                                          <p:spTgt spid="10"/>
                                        </p:tgtEl>
                                        <p:attrNameLst>
                                          <p:attrName>ppt_w</p:attrName>
                                        </p:attrNameLst>
                                      </p:cBhvr>
                                      <p:tavLst>
                                        <p:tav tm="0">
                                          <p:val>
                                            <p:strVal val="ppt_w"/>
                                          </p:val>
                                        </p:tav>
                                        <p:tav tm="100000">
                                          <p:val>
                                            <p:strVal val="#ppt_w*0.08686285"/>
                                          </p:val>
                                        </p:tav>
                                      </p:tavLst>
                                    </p:anim>
                                    <p:anim to="" calcmode="lin" valueType="num">
                                      <p:cBhvr>
                                        <p:cTn id="2306" dur="500" fill="hold">
                                          <p:stCondLst>
                                            <p:cond delay="0"/>
                                          </p:stCondLst>
                                        </p:cTn>
                                        <p:tgtEl>
                                          <p:spTgt spid="10"/>
                                        </p:tgtEl>
                                        <p:attrNameLst>
                                          <p:attrName>ppt_h</p:attrName>
                                        </p:attrNameLst>
                                      </p:cBhvr>
                                      <p:tavLst>
                                        <p:tav tm="0">
                                          <p:val>
                                            <p:strVal val="ppt_h"/>
                                          </p:val>
                                        </p:tav>
                                        <p:tav tm="100000">
                                          <p:val>
                                            <p:strVal val="#ppt_h*0.08686285"/>
                                          </p:val>
                                        </p:tav>
                                      </p:tavLst>
                                    </p:anim>
                                    <p:anim to="" calcmode="lin" valueType="num">
                                      <p:cBhvr>
                                        <p:cTn id="2307" dur="500" fill="hold">
                                          <p:stCondLst>
                                            <p:cond delay="0"/>
                                          </p:stCondLst>
                                        </p:cTn>
                                        <p:tgtEl>
                                          <p:spTgt spid="10"/>
                                        </p:tgtEl>
                                        <p:attrNameLst>
                                          <p:attrName>ppt_x</p:attrName>
                                        </p:attrNameLst>
                                      </p:cBhvr>
                                      <p:tavLst>
                                        <p:tav tm="0">
                                          <p:val>
                                            <p:strVal val="ppt_x"/>
                                          </p:val>
                                        </p:tav>
                                        <p:tav tm="100000">
                                          <p:val>
                                            <p:fltVal val="-3.54902"/>
                                          </p:val>
                                        </p:tav>
                                      </p:tavLst>
                                    </p:anim>
                                    <p:anim to="" calcmode="lin" valueType="num">
                                      <p:cBhvr>
                                        <p:cTn id="2308" dur="500" fill="hold">
                                          <p:stCondLst>
                                            <p:cond delay="0"/>
                                          </p:stCondLst>
                                        </p:cTn>
                                        <p:tgtEl>
                                          <p:spTgt spid="10"/>
                                        </p:tgtEl>
                                        <p:attrNameLst>
                                          <p:attrName>ppt_y</p:attrName>
                                        </p:attrNameLst>
                                      </p:cBhvr>
                                      <p:tavLst>
                                        <p:tav tm="0">
                                          <p:val>
                                            <p:strVal val="ppt_y"/>
                                          </p:val>
                                        </p:tav>
                                        <p:tav tm="100000">
                                          <p:val>
                                            <p:fltVal val="-2.93387"/>
                                          </p:val>
                                        </p:tav>
                                      </p:tavLst>
                                    </p:anim>
                                    <p:anim to="" calcmode="lin" valueType="num">
                                      <p:cBhvr>
                                        <p:cTn id="2309"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2310" presetID="0" presetClass="entr" presetSubtype="0" fill="hold" grpId="25" nodeType="withEffect">
                                  <p:stCondLst>
                                    <p:cond delay="0"/>
                                  </p:stCondLst>
                                  <p:childTnLst>
                                    <p:anim to="" calcmode="lin" valueType="num">
                                      <p:cBhvr>
                                        <p:cTn id="2311" dur="500" fill="hold">
                                          <p:stCondLst>
                                            <p:cond delay="0"/>
                                          </p:stCondLst>
                                        </p:cTn>
                                        <p:tgtEl>
                                          <p:spTgt spid="9"/>
                                        </p:tgtEl>
                                        <p:attrNameLst>
                                          <p:attrName>ppt_w</p:attrName>
                                        </p:attrNameLst>
                                      </p:cBhvr>
                                      <p:tavLst>
                                        <p:tav tm="0">
                                          <p:val>
                                            <p:strVal val="ppt_w"/>
                                          </p:val>
                                        </p:tav>
                                        <p:tav tm="100000">
                                          <p:val>
                                            <p:strVal val="#ppt_w*0.05242488"/>
                                          </p:val>
                                        </p:tav>
                                      </p:tavLst>
                                    </p:anim>
                                    <p:anim to="" calcmode="lin" valueType="num">
                                      <p:cBhvr>
                                        <p:cTn id="2312" dur="500" fill="hold">
                                          <p:stCondLst>
                                            <p:cond delay="0"/>
                                          </p:stCondLst>
                                        </p:cTn>
                                        <p:tgtEl>
                                          <p:spTgt spid="9"/>
                                        </p:tgtEl>
                                        <p:attrNameLst>
                                          <p:attrName>ppt_h</p:attrName>
                                        </p:attrNameLst>
                                      </p:cBhvr>
                                      <p:tavLst>
                                        <p:tav tm="0">
                                          <p:val>
                                            <p:strVal val="ppt_h"/>
                                          </p:val>
                                        </p:tav>
                                        <p:tav tm="100000">
                                          <p:val>
                                            <p:strVal val="#ppt_h*0.05242488"/>
                                          </p:val>
                                        </p:tav>
                                      </p:tavLst>
                                    </p:anim>
                                    <p:anim to="" calcmode="lin" valueType="num">
                                      <p:cBhvr>
                                        <p:cTn id="2313" dur="500" fill="hold">
                                          <p:stCondLst>
                                            <p:cond delay="0"/>
                                          </p:stCondLst>
                                        </p:cTn>
                                        <p:tgtEl>
                                          <p:spTgt spid="9"/>
                                        </p:tgtEl>
                                        <p:attrNameLst>
                                          <p:attrName>ppt_x</p:attrName>
                                        </p:attrNameLst>
                                      </p:cBhvr>
                                      <p:tavLst>
                                        <p:tav tm="0">
                                          <p:val>
                                            <p:strVal val="ppt_x"/>
                                          </p:val>
                                        </p:tav>
                                        <p:tav tm="100000">
                                          <p:val>
                                            <p:fltVal val="-3.55731"/>
                                          </p:val>
                                        </p:tav>
                                      </p:tavLst>
                                    </p:anim>
                                    <p:anim to="" calcmode="lin" valueType="num">
                                      <p:cBhvr>
                                        <p:cTn id="2314" dur="500" fill="hold">
                                          <p:stCondLst>
                                            <p:cond delay="0"/>
                                          </p:stCondLst>
                                        </p:cTn>
                                        <p:tgtEl>
                                          <p:spTgt spid="9"/>
                                        </p:tgtEl>
                                        <p:attrNameLst>
                                          <p:attrName>ppt_y</p:attrName>
                                        </p:attrNameLst>
                                      </p:cBhvr>
                                      <p:tavLst>
                                        <p:tav tm="0">
                                          <p:val>
                                            <p:strVal val="ppt_y"/>
                                          </p:val>
                                        </p:tav>
                                        <p:tav tm="100000">
                                          <p:val>
                                            <p:fltVal val="-2.89274"/>
                                          </p:val>
                                        </p:tav>
                                      </p:tavLst>
                                    </p:anim>
                                    <p:anim to="" calcmode="lin" valueType="num">
                                      <p:cBhvr>
                                        <p:cTn id="2315"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2316" presetID="0" presetClass="entr" presetSubtype="0" fill="hold" grpId="26" nodeType="withEffect">
                                  <p:stCondLst>
                                    <p:cond delay="0"/>
                                  </p:stCondLst>
                                  <p:childTnLst>
                                    <p:anim to="" calcmode="lin" valueType="num">
                                      <p:cBhvr>
                                        <p:cTn id="2317" dur="500" fill="hold">
                                          <p:stCondLst>
                                            <p:cond delay="0"/>
                                          </p:stCondLst>
                                        </p:cTn>
                                        <p:tgtEl>
                                          <p:spTgt spid="6"/>
                                        </p:tgtEl>
                                        <p:attrNameLst>
                                          <p:attrName>ppt_w</p:attrName>
                                        </p:attrNameLst>
                                      </p:cBhvr>
                                      <p:tavLst>
                                        <p:tav tm="0">
                                          <p:val>
                                            <p:strVal val="ppt_w"/>
                                          </p:val>
                                        </p:tav>
                                        <p:tav tm="100000">
                                          <p:val>
                                            <p:strVal val="#ppt_w*0.0687461"/>
                                          </p:val>
                                        </p:tav>
                                      </p:tavLst>
                                    </p:anim>
                                    <p:anim to="" calcmode="lin" valueType="num">
                                      <p:cBhvr>
                                        <p:cTn id="2318" dur="500" fill="hold">
                                          <p:stCondLst>
                                            <p:cond delay="0"/>
                                          </p:stCondLst>
                                        </p:cTn>
                                        <p:tgtEl>
                                          <p:spTgt spid="6"/>
                                        </p:tgtEl>
                                        <p:attrNameLst>
                                          <p:attrName>ppt_h</p:attrName>
                                        </p:attrNameLst>
                                      </p:cBhvr>
                                      <p:tavLst>
                                        <p:tav tm="0">
                                          <p:val>
                                            <p:strVal val="ppt_h"/>
                                          </p:val>
                                        </p:tav>
                                        <p:tav tm="100000">
                                          <p:val>
                                            <p:strVal val="#ppt_h*0.06874612"/>
                                          </p:val>
                                        </p:tav>
                                      </p:tavLst>
                                    </p:anim>
                                    <p:anim to="" calcmode="lin" valueType="num">
                                      <p:cBhvr>
                                        <p:cTn id="2319" dur="500" fill="hold">
                                          <p:stCondLst>
                                            <p:cond delay="0"/>
                                          </p:stCondLst>
                                        </p:cTn>
                                        <p:tgtEl>
                                          <p:spTgt spid="6"/>
                                        </p:tgtEl>
                                        <p:attrNameLst>
                                          <p:attrName>ppt_x</p:attrName>
                                        </p:attrNameLst>
                                      </p:cBhvr>
                                      <p:tavLst>
                                        <p:tav tm="0">
                                          <p:val>
                                            <p:strVal val="ppt_x"/>
                                          </p:val>
                                        </p:tav>
                                        <p:tav tm="100000">
                                          <p:val>
                                            <p:fltVal val="-3.56277"/>
                                          </p:val>
                                        </p:tav>
                                      </p:tavLst>
                                    </p:anim>
                                    <p:anim to="" calcmode="lin" valueType="num">
                                      <p:cBhvr>
                                        <p:cTn id="2320" dur="500" fill="hold">
                                          <p:stCondLst>
                                            <p:cond delay="0"/>
                                          </p:stCondLst>
                                        </p:cTn>
                                        <p:tgtEl>
                                          <p:spTgt spid="6"/>
                                        </p:tgtEl>
                                        <p:attrNameLst>
                                          <p:attrName>ppt_y</p:attrName>
                                        </p:attrNameLst>
                                      </p:cBhvr>
                                      <p:tavLst>
                                        <p:tav tm="0">
                                          <p:val>
                                            <p:strVal val="ppt_y"/>
                                          </p:val>
                                        </p:tav>
                                        <p:tav tm="100000">
                                          <p:val>
                                            <p:fltVal val="-2.87438"/>
                                          </p:val>
                                        </p:tav>
                                      </p:tavLst>
                                    </p:anim>
                                    <p:anim to="" calcmode="lin" valueType="num">
                                      <p:cBhvr>
                                        <p:cTn id="2321"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2322" presetID="0" presetClass="entr" presetSubtype="0" fill="hold" grpId="27" nodeType="withEffect">
                                  <p:stCondLst>
                                    <p:cond delay="0"/>
                                  </p:stCondLst>
                                  <p:childTnLst>
                                    <p:anim to="" calcmode="lin" valueType="num">
                                      <p:cBhvr>
                                        <p:cTn id="2323" dur="500" fill="hold">
                                          <p:stCondLst>
                                            <p:cond delay="0"/>
                                          </p:stCondLst>
                                        </p:cTn>
                                        <p:tgtEl>
                                          <p:spTgt spid="4"/>
                                        </p:tgtEl>
                                        <p:attrNameLst>
                                          <p:attrName>ppt_w</p:attrName>
                                        </p:attrNameLst>
                                      </p:cBhvr>
                                      <p:tavLst>
                                        <p:tav tm="0">
                                          <p:val>
                                            <p:strVal val="ppt_w"/>
                                          </p:val>
                                        </p:tav>
                                        <p:tav tm="100000">
                                          <p:val>
                                            <p:strVal val="#ppt_w*0.05623683"/>
                                          </p:val>
                                        </p:tav>
                                      </p:tavLst>
                                    </p:anim>
                                    <p:anim to="" calcmode="lin" valueType="num">
                                      <p:cBhvr>
                                        <p:cTn id="2324" dur="500" fill="hold">
                                          <p:stCondLst>
                                            <p:cond delay="0"/>
                                          </p:stCondLst>
                                        </p:cTn>
                                        <p:tgtEl>
                                          <p:spTgt spid="4"/>
                                        </p:tgtEl>
                                        <p:attrNameLst>
                                          <p:attrName>ppt_h</p:attrName>
                                        </p:attrNameLst>
                                      </p:cBhvr>
                                      <p:tavLst>
                                        <p:tav tm="0">
                                          <p:val>
                                            <p:strVal val="ppt_h"/>
                                          </p:val>
                                        </p:tav>
                                        <p:tav tm="100000">
                                          <p:val>
                                            <p:strVal val="#ppt_h*0.05623683"/>
                                          </p:val>
                                        </p:tav>
                                      </p:tavLst>
                                    </p:anim>
                                    <p:anim to="" calcmode="lin" valueType="num">
                                      <p:cBhvr>
                                        <p:cTn id="2325" dur="500" fill="hold">
                                          <p:stCondLst>
                                            <p:cond delay="0"/>
                                          </p:stCondLst>
                                        </p:cTn>
                                        <p:tgtEl>
                                          <p:spTgt spid="4"/>
                                        </p:tgtEl>
                                        <p:attrNameLst>
                                          <p:attrName>ppt_x</p:attrName>
                                        </p:attrNameLst>
                                      </p:cBhvr>
                                      <p:tavLst>
                                        <p:tav tm="0">
                                          <p:val>
                                            <p:strVal val="ppt_x"/>
                                          </p:val>
                                        </p:tav>
                                        <p:tav tm="100000">
                                          <p:val>
                                            <p:fltVal val="-3.56903"/>
                                          </p:val>
                                        </p:tav>
                                      </p:tavLst>
                                    </p:anim>
                                    <p:anim to="" calcmode="lin" valueType="num">
                                      <p:cBhvr>
                                        <p:cTn id="2326" dur="500" fill="hold">
                                          <p:stCondLst>
                                            <p:cond delay="0"/>
                                          </p:stCondLst>
                                        </p:cTn>
                                        <p:tgtEl>
                                          <p:spTgt spid="4"/>
                                        </p:tgtEl>
                                        <p:attrNameLst>
                                          <p:attrName>ppt_y</p:attrName>
                                        </p:attrNameLst>
                                      </p:cBhvr>
                                      <p:tavLst>
                                        <p:tav tm="0">
                                          <p:val>
                                            <p:strVal val="ppt_y"/>
                                          </p:val>
                                        </p:tav>
                                        <p:tav tm="100000">
                                          <p:val>
                                            <p:fltVal val="-2.88308"/>
                                          </p:val>
                                        </p:tav>
                                      </p:tavLst>
                                    </p:anim>
                                    <p:anim to="" calcmode="lin" valueType="num">
                                      <p:cBhvr>
                                        <p:cTn id="2327"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2328" fill="hold">
                      <p:stCondLst>
                        <p:cond delay="indefinite"/>
                      </p:stCondLst>
                      <p:childTnLst>
                        <p:par>
                          <p:cTn id="2329" fill="hold">
                            <p:stCondLst>
                              <p:cond delay="0"/>
                            </p:stCondLst>
                            <p:childTnLst>
                              <p:par>
                                <p:cTn id="2330" presetID="2" presetClass="entr" presetSubtype="4" fill="hold" grpId="0" nodeType="clickEffect">
                                  <p:stCondLst>
                                    <p:cond delay="0"/>
                                  </p:stCondLst>
                                  <p:childTnLst>
                                    <p:set>
                                      <p:cBhvr>
                                        <p:cTn id="2331" dur="1" fill="hold">
                                          <p:stCondLst>
                                            <p:cond delay="0"/>
                                          </p:stCondLst>
                                        </p:cTn>
                                        <p:tgtEl>
                                          <p:spTgt spid="35"/>
                                        </p:tgtEl>
                                        <p:attrNameLst>
                                          <p:attrName>style.visibility</p:attrName>
                                        </p:attrNameLst>
                                      </p:cBhvr>
                                      <p:to>
                                        <p:strVal val="visible"/>
                                      </p:to>
                                    </p:set>
                                    <p:anim calcmode="lin" valueType="num">
                                      <p:cBhvr additive="base">
                                        <p:cTn id="2332" dur="500" fill="hold">
                                          <p:stCondLst>
                                            <p:cond delay="0"/>
                                          </p:stCondLst>
                                        </p:cTn>
                                        <p:tgtEl>
                                          <p:spTgt spid="35"/>
                                        </p:tgtEl>
                                        <p:attrNameLst>
                                          <p:attrName>ppt_x</p:attrName>
                                        </p:attrNameLst>
                                      </p:cBhvr>
                                      <p:tavLst>
                                        <p:tav tm="0">
                                          <p:val>
                                            <p:fltVal val="0.32865"/>
                                          </p:val>
                                        </p:tav>
                                        <p:tav tm="100000">
                                          <p:val>
                                            <p:fltVal val="0.32865"/>
                                          </p:val>
                                        </p:tav>
                                      </p:tavLst>
                                    </p:anim>
                                    <p:anim calcmode="lin" valueType="num">
                                      <p:cBhvr additive="base">
                                        <p:cTn id="2333" dur="500" fill="hold">
                                          <p:stCondLst>
                                            <p:cond delay="0"/>
                                          </p:stCondLst>
                                        </p:cTn>
                                        <p:tgtEl>
                                          <p:spTgt spid="35"/>
                                        </p:tgtEl>
                                        <p:attrNameLst>
                                          <p:attrName>ppt_y</p:attrName>
                                        </p:attrNameLst>
                                      </p:cBhvr>
                                      <p:tavLst>
                                        <p:tav tm="0">
                                          <p:val>
                                            <p:fltVal val="1.5"/>
                                          </p:val>
                                        </p:tav>
                                        <p:tav tm="100000">
                                          <p:val>
                                            <p:fltVal val="0.5"/>
                                          </p:val>
                                        </p:tav>
                                      </p:tavLst>
                                    </p:anim>
                                    <p:anim to="" calcmode="lin" valueType="num">
                                      <p:cBhvr>
                                        <p:cTn id="2334" dur="500" fill="hold">
                                          <p:stCondLst>
                                            <p:cond delay="0"/>
                                          </p:stCondLst>
                                        </p:cTn>
                                        <p:tgtEl>
                                          <p:spTgt spid="35"/>
                                        </p:tgtEl>
                                        <p:attrNameLst>
                                          <p:attrName>ppt_w</p:attrName>
                                        </p:attrNameLst>
                                      </p:cBhvr>
                                      <p:tavLst>
                                        <p:tav tm="0">
                                          <p:val>
                                            <p:intVal val="0"/>
                                          </p:val>
                                        </p:tav>
                                        <p:tav tm="50000">
                                          <p:val>
                                            <p:strVal val="#ppt_w*1.2 *0.9752051"/>
                                          </p:val>
                                        </p:tav>
                                        <p:tav tm="100000">
                                          <p:val>
                                            <p:strVal val="#ppt_w*0.9752051"/>
                                          </p:val>
                                        </p:tav>
                                      </p:tavLst>
                                    </p:anim>
                                    <p:anim to="" calcmode="lin" valueType="num">
                                      <p:cBhvr>
                                        <p:cTn id="2335" dur="500" fill="hold">
                                          <p:stCondLst>
                                            <p:cond delay="0"/>
                                          </p:stCondLst>
                                        </p:cTn>
                                        <p:tgtEl>
                                          <p:spTgt spid="35"/>
                                        </p:tgtEl>
                                        <p:attrNameLst>
                                          <p:attrName>ppt_h</p:attrName>
                                        </p:attrNameLst>
                                      </p:cBhvr>
                                      <p:tavLst>
                                        <p:tav tm="0">
                                          <p:val>
                                            <p:intVal val="0"/>
                                          </p:val>
                                        </p:tav>
                                        <p:tav tm="50000">
                                          <p:val>
                                            <p:strVal val="#ppt_h*1.2*0.975205"/>
                                          </p:val>
                                        </p:tav>
                                        <p:tav tm="100000">
                                          <p:val>
                                            <p:strVal val="#ppt_h*0.975205"/>
                                          </p:val>
                                        </p:tav>
                                      </p:tavLst>
                                    </p:anim>
                                    <p:anim to="" calcmode="lin" valueType="num">
                                      <p:cBhvr>
                                        <p:cTn id="2336" dur="500" fill="hold">
                                          <p:stCondLst>
                                            <p:cond delay="0"/>
                                          </p:stCondLst>
                                        </p:cTn>
                                        <p:tgtEl>
                                          <p:spTgt spid="35"/>
                                        </p:tgtEl>
                                        <p:attrNameLst>
                                          <p:attrName>transform.rotation_z</p:attrName>
                                        </p:attrNameLst>
                                      </p:cBhvr>
                                      <p:tavLst>
                                        <p:tav tm="0">
                                          <p:val>
                                            <p:fltVal val="90"/>
                                          </p:val>
                                        </p:tav>
                                        <p:tav tm="100000">
                                          <p:val>
                                            <p:strVal val="#ppt_r"/>
                                          </p:val>
                                        </p:tav>
                                      </p:tavLst>
                                    </p:anim>
                                  </p:childTnLst>
                                </p:cTn>
                              </p:par>
                              <p:par>
                                <p:cTn id="2337" presetID="0" presetClass="entr" presetSubtype="0" fill="hold" grpId="1" nodeType="withEffect">
                                  <p:stCondLst>
                                    <p:cond delay="0"/>
                                  </p:stCondLst>
                                  <p:childTnLst>
                                    <p:anim to="" calcmode="lin" valueType="num">
                                      <p:cBhvr>
                                        <p:cTn id="2338" dur="500" fill="hold">
                                          <p:stCondLst>
                                            <p:cond delay="0"/>
                                          </p:stCondLst>
                                        </p:cTn>
                                        <p:tgtEl>
                                          <p:spTgt spid="34"/>
                                        </p:tgtEl>
                                        <p:attrNameLst>
                                          <p:attrName>ppt_w</p:attrName>
                                        </p:attrNameLst>
                                      </p:cBhvr>
                                      <p:tavLst>
                                        <p:tav tm="0">
                                          <p:val>
                                            <p:strVal val="ppt_w"/>
                                          </p:val>
                                        </p:tav>
                                        <p:tav tm="100000">
                                          <p:val>
                                            <p:strVal val="#ppt_w*1.303415"/>
                                          </p:val>
                                        </p:tav>
                                      </p:tavLst>
                                    </p:anim>
                                    <p:anim to="" calcmode="lin" valueType="num">
                                      <p:cBhvr>
                                        <p:cTn id="2339" dur="500" fill="hold">
                                          <p:stCondLst>
                                            <p:cond delay="0"/>
                                          </p:stCondLst>
                                        </p:cTn>
                                        <p:tgtEl>
                                          <p:spTgt spid="34"/>
                                        </p:tgtEl>
                                        <p:attrNameLst>
                                          <p:attrName>ppt_h</p:attrName>
                                        </p:attrNameLst>
                                      </p:cBhvr>
                                      <p:tavLst>
                                        <p:tav tm="0">
                                          <p:val>
                                            <p:strVal val="ppt_h"/>
                                          </p:val>
                                        </p:tav>
                                        <p:tav tm="100000">
                                          <p:val>
                                            <p:strVal val="#ppt_h*1.303415"/>
                                          </p:val>
                                        </p:tav>
                                      </p:tavLst>
                                    </p:anim>
                                    <p:anim to="" calcmode="lin" valueType="num">
                                      <p:cBhvr>
                                        <p:cTn id="2340" dur="500" fill="hold">
                                          <p:stCondLst>
                                            <p:cond delay="0"/>
                                          </p:stCondLst>
                                        </p:cTn>
                                        <p:tgtEl>
                                          <p:spTgt spid="34"/>
                                        </p:tgtEl>
                                        <p:attrNameLst>
                                          <p:attrName>ppt_x</p:attrName>
                                        </p:attrNameLst>
                                      </p:cBhvr>
                                      <p:tavLst>
                                        <p:tav tm="0">
                                          <p:val>
                                            <p:strVal val="ppt_x"/>
                                          </p:val>
                                        </p:tav>
                                        <p:tav tm="100000">
                                          <p:val>
                                            <p:fltVal val="0.64219"/>
                                          </p:val>
                                        </p:tav>
                                      </p:tavLst>
                                    </p:anim>
                                    <p:anim to="" calcmode="lin" valueType="num">
                                      <p:cBhvr>
                                        <p:cTn id="2341" dur="500" fill="hold">
                                          <p:stCondLst>
                                            <p:cond delay="0"/>
                                          </p:stCondLst>
                                        </p:cTn>
                                        <p:tgtEl>
                                          <p:spTgt spid="34"/>
                                        </p:tgtEl>
                                        <p:attrNameLst>
                                          <p:attrName>ppt_y</p:attrName>
                                        </p:attrNameLst>
                                      </p:cBhvr>
                                      <p:tavLst>
                                        <p:tav tm="0">
                                          <p:val>
                                            <p:strVal val="ppt_y"/>
                                          </p:val>
                                        </p:tav>
                                        <p:tav tm="100000">
                                          <p:val>
                                            <p:fltVal val="0.19413"/>
                                          </p:val>
                                        </p:tav>
                                      </p:tavLst>
                                    </p:anim>
                                    <p:anim to="" calcmode="lin" valueType="num">
                                      <p:cBhvr>
                                        <p:cTn id="2342" dur="500" fill="hold">
                                          <p:stCondLst>
                                            <p:cond delay="0"/>
                                          </p:stCondLst>
                                        </p:cTn>
                                        <p:tgtEl>
                                          <p:spTgt spid="34"/>
                                        </p:tgtEl>
                                        <p:attrNameLst>
                                          <p:attrName>transform.rotation_z</p:attrName>
                                        </p:attrNameLst>
                                      </p:cBhvr>
                                      <p:tavLst>
                                        <p:tav tm="0">
                                          <p:val>
                                            <p:strVal val="ppt_r"/>
                                          </p:val>
                                        </p:tav>
                                        <p:tav tm="100000">
                                          <p:val>
                                            <p:fltVal val="90"/>
                                          </p:val>
                                        </p:tav>
                                      </p:tavLst>
                                    </p:anim>
                                  </p:childTnLst>
                                </p:cTn>
                              </p:par>
                              <p:par>
                                <p:cTn id="2343" presetID="0" presetClass="entr" presetSubtype="0" fill="hold" grpId="2" nodeType="withEffect">
                                  <p:stCondLst>
                                    <p:cond delay="0"/>
                                  </p:stCondLst>
                                  <p:childTnLst>
                                    <p:anim to="" calcmode="lin" valueType="num">
                                      <p:cBhvr>
                                        <p:cTn id="2344" dur="500" fill="hold">
                                          <p:stCondLst>
                                            <p:cond delay="0"/>
                                          </p:stCondLst>
                                        </p:cTn>
                                        <p:tgtEl>
                                          <p:spTgt spid="33"/>
                                        </p:tgtEl>
                                        <p:attrNameLst>
                                          <p:attrName>ppt_w</p:attrName>
                                        </p:attrNameLst>
                                      </p:cBhvr>
                                      <p:tavLst>
                                        <p:tav tm="0">
                                          <p:val>
                                            <p:strVal val="ppt_w"/>
                                          </p:val>
                                        </p:tav>
                                        <p:tav tm="100000">
                                          <p:val>
                                            <p:strVal val="#ppt_w*1.313532"/>
                                          </p:val>
                                        </p:tav>
                                      </p:tavLst>
                                    </p:anim>
                                    <p:anim to="" calcmode="lin" valueType="num">
                                      <p:cBhvr>
                                        <p:cTn id="2345" dur="500" fill="hold">
                                          <p:stCondLst>
                                            <p:cond delay="0"/>
                                          </p:stCondLst>
                                        </p:cTn>
                                        <p:tgtEl>
                                          <p:spTgt spid="33"/>
                                        </p:tgtEl>
                                        <p:attrNameLst>
                                          <p:attrName>ppt_h</p:attrName>
                                        </p:attrNameLst>
                                      </p:cBhvr>
                                      <p:tavLst>
                                        <p:tav tm="0">
                                          <p:val>
                                            <p:strVal val="ppt_h"/>
                                          </p:val>
                                        </p:tav>
                                        <p:tav tm="100000">
                                          <p:val>
                                            <p:strVal val="#ppt_h*1.313532"/>
                                          </p:val>
                                        </p:tav>
                                      </p:tavLst>
                                    </p:anim>
                                    <p:anim to="" calcmode="lin" valueType="num">
                                      <p:cBhvr>
                                        <p:cTn id="2346" dur="500" fill="hold">
                                          <p:stCondLst>
                                            <p:cond delay="0"/>
                                          </p:stCondLst>
                                        </p:cTn>
                                        <p:tgtEl>
                                          <p:spTgt spid="33"/>
                                        </p:tgtEl>
                                        <p:attrNameLst>
                                          <p:attrName>ppt_x</p:attrName>
                                        </p:attrNameLst>
                                      </p:cBhvr>
                                      <p:tavLst>
                                        <p:tav tm="0">
                                          <p:val>
                                            <p:strVal val="ppt_x"/>
                                          </p:val>
                                        </p:tav>
                                        <p:tav tm="100000">
                                          <p:val>
                                            <p:fltVal val="0.77212"/>
                                          </p:val>
                                        </p:tav>
                                      </p:tavLst>
                                    </p:anim>
                                    <p:anim to="" calcmode="lin" valueType="num">
                                      <p:cBhvr>
                                        <p:cTn id="2347" dur="500" fill="hold">
                                          <p:stCondLst>
                                            <p:cond delay="0"/>
                                          </p:stCondLst>
                                        </p:cTn>
                                        <p:tgtEl>
                                          <p:spTgt spid="33"/>
                                        </p:tgtEl>
                                        <p:attrNameLst>
                                          <p:attrName>ppt_y</p:attrName>
                                        </p:attrNameLst>
                                      </p:cBhvr>
                                      <p:tavLst>
                                        <p:tav tm="0">
                                          <p:val>
                                            <p:strVal val="ppt_y"/>
                                          </p:val>
                                        </p:tav>
                                        <p:tav tm="100000">
                                          <p:val>
                                            <p:fltVal val="0.32543"/>
                                          </p:val>
                                        </p:tav>
                                      </p:tavLst>
                                    </p:anim>
                                    <p:anim to="" calcmode="lin" valueType="num">
                                      <p:cBhvr>
                                        <p:cTn id="2348" dur="500" fill="hold">
                                          <p:stCondLst>
                                            <p:cond delay="0"/>
                                          </p:stCondLst>
                                        </p:cTn>
                                        <p:tgtEl>
                                          <p:spTgt spid="33"/>
                                        </p:tgtEl>
                                        <p:attrNameLst>
                                          <p:attrName>transform.rotation_z</p:attrName>
                                        </p:attrNameLst>
                                      </p:cBhvr>
                                      <p:tavLst>
                                        <p:tav tm="0">
                                          <p:val>
                                            <p:strVal val="ppt_r"/>
                                          </p:val>
                                        </p:tav>
                                        <p:tav tm="100000">
                                          <p:val>
                                            <p:fltVal val="90"/>
                                          </p:val>
                                        </p:tav>
                                      </p:tavLst>
                                    </p:anim>
                                  </p:childTnLst>
                                </p:cTn>
                              </p:par>
                              <p:par>
                                <p:cTn id="2349" presetID="0" presetClass="entr" presetSubtype="0" fill="hold" grpId="3" nodeType="withEffect">
                                  <p:stCondLst>
                                    <p:cond delay="0"/>
                                  </p:stCondLst>
                                  <p:childTnLst>
                                    <p:anim to="" calcmode="lin" valueType="num">
                                      <p:cBhvr>
                                        <p:cTn id="2350" dur="500" fill="hold">
                                          <p:stCondLst>
                                            <p:cond delay="0"/>
                                          </p:stCondLst>
                                        </p:cTn>
                                        <p:tgtEl>
                                          <p:spTgt spid="32"/>
                                        </p:tgtEl>
                                        <p:attrNameLst>
                                          <p:attrName>ppt_w</p:attrName>
                                        </p:attrNameLst>
                                      </p:cBhvr>
                                      <p:tavLst>
                                        <p:tav tm="0">
                                          <p:val>
                                            <p:strVal val="ppt_w"/>
                                          </p:val>
                                        </p:tav>
                                        <p:tav tm="100000">
                                          <p:val>
                                            <p:strVal val="#ppt_w*1.281592"/>
                                          </p:val>
                                        </p:tav>
                                      </p:tavLst>
                                    </p:anim>
                                    <p:anim to="" calcmode="lin" valueType="num">
                                      <p:cBhvr>
                                        <p:cTn id="2351" dur="500" fill="hold">
                                          <p:stCondLst>
                                            <p:cond delay="0"/>
                                          </p:stCondLst>
                                        </p:cTn>
                                        <p:tgtEl>
                                          <p:spTgt spid="32"/>
                                        </p:tgtEl>
                                        <p:attrNameLst>
                                          <p:attrName>ppt_h</p:attrName>
                                        </p:attrNameLst>
                                      </p:cBhvr>
                                      <p:tavLst>
                                        <p:tav tm="0">
                                          <p:val>
                                            <p:strVal val="ppt_h"/>
                                          </p:val>
                                        </p:tav>
                                        <p:tav tm="100000">
                                          <p:val>
                                            <p:strVal val="#ppt_h*1.281592"/>
                                          </p:val>
                                        </p:tav>
                                      </p:tavLst>
                                    </p:anim>
                                    <p:anim to="" calcmode="lin" valueType="num">
                                      <p:cBhvr>
                                        <p:cTn id="2352" dur="500" fill="hold">
                                          <p:stCondLst>
                                            <p:cond delay="0"/>
                                          </p:stCondLst>
                                        </p:cTn>
                                        <p:tgtEl>
                                          <p:spTgt spid="32"/>
                                        </p:tgtEl>
                                        <p:attrNameLst>
                                          <p:attrName>ppt_x</p:attrName>
                                        </p:attrNameLst>
                                      </p:cBhvr>
                                      <p:tavLst>
                                        <p:tav tm="0">
                                          <p:val>
                                            <p:strVal val="ppt_x"/>
                                          </p:val>
                                        </p:tav>
                                        <p:tav tm="100000">
                                          <p:val>
                                            <p:fltVal val="0.90063"/>
                                          </p:val>
                                        </p:tav>
                                      </p:tavLst>
                                    </p:anim>
                                    <p:anim to="" calcmode="lin" valueType="num">
                                      <p:cBhvr>
                                        <p:cTn id="2353" dur="500" fill="hold">
                                          <p:stCondLst>
                                            <p:cond delay="0"/>
                                          </p:stCondLst>
                                        </p:cTn>
                                        <p:tgtEl>
                                          <p:spTgt spid="32"/>
                                        </p:tgtEl>
                                        <p:attrNameLst>
                                          <p:attrName>ppt_y</p:attrName>
                                        </p:attrNameLst>
                                      </p:cBhvr>
                                      <p:tavLst>
                                        <p:tav tm="0">
                                          <p:val>
                                            <p:strVal val="ppt_y"/>
                                          </p:val>
                                        </p:tav>
                                        <p:tav tm="100000">
                                          <p:val>
                                            <p:fltVal val="0.14254"/>
                                          </p:val>
                                        </p:tav>
                                      </p:tavLst>
                                    </p:anim>
                                    <p:anim to="" calcmode="lin" valueType="num">
                                      <p:cBhvr>
                                        <p:cTn id="2354" dur="500" fill="hold">
                                          <p:stCondLst>
                                            <p:cond delay="0"/>
                                          </p:stCondLst>
                                        </p:cTn>
                                        <p:tgtEl>
                                          <p:spTgt spid="32"/>
                                        </p:tgtEl>
                                        <p:attrNameLst>
                                          <p:attrName>transform.rotation_z</p:attrName>
                                        </p:attrNameLst>
                                      </p:cBhvr>
                                      <p:tavLst>
                                        <p:tav tm="0">
                                          <p:val>
                                            <p:strVal val="ppt_r"/>
                                          </p:val>
                                        </p:tav>
                                        <p:tav tm="100000">
                                          <p:val>
                                            <p:fltVal val="90"/>
                                          </p:val>
                                        </p:tav>
                                      </p:tavLst>
                                    </p:anim>
                                  </p:childTnLst>
                                </p:cTn>
                              </p:par>
                              <p:par>
                                <p:cTn id="2355" presetID="0" presetClass="entr" presetSubtype="0" fill="hold" grpId="4" nodeType="withEffect">
                                  <p:stCondLst>
                                    <p:cond delay="0"/>
                                  </p:stCondLst>
                                  <p:childTnLst>
                                    <p:anim to="" calcmode="lin" valueType="num">
                                      <p:cBhvr>
                                        <p:cTn id="2356" dur="500" fill="hold">
                                          <p:stCondLst>
                                            <p:cond delay="0"/>
                                          </p:stCondLst>
                                        </p:cTn>
                                        <p:tgtEl>
                                          <p:spTgt spid="31"/>
                                        </p:tgtEl>
                                        <p:attrNameLst>
                                          <p:attrName>ppt_w</p:attrName>
                                        </p:attrNameLst>
                                      </p:cBhvr>
                                      <p:tavLst>
                                        <p:tav tm="0">
                                          <p:val>
                                            <p:strVal val="ppt_w"/>
                                          </p:val>
                                        </p:tav>
                                        <p:tav tm="100000">
                                          <p:val>
                                            <p:strVal val="#ppt_w*1.602036"/>
                                          </p:val>
                                        </p:tav>
                                      </p:tavLst>
                                    </p:anim>
                                    <p:anim to="" calcmode="lin" valueType="num">
                                      <p:cBhvr>
                                        <p:cTn id="2357" dur="500" fill="hold">
                                          <p:stCondLst>
                                            <p:cond delay="0"/>
                                          </p:stCondLst>
                                        </p:cTn>
                                        <p:tgtEl>
                                          <p:spTgt spid="31"/>
                                        </p:tgtEl>
                                        <p:attrNameLst>
                                          <p:attrName>ppt_h</p:attrName>
                                        </p:attrNameLst>
                                      </p:cBhvr>
                                      <p:tavLst>
                                        <p:tav tm="0">
                                          <p:val>
                                            <p:strVal val="ppt_h"/>
                                          </p:val>
                                        </p:tav>
                                        <p:tav tm="100000">
                                          <p:val>
                                            <p:strVal val="#ppt_h*1.602036"/>
                                          </p:val>
                                        </p:tav>
                                      </p:tavLst>
                                    </p:anim>
                                    <p:anim to="" calcmode="lin" valueType="num">
                                      <p:cBhvr>
                                        <p:cTn id="2358" dur="500" fill="hold">
                                          <p:stCondLst>
                                            <p:cond delay="0"/>
                                          </p:stCondLst>
                                        </p:cTn>
                                        <p:tgtEl>
                                          <p:spTgt spid="31"/>
                                        </p:tgtEl>
                                        <p:attrNameLst>
                                          <p:attrName>ppt_x</p:attrName>
                                        </p:attrNameLst>
                                      </p:cBhvr>
                                      <p:tavLst>
                                        <p:tav tm="0">
                                          <p:val>
                                            <p:strVal val="ppt_x"/>
                                          </p:val>
                                        </p:tav>
                                        <p:tav tm="100000">
                                          <p:val>
                                            <p:fltVal val="1.08068"/>
                                          </p:val>
                                        </p:tav>
                                      </p:tavLst>
                                    </p:anim>
                                    <p:anim to="" calcmode="lin" valueType="num">
                                      <p:cBhvr>
                                        <p:cTn id="2359" dur="500" fill="hold">
                                          <p:stCondLst>
                                            <p:cond delay="0"/>
                                          </p:stCondLst>
                                        </p:cTn>
                                        <p:tgtEl>
                                          <p:spTgt spid="31"/>
                                        </p:tgtEl>
                                        <p:attrNameLst>
                                          <p:attrName>ppt_y</p:attrName>
                                        </p:attrNameLst>
                                      </p:cBhvr>
                                      <p:tavLst>
                                        <p:tav tm="0">
                                          <p:val>
                                            <p:strVal val="ppt_y"/>
                                          </p:val>
                                        </p:tav>
                                        <p:tav tm="100000">
                                          <p:val>
                                            <p:fltVal val="0.04098"/>
                                          </p:val>
                                        </p:tav>
                                      </p:tavLst>
                                    </p:anim>
                                    <p:anim to="" calcmode="lin" valueType="num">
                                      <p:cBhvr>
                                        <p:cTn id="2360" dur="500" fill="hold">
                                          <p:stCondLst>
                                            <p:cond delay="0"/>
                                          </p:stCondLst>
                                        </p:cTn>
                                        <p:tgtEl>
                                          <p:spTgt spid="31"/>
                                        </p:tgtEl>
                                        <p:attrNameLst>
                                          <p:attrName>transform.rotation_z</p:attrName>
                                        </p:attrNameLst>
                                      </p:cBhvr>
                                      <p:tavLst>
                                        <p:tav tm="0">
                                          <p:val>
                                            <p:strVal val="ppt_r"/>
                                          </p:val>
                                        </p:tav>
                                        <p:tav tm="100000">
                                          <p:val>
                                            <p:fltVal val="90"/>
                                          </p:val>
                                        </p:tav>
                                      </p:tavLst>
                                    </p:anim>
                                  </p:childTnLst>
                                </p:cTn>
                              </p:par>
                              <p:par>
                                <p:cTn id="2361" presetID="0" presetClass="entr" presetSubtype="0" fill="hold" grpId="5" nodeType="withEffect">
                                  <p:stCondLst>
                                    <p:cond delay="0"/>
                                  </p:stCondLst>
                                  <p:childTnLst>
                                    <p:anim to="" calcmode="lin" valueType="num">
                                      <p:cBhvr>
                                        <p:cTn id="2362" dur="500" fill="hold">
                                          <p:stCondLst>
                                            <p:cond delay="0"/>
                                          </p:stCondLst>
                                        </p:cTn>
                                        <p:tgtEl>
                                          <p:spTgt spid="30"/>
                                        </p:tgtEl>
                                        <p:attrNameLst>
                                          <p:attrName>ppt_w</p:attrName>
                                        </p:attrNameLst>
                                      </p:cBhvr>
                                      <p:tavLst>
                                        <p:tav tm="0">
                                          <p:val>
                                            <p:strVal val="ppt_w"/>
                                          </p:val>
                                        </p:tav>
                                        <p:tav tm="100000">
                                          <p:val>
                                            <p:strVal val="#ppt_w*1.602036"/>
                                          </p:val>
                                        </p:tav>
                                      </p:tavLst>
                                    </p:anim>
                                    <p:anim to="" calcmode="lin" valueType="num">
                                      <p:cBhvr>
                                        <p:cTn id="2363" dur="500" fill="hold">
                                          <p:stCondLst>
                                            <p:cond delay="0"/>
                                          </p:stCondLst>
                                        </p:cTn>
                                        <p:tgtEl>
                                          <p:spTgt spid="30"/>
                                        </p:tgtEl>
                                        <p:attrNameLst>
                                          <p:attrName>ppt_h</p:attrName>
                                        </p:attrNameLst>
                                      </p:cBhvr>
                                      <p:tavLst>
                                        <p:tav tm="0">
                                          <p:val>
                                            <p:strVal val="ppt_h"/>
                                          </p:val>
                                        </p:tav>
                                        <p:tav tm="100000">
                                          <p:val>
                                            <p:strVal val="#ppt_h*1.602036"/>
                                          </p:val>
                                        </p:tav>
                                      </p:tavLst>
                                    </p:anim>
                                    <p:anim to="" calcmode="lin" valueType="num">
                                      <p:cBhvr>
                                        <p:cTn id="2364" dur="500" fill="hold">
                                          <p:stCondLst>
                                            <p:cond delay="0"/>
                                          </p:stCondLst>
                                        </p:cTn>
                                        <p:tgtEl>
                                          <p:spTgt spid="30"/>
                                        </p:tgtEl>
                                        <p:attrNameLst>
                                          <p:attrName>ppt_x</p:attrName>
                                        </p:attrNameLst>
                                      </p:cBhvr>
                                      <p:tavLst>
                                        <p:tav tm="0">
                                          <p:val>
                                            <p:strVal val="ppt_x"/>
                                          </p:val>
                                        </p:tav>
                                        <p:tav tm="100000">
                                          <p:val>
                                            <p:fltVal val="1.48389"/>
                                          </p:val>
                                        </p:tav>
                                      </p:tavLst>
                                    </p:anim>
                                    <p:anim to="" calcmode="lin" valueType="num">
                                      <p:cBhvr>
                                        <p:cTn id="2365" dur="500" fill="hold">
                                          <p:stCondLst>
                                            <p:cond delay="0"/>
                                          </p:stCondLst>
                                        </p:cTn>
                                        <p:tgtEl>
                                          <p:spTgt spid="30"/>
                                        </p:tgtEl>
                                        <p:attrNameLst>
                                          <p:attrName>ppt_y</p:attrName>
                                        </p:attrNameLst>
                                      </p:cBhvr>
                                      <p:tavLst>
                                        <p:tav tm="0">
                                          <p:val>
                                            <p:strVal val="ppt_y"/>
                                          </p:val>
                                        </p:tav>
                                        <p:tav tm="100000">
                                          <p:val>
                                            <p:fltVal val="-0.2647"/>
                                          </p:val>
                                        </p:tav>
                                      </p:tavLst>
                                    </p:anim>
                                    <p:anim to="" calcmode="lin" valueType="num">
                                      <p:cBhvr>
                                        <p:cTn id="2366" dur="500" fill="hold">
                                          <p:stCondLst>
                                            <p:cond delay="0"/>
                                          </p:stCondLst>
                                        </p:cTn>
                                        <p:tgtEl>
                                          <p:spTgt spid="30"/>
                                        </p:tgtEl>
                                        <p:attrNameLst>
                                          <p:attrName>transform.rotation_z</p:attrName>
                                        </p:attrNameLst>
                                      </p:cBhvr>
                                      <p:tavLst>
                                        <p:tav tm="0">
                                          <p:val>
                                            <p:strVal val="ppt_r"/>
                                          </p:val>
                                        </p:tav>
                                        <p:tav tm="100000">
                                          <p:val>
                                            <p:fltVal val="0"/>
                                          </p:val>
                                        </p:tav>
                                      </p:tavLst>
                                    </p:anim>
                                  </p:childTnLst>
                                </p:cTn>
                              </p:par>
                              <p:par>
                                <p:cTn id="2367" presetID="0" presetClass="entr" presetSubtype="0" fill="hold" grpId="6" nodeType="withEffect">
                                  <p:stCondLst>
                                    <p:cond delay="0"/>
                                  </p:stCondLst>
                                  <p:childTnLst>
                                    <p:anim to="" calcmode="lin" valueType="num">
                                      <p:cBhvr>
                                        <p:cTn id="2368" dur="500" fill="hold">
                                          <p:stCondLst>
                                            <p:cond delay="0"/>
                                          </p:stCondLst>
                                        </p:cTn>
                                        <p:tgtEl>
                                          <p:spTgt spid="29"/>
                                        </p:tgtEl>
                                        <p:attrNameLst>
                                          <p:attrName>ppt_w</p:attrName>
                                        </p:attrNameLst>
                                      </p:cBhvr>
                                      <p:tavLst>
                                        <p:tav tm="0">
                                          <p:val>
                                            <p:strVal val="ppt_w"/>
                                          </p:val>
                                        </p:tav>
                                        <p:tav tm="100000">
                                          <p:val>
                                            <p:strVal val="#ppt_w*1.602036"/>
                                          </p:val>
                                        </p:tav>
                                      </p:tavLst>
                                    </p:anim>
                                    <p:anim to="" calcmode="lin" valueType="num">
                                      <p:cBhvr>
                                        <p:cTn id="2369" dur="500" fill="hold">
                                          <p:stCondLst>
                                            <p:cond delay="0"/>
                                          </p:stCondLst>
                                        </p:cTn>
                                        <p:tgtEl>
                                          <p:spTgt spid="29"/>
                                        </p:tgtEl>
                                        <p:attrNameLst>
                                          <p:attrName>ppt_h</p:attrName>
                                        </p:attrNameLst>
                                      </p:cBhvr>
                                      <p:tavLst>
                                        <p:tav tm="0">
                                          <p:val>
                                            <p:strVal val="ppt_h"/>
                                          </p:val>
                                        </p:tav>
                                        <p:tav tm="100000">
                                          <p:val>
                                            <p:strVal val="#ppt_h*1.602036"/>
                                          </p:val>
                                        </p:tav>
                                      </p:tavLst>
                                    </p:anim>
                                    <p:anim to="" calcmode="lin" valueType="num">
                                      <p:cBhvr>
                                        <p:cTn id="2370" dur="500" fill="hold">
                                          <p:stCondLst>
                                            <p:cond delay="0"/>
                                          </p:stCondLst>
                                        </p:cTn>
                                        <p:tgtEl>
                                          <p:spTgt spid="29"/>
                                        </p:tgtEl>
                                        <p:attrNameLst>
                                          <p:attrName>ppt_x</p:attrName>
                                        </p:attrNameLst>
                                      </p:cBhvr>
                                      <p:tavLst>
                                        <p:tav tm="0">
                                          <p:val>
                                            <p:strVal val="ppt_x"/>
                                          </p:val>
                                        </p:tav>
                                        <p:tav tm="100000">
                                          <p:val>
                                            <p:fltVal val="1.62866"/>
                                          </p:val>
                                        </p:tav>
                                      </p:tavLst>
                                    </p:anim>
                                    <p:anim to="" calcmode="lin" valueType="num">
                                      <p:cBhvr>
                                        <p:cTn id="2371" dur="500" fill="hold">
                                          <p:stCondLst>
                                            <p:cond delay="0"/>
                                          </p:stCondLst>
                                        </p:cTn>
                                        <p:tgtEl>
                                          <p:spTgt spid="29"/>
                                        </p:tgtEl>
                                        <p:attrNameLst>
                                          <p:attrName>ppt_y</p:attrName>
                                        </p:attrNameLst>
                                      </p:cBhvr>
                                      <p:tavLst>
                                        <p:tav tm="0">
                                          <p:val>
                                            <p:strVal val="ppt_y"/>
                                          </p:val>
                                        </p:tav>
                                        <p:tav tm="100000">
                                          <p:val>
                                            <p:fltVal val="-0.50288"/>
                                          </p:val>
                                        </p:tav>
                                      </p:tavLst>
                                    </p:anim>
                                    <p:anim to="" calcmode="lin" valueType="num">
                                      <p:cBhvr>
                                        <p:cTn id="2372" dur="500" fill="hold">
                                          <p:stCondLst>
                                            <p:cond delay="0"/>
                                          </p:stCondLst>
                                        </p:cTn>
                                        <p:tgtEl>
                                          <p:spTgt spid="29"/>
                                        </p:tgtEl>
                                        <p:attrNameLst>
                                          <p:attrName>transform.rotation_z</p:attrName>
                                        </p:attrNameLst>
                                      </p:cBhvr>
                                      <p:tavLst>
                                        <p:tav tm="0">
                                          <p:val>
                                            <p:strVal val="ppt_r"/>
                                          </p:val>
                                        </p:tav>
                                        <p:tav tm="100000">
                                          <p:val>
                                            <p:fltVal val="0"/>
                                          </p:val>
                                        </p:tav>
                                      </p:tavLst>
                                    </p:anim>
                                  </p:childTnLst>
                                </p:cTn>
                              </p:par>
                              <p:par>
                                <p:cTn id="2373" presetID="0" presetClass="entr" presetSubtype="0" fill="hold" grpId="7" nodeType="withEffect">
                                  <p:stCondLst>
                                    <p:cond delay="0"/>
                                  </p:stCondLst>
                                  <p:childTnLst>
                                    <p:anim to="" calcmode="lin" valueType="num">
                                      <p:cBhvr>
                                        <p:cTn id="2374" dur="500" fill="hold">
                                          <p:stCondLst>
                                            <p:cond delay="0"/>
                                          </p:stCondLst>
                                        </p:cTn>
                                        <p:tgtEl>
                                          <p:spTgt spid="28"/>
                                        </p:tgtEl>
                                        <p:attrNameLst>
                                          <p:attrName>ppt_w</p:attrName>
                                        </p:attrNameLst>
                                      </p:cBhvr>
                                      <p:tavLst>
                                        <p:tav tm="0">
                                          <p:val>
                                            <p:strVal val="ppt_w"/>
                                          </p:val>
                                        </p:tav>
                                        <p:tav tm="100000">
                                          <p:val>
                                            <p:strVal val="#ppt_w*2.133727"/>
                                          </p:val>
                                        </p:tav>
                                      </p:tavLst>
                                    </p:anim>
                                    <p:anim to="" calcmode="lin" valueType="num">
                                      <p:cBhvr>
                                        <p:cTn id="2375" dur="500" fill="hold">
                                          <p:stCondLst>
                                            <p:cond delay="0"/>
                                          </p:stCondLst>
                                        </p:cTn>
                                        <p:tgtEl>
                                          <p:spTgt spid="28"/>
                                        </p:tgtEl>
                                        <p:attrNameLst>
                                          <p:attrName>ppt_h</p:attrName>
                                        </p:attrNameLst>
                                      </p:cBhvr>
                                      <p:tavLst>
                                        <p:tav tm="0">
                                          <p:val>
                                            <p:strVal val="ppt_h"/>
                                          </p:val>
                                        </p:tav>
                                        <p:tav tm="100000">
                                          <p:val>
                                            <p:strVal val="#ppt_h*2.133728"/>
                                          </p:val>
                                        </p:tav>
                                      </p:tavLst>
                                    </p:anim>
                                    <p:anim to="" calcmode="lin" valueType="num">
                                      <p:cBhvr>
                                        <p:cTn id="2376" dur="500" fill="hold">
                                          <p:stCondLst>
                                            <p:cond delay="0"/>
                                          </p:stCondLst>
                                        </p:cTn>
                                        <p:tgtEl>
                                          <p:spTgt spid="28"/>
                                        </p:tgtEl>
                                        <p:attrNameLst>
                                          <p:attrName>ppt_x</p:attrName>
                                        </p:attrNameLst>
                                      </p:cBhvr>
                                      <p:tavLst>
                                        <p:tav tm="0">
                                          <p:val>
                                            <p:strVal val="ppt_x"/>
                                          </p:val>
                                        </p:tav>
                                        <p:tav tm="100000">
                                          <p:val>
                                            <p:fltVal val="2.18458"/>
                                          </p:val>
                                        </p:tav>
                                      </p:tavLst>
                                    </p:anim>
                                    <p:anim to="" calcmode="lin" valueType="num">
                                      <p:cBhvr>
                                        <p:cTn id="2377" dur="500" fill="hold">
                                          <p:stCondLst>
                                            <p:cond delay="0"/>
                                          </p:stCondLst>
                                        </p:cTn>
                                        <p:tgtEl>
                                          <p:spTgt spid="28"/>
                                        </p:tgtEl>
                                        <p:attrNameLst>
                                          <p:attrName>ppt_y</p:attrName>
                                        </p:attrNameLst>
                                      </p:cBhvr>
                                      <p:tavLst>
                                        <p:tav tm="0">
                                          <p:val>
                                            <p:strVal val="ppt_y"/>
                                          </p:val>
                                        </p:tav>
                                        <p:tav tm="100000">
                                          <p:val>
                                            <p:fltVal val="-0.74805"/>
                                          </p:val>
                                        </p:tav>
                                      </p:tavLst>
                                    </p:anim>
                                    <p:anim to="" calcmode="lin" valueType="num">
                                      <p:cBhvr>
                                        <p:cTn id="2378" dur="500" fill="hold">
                                          <p:stCondLst>
                                            <p:cond delay="0"/>
                                          </p:stCondLst>
                                        </p:cTn>
                                        <p:tgtEl>
                                          <p:spTgt spid="28"/>
                                        </p:tgtEl>
                                        <p:attrNameLst>
                                          <p:attrName>transform.rotation_z</p:attrName>
                                        </p:attrNameLst>
                                      </p:cBhvr>
                                      <p:tavLst>
                                        <p:tav tm="0">
                                          <p:val>
                                            <p:strVal val="ppt_r"/>
                                          </p:val>
                                        </p:tav>
                                        <p:tav tm="100000">
                                          <p:val>
                                            <p:fltVal val="90"/>
                                          </p:val>
                                        </p:tav>
                                      </p:tavLst>
                                    </p:anim>
                                  </p:childTnLst>
                                </p:cTn>
                              </p:par>
                              <p:par>
                                <p:cTn id="2379" presetID="0" presetClass="entr" presetSubtype="0" fill="hold" grpId="8" nodeType="withEffect">
                                  <p:stCondLst>
                                    <p:cond delay="0"/>
                                  </p:stCondLst>
                                  <p:childTnLst>
                                    <p:anim to="" calcmode="lin" valueType="num">
                                      <p:cBhvr>
                                        <p:cTn id="2380" dur="500" fill="hold">
                                          <p:stCondLst>
                                            <p:cond delay="0"/>
                                          </p:stCondLst>
                                        </p:cTn>
                                        <p:tgtEl>
                                          <p:spTgt spid="27"/>
                                        </p:tgtEl>
                                        <p:attrNameLst>
                                          <p:attrName>ppt_w</p:attrName>
                                        </p:attrNameLst>
                                      </p:cBhvr>
                                      <p:tavLst>
                                        <p:tav tm="0">
                                          <p:val>
                                            <p:strVal val="ppt_w"/>
                                          </p:val>
                                        </p:tav>
                                        <p:tav tm="100000">
                                          <p:val>
                                            <p:strVal val="#ppt_w*3.107556"/>
                                          </p:val>
                                        </p:tav>
                                      </p:tavLst>
                                    </p:anim>
                                    <p:anim to="" calcmode="lin" valueType="num">
                                      <p:cBhvr>
                                        <p:cTn id="2381" dur="500" fill="hold">
                                          <p:stCondLst>
                                            <p:cond delay="0"/>
                                          </p:stCondLst>
                                        </p:cTn>
                                        <p:tgtEl>
                                          <p:spTgt spid="27"/>
                                        </p:tgtEl>
                                        <p:attrNameLst>
                                          <p:attrName>ppt_h</p:attrName>
                                        </p:attrNameLst>
                                      </p:cBhvr>
                                      <p:tavLst>
                                        <p:tav tm="0">
                                          <p:val>
                                            <p:strVal val="ppt_h"/>
                                          </p:val>
                                        </p:tav>
                                        <p:tav tm="100000">
                                          <p:val>
                                            <p:strVal val="#ppt_h*3.107555"/>
                                          </p:val>
                                        </p:tav>
                                      </p:tavLst>
                                    </p:anim>
                                    <p:anim to="" calcmode="lin" valueType="num">
                                      <p:cBhvr>
                                        <p:cTn id="2382" dur="500" fill="hold">
                                          <p:stCondLst>
                                            <p:cond delay="0"/>
                                          </p:stCondLst>
                                        </p:cTn>
                                        <p:tgtEl>
                                          <p:spTgt spid="27"/>
                                        </p:tgtEl>
                                        <p:attrNameLst>
                                          <p:attrName>ppt_x</p:attrName>
                                        </p:attrNameLst>
                                      </p:cBhvr>
                                      <p:tavLst>
                                        <p:tav tm="0">
                                          <p:val>
                                            <p:strVal val="ppt_x"/>
                                          </p:val>
                                        </p:tav>
                                        <p:tav tm="100000">
                                          <p:val>
                                            <p:fltVal val="2.48493"/>
                                          </p:val>
                                        </p:tav>
                                      </p:tavLst>
                                    </p:anim>
                                    <p:anim to="" calcmode="lin" valueType="num">
                                      <p:cBhvr>
                                        <p:cTn id="2383" dur="500" fill="hold">
                                          <p:stCondLst>
                                            <p:cond delay="0"/>
                                          </p:stCondLst>
                                        </p:cTn>
                                        <p:tgtEl>
                                          <p:spTgt spid="27"/>
                                        </p:tgtEl>
                                        <p:attrNameLst>
                                          <p:attrName>ppt_y</p:attrName>
                                        </p:attrNameLst>
                                      </p:cBhvr>
                                      <p:tavLst>
                                        <p:tav tm="0">
                                          <p:val>
                                            <p:strVal val="ppt_y"/>
                                          </p:val>
                                        </p:tav>
                                        <p:tav tm="100000">
                                          <p:val>
                                            <p:fltVal val="-0.85111"/>
                                          </p:val>
                                        </p:tav>
                                      </p:tavLst>
                                    </p:anim>
                                    <p:anim to="" calcmode="lin" valueType="num">
                                      <p:cBhvr>
                                        <p:cTn id="2384" dur="500" fill="hold">
                                          <p:stCondLst>
                                            <p:cond delay="0"/>
                                          </p:stCondLst>
                                        </p:cTn>
                                        <p:tgtEl>
                                          <p:spTgt spid="27"/>
                                        </p:tgtEl>
                                        <p:attrNameLst>
                                          <p:attrName>transform.rotation_z</p:attrName>
                                        </p:attrNameLst>
                                      </p:cBhvr>
                                      <p:tavLst>
                                        <p:tav tm="0">
                                          <p:val>
                                            <p:strVal val="ppt_r"/>
                                          </p:val>
                                        </p:tav>
                                        <p:tav tm="100000">
                                          <p:val>
                                            <p:fltVal val="90"/>
                                          </p:val>
                                        </p:tav>
                                      </p:tavLst>
                                    </p:anim>
                                  </p:childTnLst>
                                </p:cTn>
                              </p:par>
                              <p:par>
                                <p:cTn id="2385" presetID="0" presetClass="entr" presetSubtype="0" fill="hold" grpId="9" nodeType="withEffect">
                                  <p:stCondLst>
                                    <p:cond delay="0"/>
                                  </p:stCondLst>
                                  <p:childTnLst>
                                    <p:anim to="" calcmode="lin" valueType="num">
                                      <p:cBhvr>
                                        <p:cTn id="2386" dur="500" fill="hold">
                                          <p:stCondLst>
                                            <p:cond delay="0"/>
                                          </p:stCondLst>
                                        </p:cTn>
                                        <p:tgtEl>
                                          <p:spTgt spid="26"/>
                                        </p:tgtEl>
                                        <p:attrNameLst>
                                          <p:attrName>ppt_w</p:attrName>
                                        </p:attrNameLst>
                                      </p:cBhvr>
                                      <p:tavLst>
                                        <p:tav tm="0">
                                          <p:val>
                                            <p:strVal val="ppt_w"/>
                                          </p:val>
                                        </p:tav>
                                        <p:tav tm="100000">
                                          <p:val>
                                            <p:strVal val="#ppt_w*4.34992"/>
                                          </p:val>
                                        </p:tav>
                                      </p:tavLst>
                                    </p:anim>
                                    <p:anim to="" calcmode="lin" valueType="num">
                                      <p:cBhvr>
                                        <p:cTn id="2387" dur="500" fill="hold">
                                          <p:stCondLst>
                                            <p:cond delay="0"/>
                                          </p:stCondLst>
                                        </p:cTn>
                                        <p:tgtEl>
                                          <p:spTgt spid="26"/>
                                        </p:tgtEl>
                                        <p:attrNameLst>
                                          <p:attrName>ppt_h</p:attrName>
                                        </p:attrNameLst>
                                      </p:cBhvr>
                                      <p:tavLst>
                                        <p:tav tm="0">
                                          <p:val>
                                            <p:strVal val="ppt_h"/>
                                          </p:val>
                                        </p:tav>
                                        <p:tav tm="100000">
                                          <p:val>
                                            <p:strVal val="#ppt_h*4.34992"/>
                                          </p:val>
                                        </p:tav>
                                      </p:tavLst>
                                    </p:anim>
                                    <p:anim to="" calcmode="lin" valueType="num">
                                      <p:cBhvr>
                                        <p:cTn id="2388" dur="500" fill="hold">
                                          <p:stCondLst>
                                            <p:cond delay="0"/>
                                          </p:stCondLst>
                                        </p:cTn>
                                        <p:tgtEl>
                                          <p:spTgt spid="26"/>
                                        </p:tgtEl>
                                        <p:attrNameLst>
                                          <p:attrName>ppt_x</p:attrName>
                                        </p:attrNameLst>
                                      </p:cBhvr>
                                      <p:tavLst>
                                        <p:tav tm="0">
                                          <p:val>
                                            <p:strVal val="ppt_x"/>
                                          </p:val>
                                        </p:tav>
                                        <p:tav tm="100000">
                                          <p:val>
                                            <p:fltVal val="3.74407"/>
                                          </p:val>
                                        </p:tav>
                                      </p:tavLst>
                                    </p:anim>
                                    <p:anim to="" calcmode="lin" valueType="num">
                                      <p:cBhvr>
                                        <p:cTn id="2389" dur="500" fill="hold">
                                          <p:stCondLst>
                                            <p:cond delay="0"/>
                                          </p:stCondLst>
                                        </p:cTn>
                                        <p:tgtEl>
                                          <p:spTgt spid="26"/>
                                        </p:tgtEl>
                                        <p:attrNameLst>
                                          <p:attrName>ppt_y</p:attrName>
                                        </p:attrNameLst>
                                      </p:cBhvr>
                                      <p:tavLst>
                                        <p:tav tm="0">
                                          <p:val>
                                            <p:strVal val="ppt_y"/>
                                          </p:val>
                                        </p:tav>
                                        <p:tav tm="100000">
                                          <p:val>
                                            <p:fltVal val="-0.75958"/>
                                          </p:val>
                                        </p:tav>
                                      </p:tavLst>
                                    </p:anim>
                                    <p:anim to="" calcmode="lin" valueType="num">
                                      <p:cBhvr>
                                        <p:cTn id="2390" dur="500" fill="hold">
                                          <p:stCondLst>
                                            <p:cond delay="0"/>
                                          </p:stCondLst>
                                        </p:cTn>
                                        <p:tgtEl>
                                          <p:spTgt spid="26"/>
                                        </p:tgtEl>
                                        <p:attrNameLst>
                                          <p:attrName>transform.rotation_z</p:attrName>
                                        </p:attrNameLst>
                                      </p:cBhvr>
                                      <p:tavLst>
                                        <p:tav tm="0">
                                          <p:val>
                                            <p:strVal val="ppt_r"/>
                                          </p:val>
                                        </p:tav>
                                        <p:tav tm="100000">
                                          <p:val>
                                            <p:fltVal val="0"/>
                                          </p:val>
                                        </p:tav>
                                      </p:tavLst>
                                    </p:anim>
                                  </p:childTnLst>
                                </p:cTn>
                              </p:par>
                              <p:par>
                                <p:cTn id="2391" presetID="0" presetClass="entr" presetSubtype="0" fill="hold" grpId="10" nodeType="withEffect">
                                  <p:stCondLst>
                                    <p:cond delay="0"/>
                                  </p:stCondLst>
                                  <p:childTnLst>
                                    <p:anim to="" calcmode="lin" valueType="num">
                                      <p:cBhvr>
                                        <p:cTn id="2392" dur="500" fill="hold">
                                          <p:stCondLst>
                                            <p:cond delay="0"/>
                                          </p:stCondLst>
                                        </p:cTn>
                                        <p:tgtEl>
                                          <p:spTgt spid="25"/>
                                        </p:tgtEl>
                                        <p:attrNameLst>
                                          <p:attrName>ppt_w</p:attrName>
                                        </p:attrNameLst>
                                      </p:cBhvr>
                                      <p:tavLst>
                                        <p:tav tm="0">
                                          <p:val>
                                            <p:strVal val="ppt_w"/>
                                          </p:val>
                                        </p:tav>
                                        <p:tav tm="100000">
                                          <p:val>
                                            <p:strVal val="#ppt_w*3.737063"/>
                                          </p:val>
                                        </p:tav>
                                      </p:tavLst>
                                    </p:anim>
                                    <p:anim to="" calcmode="lin" valueType="num">
                                      <p:cBhvr>
                                        <p:cTn id="2393" dur="500" fill="hold">
                                          <p:stCondLst>
                                            <p:cond delay="0"/>
                                          </p:stCondLst>
                                        </p:cTn>
                                        <p:tgtEl>
                                          <p:spTgt spid="25"/>
                                        </p:tgtEl>
                                        <p:attrNameLst>
                                          <p:attrName>ppt_h</p:attrName>
                                        </p:attrNameLst>
                                      </p:cBhvr>
                                      <p:tavLst>
                                        <p:tav tm="0">
                                          <p:val>
                                            <p:strVal val="ppt_h"/>
                                          </p:val>
                                        </p:tav>
                                        <p:tav tm="100000">
                                          <p:val>
                                            <p:strVal val="#ppt_h*3.737063"/>
                                          </p:val>
                                        </p:tav>
                                      </p:tavLst>
                                    </p:anim>
                                    <p:anim to="" calcmode="lin" valueType="num">
                                      <p:cBhvr>
                                        <p:cTn id="2394" dur="500" fill="hold">
                                          <p:stCondLst>
                                            <p:cond delay="0"/>
                                          </p:stCondLst>
                                        </p:cTn>
                                        <p:tgtEl>
                                          <p:spTgt spid="25"/>
                                        </p:tgtEl>
                                        <p:attrNameLst>
                                          <p:attrName>ppt_x</p:attrName>
                                        </p:attrNameLst>
                                      </p:cBhvr>
                                      <p:tavLst>
                                        <p:tav tm="0">
                                          <p:val>
                                            <p:strVal val="ppt_x"/>
                                          </p:val>
                                        </p:tav>
                                        <p:tav tm="100000">
                                          <p:val>
                                            <p:fltVal val="3.33232"/>
                                          </p:val>
                                        </p:tav>
                                      </p:tavLst>
                                    </p:anim>
                                    <p:anim to="" calcmode="lin" valueType="num">
                                      <p:cBhvr>
                                        <p:cTn id="2395" dur="500" fill="hold">
                                          <p:stCondLst>
                                            <p:cond delay="0"/>
                                          </p:stCondLst>
                                        </p:cTn>
                                        <p:tgtEl>
                                          <p:spTgt spid="25"/>
                                        </p:tgtEl>
                                        <p:attrNameLst>
                                          <p:attrName>ppt_y</p:attrName>
                                        </p:attrNameLst>
                                      </p:cBhvr>
                                      <p:tavLst>
                                        <p:tav tm="0">
                                          <p:val>
                                            <p:strVal val="ppt_y"/>
                                          </p:val>
                                        </p:tav>
                                        <p:tav tm="100000">
                                          <p:val>
                                            <p:fltVal val="-1.19598"/>
                                          </p:val>
                                        </p:tav>
                                      </p:tavLst>
                                    </p:anim>
                                    <p:anim to="" calcmode="lin" valueType="num">
                                      <p:cBhvr>
                                        <p:cTn id="2396" dur="500" fill="hold">
                                          <p:stCondLst>
                                            <p:cond delay="0"/>
                                          </p:stCondLst>
                                        </p:cTn>
                                        <p:tgtEl>
                                          <p:spTgt spid="25"/>
                                        </p:tgtEl>
                                        <p:attrNameLst>
                                          <p:attrName>transform.rotation_z</p:attrName>
                                        </p:attrNameLst>
                                      </p:cBhvr>
                                      <p:tavLst>
                                        <p:tav tm="0">
                                          <p:val>
                                            <p:strVal val="ppt_r"/>
                                          </p:val>
                                        </p:tav>
                                        <p:tav tm="100000">
                                          <p:val>
                                            <p:fltVal val="0"/>
                                          </p:val>
                                        </p:tav>
                                      </p:tavLst>
                                    </p:anim>
                                  </p:childTnLst>
                                </p:cTn>
                              </p:par>
                              <p:par>
                                <p:cTn id="2397" presetID="0" presetClass="entr" presetSubtype="0" fill="hold" grpId="11" nodeType="withEffect">
                                  <p:stCondLst>
                                    <p:cond delay="0"/>
                                  </p:stCondLst>
                                  <p:childTnLst>
                                    <p:anim to="" calcmode="lin" valueType="num">
                                      <p:cBhvr>
                                        <p:cTn id="2398" dur="500" fill="hold">
                                          <p:stCondLst>
                                            <p:cond delay="0"/>
                                          </p:stCondLst>
                                        </p:cTn>
                                        <p:tgtEl>
                                          <p:spTgt spid="24"/>
                                        </p:tgtEl>
                                        <p:attrNameLst>
                                          <p:attrName>ppt_w</p:attrName>
                                        </p:attrNameLst>
                                      </p:cBhvr>
                                      <p:tavLst>
                                        <p:tav tm="0">
                                          <p:val>
                                            <p:strVal val="ppt_w"/>
                                          </p:val>
                                        </p:tav>
                                        <p:tav tm="100000">
                                          <p:val>
                                            <p:strVal val="#ppt_w*2.162113"/>
                                          </p:val>
                                        </p:tav>
                                      </p:tavLst>
                                    </p:anim>
                                    <p:anim to="" calcmode="lin" valueType="num">
                                      <p:cBhvr>
                                        <p:cTn id="2399" dur="500" fill="hold">
                                          <p:stCondLst>
                                            <p:cond delay="0"/>
                                          </p:stCondLst>
                                        </p:cTn>
                                        <p:tgtEl>
                                          <p:spTgt spid="24"/>
                                        </p:tgtEl>
                                        <p:attrNameLst>
                                          <p:attrName>ppt_h</p:attrName>
                                        </p:attrNameLst>
                                      </p:cBhvr>
                                      <p:tavLst>
                                        <p:tav tm="0">
                                          <p:val>
                                            <p:strVal val="ppt_h"/>
                                          </p:val>
                                        </p:tav>
                                        <p:tav tm="100000">
                                          <p:val>
                                            <p:strVal val="#ppt_h*2.162113"/>
                                          </p:val>
                                        </p:tav>
                                      </p:tavLst>
                                    </p:anim>
                                    <p:anim to="" calcmode="lin" valueType="num">
                                      <p:cBhvr>
                                        <p:cTn id="2400" dur="500" fill="hold">
                                          <p:stCondLst>
                                            <p:cond delay="0"/>
                                          </p:stCondLst>
                                        </p:cTn>
                                        <p:tgtEl>
                                          <p:spTgt spid="24"/>
                                        </p:tgtEl>
                                        <p:attrNameLst>
                                          <p:attrName>ppt_x</p:attrName>
                                        </p:attrNameLst>
                                      </p:cBhvr>
                                      <p:tavLst>
                                        <p:tav tm="0">
                                          <p:val>
                                            <p:strVal val="ppt_x"/>
                                          </p:val>
                                        </p:tav>
                                        <p:tav tm="100000">
                                          <p:val>
                                            <p:fltVal val="3.03304"/>
                                          </p:val>
                                        </p:tav>
                                      </p:tavLst>
                                    </p:anim>
                                    <p:anim to="" calcmode="lin" valueType="num">
                                      <p:cBhvr>
                                        <p:cTn id="2401" dur="500" fill="hold">
                                          <p:stCondLst>
                                            <p:cond delay="0"/>
                                          </p:stCondLst>
                                        </p:cTn>
                                        <p:tgtEl>
                                          <p:spTgt spid="24"/>
                                        </p:tgtEl>
                                        <p:attrNameLst>
                                          <p:attrName>ppt_y</p:attrName>
                                        </p:attrNameLst>
                                      </p:cBhvr>
                                      <p:tavLst>
                                        <p:tav tm="0">
                                          <p:val>
                                            <p:strVal val="ppt_y"/>
                                          </p:val>
                                        </p:tav>
                                        <p:tav tm="100000">
                                          <p:val>
                                            <p:fltVal val="-1.68164"/>
                                          </p:val>
                                        </p:tav>
                                      </p:tavLst>
                                    </p:anim>
                                    <p:anim to="" calcmode="lin" valueType="num">
                                      <p:cBhvr>
                                        <p:cTn id="2402"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2403" presetID="0" presetClass="entr" presetSubtype="0" fill="hold" grpId="12" nodeType="withEffect">
                                  <p:stCondLst>
                                    <p:cond delay="0"/>
                                  </p:stCondLst>
                                  <p:childTnLst>
                                    <p:anim to="" calcmode="lin" valueType="num">
                                      <p:cBhvr>
                                        <p:cTn id="2404" dur="500" fill="hold">
                                          <p:stCondLst>
                                            <p:cond delay="0"/>
                                          </p:stCondLst>
                                        </p:cTn>
                                        <p:tgtEl>
                                          <p:spTgt spid="23"/>
                                        </p:tgtEl>
                                        <p:attrNameLst>
                                          <p:attrName>ppt_w</p:attrName>
                                        </p:attrNameLst>
                                      </p:cBhvr>
                                      <p:tavLst>
                                        <p:tav tm="0">
                                          <p:val>
                                            <p:strVal val="ppt_w"/>
                                          </p:val>
                                        </p:tav>
                                        <p:tav tm="100000">
                                          <p:val>
                                            <p:strVal val="#ppt_w*2.162113"/>
                                          </p:val>
                                        </p:tav>
                                      </p:tavLst>
                                    </p:anim>
                                    <p:anim to="" calcmode="lin" valueType="num">
                                      <p:cBhvr>
                                        <p:cTn id="2405" dur="500" fill="hold">
                                          <p:stCondLst>
                                            <p:cond delay="0"/>
                                          </p:stCondLst>
                                        </p:cTn>
                                        <p:tgtEl>
                                          <p:spTgt spid="23"/>
                                        </p:tgtEl>
                                        <p:attrNameLst>
                                          <p:attrName>ppt_h</p:attrName>
                                        </p:attrNameLst>
                                      </p:cBhvr>
                                      <p:tavLst>
                                        <p:tav tm="0">
                                          <p:val>
                                            <p:strVal val="ppt_h"/>
                                          </p:val>
                                        </p:tav>
                                        <p:tav tm="100000">
                                          <p:val>
                                            <p:strVal val="#ppt_h*2.162113"/>
                                          </p:val>
                                        </p:tav>
                                      </p:tavLst>
                                    </p:anim>
                                    <p:anim to="" calcmode="lin" valueType="num">
                                      <p:cBhvr>
                                        <p:cTn id="2406" dur="500" fill="hold">
                                          <p:stCondLst>
                                            <p:cond delay="0"/>
                                          </p:stCondLst>
                                        </p:cTn>
                                        <p:tgtEl>
                                          <p:spTgt spid="23"/>
                                        </p:tgtEl>
                                        <p:attrNameLst>
                                          <p:attrName>ppt_x</p:attrName>
                                        </p:attrNameLst>
                                      </p:cBhvr>
                                      <p:tavLst>
                                        <p:tav tm="0">
                                          <p:val>
                                            <p:strVal val="ppt_x"/>
                                          </p:val>
                                        </p:tav>
                                        <p:tav tm="100000">
                                          <p:val>
                                            <p:fltVal val="2.94858"/>
                                          </p:val>
                                        </p:tav>
                                      </p:tavLst>
                                    </p:anim>
                                    <p:anim to="" calcmode="lin" valueType="num">
                                      <p:cBhvr>
                                        <p:cTn id="2407" dur="500" fill="hold">
                                          <p:stCondLst>
                                            <p:cond delay="0"/>
                                          </p:stCondLst>
                                        </p:cTn>
                                        <p:tgtEl>
                                          <p:spTgt spid="23"/>
                                        </p:tgtEl>
                                        <p:attrNameLst>
                                          <p:attrName>ppt_y</p:attrName>
                                        </p:attrNameLst>
                                      </p:cBhvr>
                                      <p:tavLst>
                                        <p:tav tm="0">
                                          <p:val>
                                            <p:strVal val="ppt_y"/>
                                          </p:val>
                                        </p:tav>
                                        <p:tav tm="100000">
                                          <p:val>
                                            <p:fltVal val="-1.95046"/>
                                          </p:val>
                                        </p:tav>
                                      </p:tavLst>
                                    </p:anim>
                                    <p:anim to="" calcmode="lin" valueType="num">
                                      <p:cBhvr>
                                        <p:cTn id="2408"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2409" presetID="0" presetClass="entr" presetSubtype="0" fill="hold" grpId="13" nodeType="withEffect">
                                  <p:stCondLst>
                                    <p:cond delay="0"/>
                                  </p:stCondLst>
                                  <p:childTnLst>
                                    <p:anim to="" calcmode="lin" valueType="num">
                                      <p:cBhvr>
                                        <p:cTn id="2410" dur="500" fill="hold">
                                          <p:stCondLst>
                                            <p:cond delay="0"/>
                                          </p:stCondLst>
                                        </p:cTn>
                                        <p:tgtEl>
                                          <p:spTgt spid="22"/>
                                        </p:tgtEl>
                                        <p:attrNameLst>
                                          <p:attrName>ppt_w</p:attrName>
                                        </p:attrNameLst>
                                      </p:cBhvr>
                                      <p:tavLst>
                                        <p:tav tm="0">
                                          <p:val>
                                            <p:strVal val="ppt_w"/>
                                          </p:val>
                                        </p:tav>
                                        <p:tav tm="100000">
                                          <p:val>
                                            <p:strVal val="#ppt_w*2.31422"/>
                                          </p:val>
                                        </p:tav>
                                      </p:tavLst>
                                    </p:anim>
                                    <p:anim to="" calcmode="lin" valueType="num">
                                      <p:cBhvr>
                                        <p:cTn id="2411" dur="500" fill="hold">
                                          <p:stCondLst>
                                            <p:cond delay="0"/>
                                          </p:stCondLst>
                                        </p:cTn>
                                        <p:tgtEl>
                                          <p:spTgt spid="22"/>
                                        </p:tgtEl>
                                        <p:attrNameLst>
                                          <p:attrName>ppt_h</p:attrName>
                                        </p:attrNameLst>
                                      </p:cBhvr>
                                      <p:tavLst>
                                        <p:tav tm="0">
                                          <p:val>
                                            <p:strVal val="ppt_h"/>
                                          </p:val>
                                        </p:tav>
                                        <p:tav tm="100000">
                                          <p:val>
                                            <p:strVal val="#ppt_h*2.31422"/>
                                          </p:val>
                                        </p:tav>
                                      </p:tavLst>
                                    </p:anim>
                                    <p:anim to="" calcmode="lin" valueType="num">
                                      <p:cBhvr>
                                        <p:cTn id="2412" dur="500" fill="hold">
                                          <p:stCondLst>
                                            <p:cond delay="0"/>
                                          </p:stCondLst>
                                        </p:cTn>
                                        <p:tgtEl>
                                          <p:spTgt spid="22"/>
                                        </p:tgtEl>
                                        <p:attrNameLst>
                                          <p:attrName>ppt_x</p:attrName>
                                        </p:attrNameLst>
                                      </p:cBhvr>
                                      <p:tavLst>
                                        <p:tav tm="0">
                                          <p:val>
                                            <p:strVal val="ppt_x"/>
                                          </p:val>
                                        </p:tav>
                                        <p:tav tm="100000">
                                          <p:val>
                                            <p:fltVal val="2.83981"/>
                                          </p:val>
                                        </p:tav>
                                      </p:tavLst>
                                    </p:anim>
                                    <p:anim to="" calcmode="lin" valueType="num">
                                      <p:cBhvr>
                                        <p:cTn id="2413" dur="500" fill="hold">
                                          <p:stCondLst>
                                            <p:cond delay="0"/>
                                          </p:stCondLst>
                                        </p:cTn>
                                        <p:tgtEl>
                                          <p:spTgt spid="22"/>
                                        </p:tgtEl>
                                        <p:attrNameLst>
                                          <p:attrName>ppt_y</p:attrName>
                                        </p:attrNameLst>
                                      </p:cBhvr>
                                      <p:tavLst>
                                        <p:tav tm="0">
                                          <p:val>
                                            <p:strVal val="ppt_y"/>
                                          </p:val>
                                        </p:tav>
                                        <p:tav tm="100000">
                                          <p:val>
                                            <p:fltVal val="-2.17692"/>
                                          </p:val>
                                        </p:tav>
                                      </p:tavLst>
                                    </p:anim>
                                    <p:anim to="" calcmode="lin" valueType="num">
                                      <p:cBhvr>
                                        <p:cTn id="2414"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2415" presetID="0" presetClass="entr" presetSubtype="0" fill="hold" grpId="14" nodeType="withEffect">
                                  <p:stCondLst>
                                    <p:cond delay="0"/>
                                  </p:stCondLst>
                                  <p:childTnLst>
                                    <p:anim to="" calcmode="lin" valueType="num">
                                      <p:cBhvr>
                                        <p:cTn id="2416" dur="500" fill="hold">
                                          <p:stCondLst>
                                            <p:cond delay="0"/>
                                          </p:stCondLst>
                                        </p:cTn>
                                        <p:tgtEl>
                                          <p:spTgt spid="21"/>
                                        </p:tgtEl>
                                        <p:attrNameLst>
                                          <p:attrName>ppt_w</p:attrName>
                                        </p:attrNameLst>
                                      </p:cBhvr>
                                      <p:tavLst>
                                        <p:tav tm="0">
                                          <p:val>
                                            <p:strVal val="ppt_w"/>
                                          </p:val>
                                        </p:tav>
                                        <p:tav tm="100000">
                                          <p:val>
                                            <p:strVal val="#ppt_w*1.167377"/>
                                          </p:val>
                                        </p:tav>
                                      </p:tavLst>
                                    </p:anim>
                                    <p:anim to="" calcmode="lin" valueType="num">
                                      <p:cBhvr>
                                        <p:cTn id="2417" dur="500" fill="hold">
                                          <p:stCondLst>
                                            <p:cond delay="0"/>
                                          </p:stCondLst>
                                        </p:cTn>
                                        <p:tgtEl>
                                          <p:spTgt spid="21"/>
                                        </p:tgtEl>
                                        <p:attrNameLst>
                                          <p:attrName>ppt_h</p:attrName>
                                        </p:attrNameLst>
                                      </p:cBhvr>
                                      <p:tavLst>
                                        <p:tav tm="0">
                                          <p:val>
                                            <p:strVal val="ppt_h"/>
                                          </p:val>
                                        </p:tav>
                                        <p:tav tm="100000">
                                          <p:val>
                                            <p:strVal val="#ppt_h*1.167377"/>
                                          </p:val>
                                        </p:tav>
                                      </p:tavLst>
                                    </p:anim>
                                    <p:anim to="" calcmode="lin" valueType="num">
                                      <p:cBhvr>
                                        <p:cTn id="2418" dur="500" fill="hold">
                                          <p:stCondLst>
                                            <p:cond delay="0"/>
                                          </p:stCondLst>
                                        </p:cTn>
                                        <p:tgtEl>
                                          <p:spTgt spid="21"/>
                                        </p:tgtEl>
                                        <p:attrNameLst>
                                          <p:attrName>ppt_x</p:attrName>
                                        </p:attrNameLst>
                                      </p:cBhvr>
                                      <p:tavLst>
                                        <p:tav tm="0">
                                          <p:val>
                                            <p:strVal val="ppt_x"/>
                                          </p:val>
                                        </p:tav>
                                        <p:tav tm="100000">
                                          <p:val>
                                            <p:fltVal val="2.88272"/>
                                          </p:val>
                                        </p:tav>
                                      </p:tavLst>
                                    </p:anim>
                                    <p:anim to="" calcmode="lin" valueType="num">
                                      <p:cBhvr>
                                        <p:cTn id="2419" dur="500" fill="hold">
                                          <p:stCondLst>
                                            <p:cond delay="0"/>
                                          </p:stCondLst>
                                        </p:cTn>
                                        <p:tgtEl>
                                          <p:spTgt spid="21"/>
                                        </p:tgtEl>
                                        <p:attrNameLst>
                                          <p:attrName>ppt_y</p:attrName>
                                        </p:attrNameLst>
                                      </p:cBhvr>
                                      <p:tavLst>
                                        <p:tav tm="0">
                                          <p:val>
                                            <p:strVal val="ppt_y"/>
                                          </p:val>
                                        </p:tav>
                                        <p:tav tm="100000">
                                          <p:val>
                                            <p:fltVal val="-2.57737"/>
                                          </p:val>
                                        </p:tav>
                                      </p:tavLst>
                                    </p:anim>
                                    <p:anim to="" calcmode="lin" valueType="num">
                                      <p:cBhvr>
                                        <p:cTn id="2420"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2421" presetID="0" presetClass="entr" presetSubtype="0" fill="hold" grpId="15" nodeType="withEffect">
                                  <p:stCondLst>
                                    <p:cond delay="0"/>
                                  </p:stCondLst>
                                  <p:childTnLst>
                                    <p:anim to="" calcmode="lin" valueType="num">
                                      <p:cBhvr>
                                        <p:cTn id="2422" dur="500" fill="hold">
                                          <p:stCondLst>
                                            <p:cond delay="0"/>
                                          </p:stCondLst>
                                        </p:cTn>
                                        <p:tgtEl>
                                          <p:spTgt spid="20"/>
                                        </p:tgtEl>
                                        <p:attrNameLst>
                                          <p:attrName>ppt_w</p:attrName>
                                        </p:attrNameLst>
                                      </p:cBhvr>
                                      <p:tavLst>
                                        <p:tav tm="0">
                                          <p:val>
                                            <p:strVal val="ppt_w"/>
                                          </p:val>
                                        </p:tav>
                                        <p:tav tm="100000">
                                          <p:val>
                                            <p:strVal val="#ppt_w*1.167377"/>
                                          </p:val>
                                        </p:tav>
                                      </p:tavLst>
                                    </p:anim>
                                    <p:anim to="" calcmode="lin" valueType="num">
                                      <p:cBhvr>
                                        <p:cTn id="2423" dur="500" fill="hold">
                                          <p:stCondLst>
                                            <p:cond delay="0"/>
                                          </p:stCondLst>
                                        </p:cTn>
                                        <p:tgtEl>
                                          <p:spTgt spid="20"/>
                                        </p:tgtEl>
                                        <p:attrNameLst>
                                          <p:attrName>ppt_h</p:attrName>
                                        </p:attrNameLst>
                                      </p:cBhvr>
                                      <p:tavLst>
                                        <p:tav tm="0">
                                          <p:val>
                                            <p:strVal val="ppt_h"/>
                                          </p:val>
                                        </p:tav>
                                        <p:tav tm="100000">
                                          <p:val>
                                            <p:strVal val="#ppt_h*1.167377"/>
                                          </p:val>
                                        </p:tav>
                                      </p:tavLst>
                                    </p:anim>
                                    <p:anim to="" calcmode="lin" valueType="num">
                                      <p:cBhvr>
                                        <p:cTn id="2424" dur="500" fill="hold">
                                          <p:stCondLst>
                                            <p:cond delay="0"/>
                                          </p:stCondLst>
                                        </p:cTn>
                                        <p:tgtEl>
                                          <p:spTgt spid="20"/>
                                        </p:tgtEl>
                                        <p:attrNameLst>
                                          <p:attrName>ppt_x</p:attrName>
                                        </p:attrNameLst>
                                      </p:cBhvr>
                                      <p:tavLst>
                                        <p:tav tm="0">
                                          <p:val>
                                            <p:strVal val="ppt_x"/>
                                          </p:val>
                                        </p:tav>
                                        <p:tav tm="100000">
                                          <p:val>
                                            <p:fltVal val="3.14574"/>
                                          </p:val>
                                        </p:tav>
                                      </p:tavLst>
                                    </p:anim>
                                    <p:anim to="" calcmode="lin" valueType="num">
                                      <p:cBhvr>
                                        <p:cTn id="2425" dur="500" fill="hold">
                                          <p:stCondLst>
                                            <p:cond delay="0"/>
                                          </p:stCondLst>
                                        </p:cTn>
                                        <p:tgtEl>
                                          <p:spTgt spid="20"/>
                                        </p:tgtEl>
                                        <p:attrNameLst>
                                          <p:attrName>ppt_y</p:attrName>
                                        </p:attrNameLst>
                                      </p:cBhvr>
                                      <p:tavLst>
                                        <p:tav tm="0">
                                          <p:val>
                                            <p:strVal val="ppt_y"/>
                                          </p:val>
                                        </p:tav>
                                        <p:tav tm="100000">
                                          <p:val>
                                            <p:fltVal val="-2.60972"/>
                                          </p:val>
                                        </p:tav>
                                      </p:tavLst>
                                    </p:anim>
                                    <p:anim to="" calcmode="lin" valueType="num">
                                      <p:cBhvr>
                                        <p:cTn id="2426"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2427" presetID="0" presetClass="entr" presetSubtype="0" fill="hold" grpId="16" nodeType="withEffect">
                                  <p:stCondLst>
                                    <p:cond delay="0"/>
                                  </p:stCondLst>
                                  <p:childTnLst>
                                    <p:anim to="" calcmode="lin" valueType="num">
                                      <p:cBhvr>
                                        <p:cTn id="2428" dur="500" fill="hold">
                                          <p:stCondLst>
                                            <p:cond delay="0"/>
                                          </p:stCondLst>
                                        </p:cTn>
                                        <p:tgtEl>
                                          <p:spTgt spid="19"/>
                                        </p:tgtEl>
                                        <p:attrNameLst>
                                          <p:attrName>ppt_w</p:attrName>
                                        </p:attrNameLst>
                                      </p:cBhvr>
                                      <p:tavLst>
                                        <p:tav tm="0">
                                          <p:val>
                                            <p:strVal val="ppt_w"/>
                                          </p:val>
                                        </p:tav>
                                        <p:tav tm="100000">
                                          <p:val>
                                            <p:strVal val="#ppt_w*1.082258"/>
                                          </p:val>
                                        </p:tav>
                                      </p:tavLst>
                                    </p:anim>
                                    <p:anim to="" calcmode="lin" valueType="num">
                                      <p:cBhvr>
                                        <p:cTn id="2429" dur="500" fill="hold">
                                          <p:stCondLst>
                                            <p:cond delay="0"/>
                                          </p:stCondLst>
                                        </p:cTn>
                                        <p:tgtEl>
                                          <p:spTgt spid="19"/>
                                        </p:tgtEl>
                                        <p:attrNameLst>
                                          <p:attrName>ppt_h</p:attrName>
                                        </p:attrNameLst>
                                      </p:cBhvr>
                                      <p:tavLst>
                                        <p:tav tm="0">
                                          <p:val>
                                            <p:strVal val="ppt_h"/>
                                          </p:val>
                                        </p:tav>
                                        <p:tav tm="100000">
                                          <p:val>
                                            <p:strVal val="#ppt_h*1.082258"/>
                                          </p:val>
                                        </p:tav>
                                      </p:tavLst>
                                    </p:anim>
                                    <p:anim to="" calcmode="lin" valueType="num">
                                      <p:cBhvr>
                                        <p:cTn id="2430" dur="500" fill="hold">
                                          <p:stCondLst>
                                            <p:cond delay="0"/>
                                          </p:stCondLst>
                                        </p:cTn>
                                        <p:tgtEl>
                                          <p:spTgt spid="19"/>
                                        </p:tgtEl>
                                        <p:attrNameLst>
                                          <p:attrName>ppt_x</p:attrName>
                                        </p:attrNameLst>
                                      </p:cBhvr>
                                      <p:tavLst>
                                        <p:tav tm="0">
                                          <p:val>
                                            <p:strVal val="ppt_x"/>
                                          </p:val>
                                        </p:tav>
                                        <p:tav tm="100000">
                                          <p:val>
                                            <p:fltVal val="3.261"/>
                                          </p:val>
                                        </p:tav>
                                      </p:tavLst>
                                    </p:anim>
                                    <p:anim to="" calcmode="lin" valueType="num">
                                      <p:cBhvr>
                                        <p:cTn id="2431" dur="500" fill="hold">
                                          <p:stCondLst>
                                            <p:cond delay="0"/>
                                          </p:stCondLst>
                                        </p:cTn>
                                        <p:tgtEl>
                                          <p:spTgt spid="19"/>
                                        </p:tgtEl>
                                        <p:attrNameLst>
                                          <p:attrName>ppt_y</p:attrName>
                                        </p:attrNameLst>
                                      </p:cBhvr>
                                      <p:tavLst>
                                        <p:tav tm="0">
                                          <p:val>
                                            <p:strVal val="ppt_y"/>
                                          </p:val>
                                        </p:tav>
                                        <p:tav tm="100000">
                                          <p:val>
                                            <p:fltVal val="-2.82453"/>
                                          </p:val>
                                        </p:tav>
                                      </p:tavLst>
                                    </p:anim>
                                    <p:anim to="" calcmode="lin" valueType="num">
                                      <p:cBhvr>
                                        <p:cTn id="2432"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2433" presetID="0" presetClass="entr" presetSubtype="0" fill="hold" grpId="17" nodeType="withEffect">
                                  <p:stCondLst>
                                    <p:cond delay="0"/>
                                  </p:stCondLst>
                                  <p:childTnLst>
                                    <p:anim to="" calcmode="lin" valueType="num">
                                      <p:cBhvr>
                                        <p:cTn id="2434" dur="500" fill="hold">
                                          <p:stCondLst>
                                            <p:cond delay="0"/>
                                          </p:stCondLst>
                                        </p:cTn>
                                        <p:tgtEl>
                                          <p:spTgt spid="18"/>
                                        </p:tgtEl>
                                        <p:attrNameLst>
                                          <p:attrName>ppt_w</p:attrName>
                                        </p:attrNameLst>
                                      </p:cBhvr>
                                      <p:tavLst>
                                        <p:tav tm="0">
                                          <p:val>
                                            <p:strVal val="ppt_w"/>
                                          </p:val>
                                        </p:tav>
                                        <p:tav tm="100000">
                                          <p:val>
                                            <p:strVal val="#ppt_w*1.082257"/>
                                          </p:val>
                                        </p:tav>
                                      </p:tavLst>
                                    </p:anim>
                                    <p:anim to="" calcmode="lin" valueType="num">
                                      <p:cBhvr>
                                        <p:cTn id="2435" dur="500" fill="hold">
                                          <p:stCondLst>
                                            <p:cond delay="0"/>
                                          </p:stCondLst>
                                        </p:cTn>
                                        <p:tgtEl>
                                          <p:spTgt spid="18"/>
                                        </p:tgtEl>
                                        <p:attrNameLst>
                                          <p:attrName>ppt_h</p:attrName>
                                        </p:attrNameLst>
                                      </p:cBhvr>
                                      <p:tavLst>
                                        <p:tav tm="0">
                                          <p:val>
                                            <p:strVal val="ppt_h"/>
                                          </p:val>
                                        </p:tav>
                                        <p:tav tm="100000">
                                          <p:val>
                                            <p:strVal val="#ppt_h*1.082258"/>
                                          </p:val>
                                        </p:tav>
                                      </p:tavLst>
                                    </p:anim>
                                    <p:anim to="" calcmode="lin" valueType="num">
                                      <p:cBhvr>
                                        <p:cTn id="2436" dur="500" fill="hold">
                                          <p:stCondLst>
                                            <p:cond delay="0"/>
                                          </p:stCondLst>
                                        </p:cTn>
                                        <p:tgtEl>
                                          <p:spTgt spid="18"/>
                                        </p:tgtEl>
                                        <p:attrNameLst>
                                          <p:attrName>ppt_x</p:attrName>
                                        </p:attrNameLst>
                                      </p:cBhvr>
                                      <p:tavLst>
                                        <p:tav tm="0">
                                          <p:val>
                                            <p:strVal val="ppt_x"/>
                                          </p:val>
                                        </p:tav>
                                        <p:tav tm="100000">
                                          <p:val>
                                            <p:fltVal val="3.36932"/>
                                          </p:val>
                                        </p:tav>
                                      </p:tavLst>
                                    </p:anim>
                                    <p:anim to="" calcmode="lin" valueType="num">
                                      <p:cBhvr>
                                        <p:cTn id="2437" dur="500" fill="hold">
                                          <p:stCondLst>
                                            <p:cond delay="0"/>
                                          </p:stCondLst>
                                        </p:cTn>
                                        <p:tgtEl>
                                          <p:spTgt spid="18"/>
                                        </p:tgtEl>
                                        <p:attrNameLst>
                                          <p:attrName>ppt_y</p:attrName>
                                        </p:attrNameLst>
                                      </p:cBhvr>
                                      <p:tavLst>
                                        <p:tav tm="0">
                                          <p:val>
                                            <p:strVal val="ppt_y"/>
                                          </p:val>
                                        </p:tav>
                                        <p:tav tm="100000">
                                          <p:val>
                                            <p:fltVal val="-2.30666"/>
                                          </p:val>
                                        </p:tav>
                                      </p:tavLst>
                                    </p:anim>
                                    <p:anim to="" calcmode="lin" valueType="num">
                                      <p:cBhvr>
                                        <p:cTn id="2438"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2439" presetID="0" presetClass="entr" presetSubtype="0" fill="hold" grpId="18" nodeType="withEffect">
                                  <p:stCondLst>
                                    <p:cond delay="0"/>
                                  </p:stCondLst>
                                  <p:childTnLst>
                                    <p:anim to="" calcmode="lin" valueType="num">
                                      <p:cBhvr>
                                        <p:cTn id="2440" dur="500" fill="hold">
                                          <p:stCondLst>
                                            <p:cond delay="0"/>
                                          </p:stCondLst>
                                        </p:cTn>
                                        <p:tgtEl>
                                          <p:spTgt spid="17"/>
                                        </p:tgtEl>
                                        <p:attrNameLst>
                                          <p:attrName>ppt_w</p:attrName>
                                        </p:attrNameLst>
                                      </p:cBhvr>
                                      <p:tavLst>
                                        <p:tav tm="0">
                                          <p:val>
                                            <p:strVal val="ppt_w"/>
                                          </p:val>
                                        </p:tav>
                                        <p:tav tm="100000">
                                          <p:val>
                                            <p:strVal val="#ppt_w*0.8189865"/>
                                          </p:val>
                                        </p:tav>
                                      </p:tavLst>
                                    </p:anim>
                                    <p:anim to="" calcmode="lin" valueType="num">
                                      <p:cBhvr>
                                        <p:cTn id="2441" dur="500" fill="hold">
                                          <p:stCondLst>
                                            <p:cond delay="0"/>
                                          </p:stCondLst>
                                        </p:cTn>
                                        <p:tgtEl>
                                          <p:spTgt spid="17"/>
                                        </p:tgtEl>
                                        <p:attrNameLst>
                                          <p:attrName>ppt_h</p:attrName>
                                        </p:attrNameLst>
                                      </p:cBhvr>
                                      <p:tavLst>
                                        <p:tav tm="0">
                                          <p:val>
                                            <p:strVal val="ppt_h"/>
                                          </p:val>
                                        </p:tav>
                                        <p:tav tm="100000">
                                          <p:val>
                                            <p:strVal val="#ppt_h*0.8189867"/>
                                          </p:val>
                                        </p:tav>
                                      </p:tavLst>
                                    </p:anim>
                                    <p:anim to="" calcmode="lin" valueType="num">
                                      <p:cBhvr>
                                        <p:cTn id="2442" dur="500" fill="hold">
                                          <p:stCondLst>
                                            <p:cond delay="0"/>
                                          </p:stCondLst>
                                        </p:cTn>
                                        <p:tgtEl>
                                          <p:spTgt spid="17"/>
                                        </p:tgtEl>
                                        <p:attrNameLst>
                                          <p:attrName>ppt_x</p:attrName>
                                        </p:attrNameLst>
                                      </p:cBhvr>
                                      <p:tavLst>
                                        <p:tav tm="0">
                                          <p:val>
                                            <p:strVal val="ppt_x"/>
                                          </p:val>
                                        </p:tav>
                                        <p:tav tm="100000">
                                          <p:val>
                                            <p:fltVal val="3.42653"/>
                                          </p:val>
                                        </p:tav>
                                      </p:tavLst>
                                    </p:anim>
                                    <p:anim to="" calcmode="lin" valueType="num">
                                      <p:cBhvr>
                                        <p:cTn id="2443" dur="500" fill="hold">
                                          <p:stCondLst>
                                            <p:cond delay="0"/>
                                          </p:stCondLst>
                                        </p:cTn>
                                        <p:tgtEl>
                                          <p:spTgt spid="17"/>
                                        </p:tgtEl>
                                        <p:attrNameLst>
                                          <p:attrName>ppt_y</p:attrName>
                                        </p:attrNameLst>
                                      </p:cBhvr>
                                      <p:tavLst>
                                        <p:tav tm="0">
                                          <p:val>
                                            <p:strVal val="ppt_y"/>
                                          </p:val>
                                        </p:tav>
                                        <p:tav tm="100000">
                                          <p:val>
                                            <p:fltVal val="-2.42842"/>
                                          </p:val>
                                        </p:tav>
                                      </p:tavLst>
                                    </p:anim>
                                    <p:anim to="" calcmode="lin" valueType="num">
                                      <p:cBhvr>
                                        <p:cTn id="2444"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2445" presetID="0" presetClass="entr" presetSubtype="0" fill="hold" grpId="19" nodeType="withEffect">
                                  <p:stCondLst>
                                    <p:cond delay="0"/>
                                  </p:stCondLst>
                                  <p:childTnLst>
                                    <p:anim to="" calcmode="lin" valueType="num">
                                      <p:cBhvr>
                                        <p:cTn id="2446" dur="500" fill="hold">
                                          <p:stCondLst>
                                            <p:cond delay="0"/>
                                          </p:stCondLst>
                                        </p:cTn>
                                        <p:tgtEl>
                                          <p:spTgt spid="16"/>
                                        </p:tgtEl>
                                        <p:attrNameLst>
                                          <p:attrName>ppt_w</p:attrName>
                                        </p:attrNameLst>
                                      </p:cBhvr>
                                      <p:tavLst>
                                        <p:tav tm="0">
                                          <p:val>
                                            <p:strVal val="ppt_w"/>
                                          </p:val>
                                        </p:tav>
                                        <p:tav tm="100000">
                                          <p:val>
                                            <p:strVal val="#ppt_w*0.4608533"/>
                                          </p:val>
                                        </p:tav>
                                      </p:tavLst>
                                    </p:anim>
                                    <p:anim to="" calcmode="lin" valueType="num">
                                      <p:cBhvr>
                                        <p:cTn id="2447" dur="500" fill="hold">
                                          <p:stCondLst>
                                            <p:cond delay="0"/>
                                          </p:stCondLst>
                                        </p:cTn>
                                        <p:tgtEl>
                                          <p:spTgt spid="16"/>
                                        </p:tgtEl>
                                        <p:attrNameLst>
                                          <p:attrName>ppt_h</p:attrName>
                                        </p:attrNameLst>
                                      </p:cBhvr>
                                      <p:tavLst>
                                        <p:tav tm="0">
                                          <p:val>
                                            <p:strVal val="ppt_h"/>
                                          </p:val>
                                        </p:tav>
                                        <p:tav tm="100000">
                                          <p:val>
                                            <p:strVal val="#ppt_h*0.4608532"/>
                                          </p:val>
                                        </p:tav>
                                      </p:tavLst>
                                    </p:anim>
                                    <p:anim to="" calcmode="lin" valueType="num">
                                      <p:cBhvr>
                                        <p:cTn id="2448" dur="500" fill="hold">
                                          <p:stCondLst>
                                            <p:cond delay="0"/>
                                          </p:stCondLst>
                                        </p:cTn>
                                        <p:tgtEl>
                                          <p:spTgt spid="16"/>
                                        </p:tgtEl>
                                        <p:attrNameLst>
                                          <p:attrName>ppt_x</p:attrName>
                                        </p:attrNameLst>
                                      </p:cBhvr>
                                      <p:tavLst>
                                        <p:tav tm="0">
                                          <p:val>
                                            <p:strVal val="ppt_x"/>
                                          </p:val>
                                        </p:tav>
                                        <p:tav tm="100000">
                                          <p:val>
                                            <p:fltVal val="3.55646"/>
                                          </p:val>
                                        </p:tav>
                                      </p:tavLst>
                                    </p:anim>
                                    <p:anim to="" calcmode="lin" valueType="num">
                                      <p:cBhvr>
                                        <p:cTn id="2449" dur="500" fill="hold">
                                          <p:stCondLst>
                                            <p:cond delay="0"/>
                                          </p:stCondLst>
                                        </p:cTn>
                                        <p:tgtEl>
                                          <p:spTgt spid="16"/>
                                        </p:tgtEl>
                                        <p:attrNameLst>
                                          <p:attrName>ppt_y</p:attrName>
                                        </p:attrNameLst>
                                      </p:cBhvr>
                                      <p:tavLst>
                                        <p:tav tm="0">
                                          <p:val>
                                            <p:strVal val="ppt_y"/>
                                          </p:val>
                                        </p:tav>
                                        <p:tav tm="100000">
                                          <p:val>
                                            <p:fltVal val="-2.62453"/>
                                          </p:val>
                                        </p:tav>
                                      </p:tavLst>
                                    </p:anim>
                                    <p:anim to="" calcmode="lin" valueType="num">
                                      <p:cBhvr>
                                        <p:cTn id="2450"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2451" presetID="0" presetClass="entr" presetSubtype="0" fill="hold" grpId="20" nodeType="withEffect">
                                  <p:stCondLst>
                                    <p:cond delay="0"/>
                                  </p:stCondLst>
                                  <p:childTnLst>
                                    <p:anim to="" calcmode="lin" valueType="num">
                                      <p:cBhvr>
                                        <p:cTn id="2452" dur="500" fill="hold">
                                          <p:stCondLst>
                                            <p:cond delay="0"/>
                                          </p:stCondLst>
                                        </p:cTn>
                                        <p:tgtEl>
                                          <p:spTgt spid="15"/>
                                        </p:tgtEl>
                                        <p:attrNameLst>
                                          <p:attrName>ppt_w</p:attrName>
                                        </p:attrNameLst>
                                      </p:cBhvr>
                                      <p:tavLst>
                                        <p:tav tm="0">
                                          <p:val>
                                            <p:strVal val="ppt_w"/>
                                          </p:val>
                                        </p:tav>
                                        <p:tav tm="100000">
                                          <p:val>
                                            <p:strVal val="#ppt_w*0.285649"/>
                                          </p:val>
                                        </p:tav>
                                      </p:tavLst>
                                    </p:anim>
                                    <p:anim to="" calcmode="lin" valueType="num">
                                      <p:cBhvr>
                                        <p:cTn id="2453" dur="500" fill="hold">
                                          <p:stCondLst>
                                            <p:cond delay="0"/>
                                          </p:stCondLst>
                                        </p:cTn>
                                        <p:tgtEl>
                                          <p:spTgt spid="15"/>
                                        </p:tgtEl>
                                        <p:attrNameLst>
                                          <p:attrName>ppt_h</p:attrName>
                                        </p:attrNameLst>
                                      </p:cBhvr>
                                      <p:tavLst>
                                        <p:tav tm="0">
                                          <p:val>
                                            <p:strVal val="ppt_h"/>
                                          </p:val>
                                        </p:tav>
                                        <p:tav tm="100000">
                                          <p:val>
                                            <p:strVal val="#ppt_h*0.285649"/>
                                          </p:val>
                                        </p:tav>
                                      </p:tavLst>
                                    </p:anim>
                                    <p:anim to="" calcmode="lin" valueType="num">
                                      <p:cBhvr>
                                        <p:cTn id="2454" dur="500" fill="hold">
                                          <p:stCondLst>
                                            <p:cond delay="0"/>
                                          </p:stCondLst>
                                        </p:cTn>
                                        <p:tgtEl>
                                          <p:spTgt spid="15"/>
                                        </p:tgtEl>
                                        <p:attrNameLst>
                                          <p:attrName>ppt_x</p:attrName>
                                        </p:attrNameLst>
                                      </p:cBhvr>
                                      <p:tavLst>
                                        <p:tav tm="0">
                                          <p:val>
                                            <p:strVal val="ppt_x"/>
                                          </p:val>
                                        </p:tav>
                                        <p:tav tm="100000">
                                          <p:val>
                                            <p:fltVal val="3.58942"/>
                                          </p:val>
                                        </p:tav>
                                      </p:tavLst>
                                    </p:anim>
                                    <p:anim to="" calcmode="lin" valueType="num">
                                      <p:cBhvr>
                                        <p:cTn id="2455" dur="500" fill="hold">
                                          <p:stCondLst>
                                            <p:cond delay="0"/>
                                          </p:stCondLst>
                                        </p:cTn>
                                        <p:tgtEl>
                                          <p:spTgt spid="15"/>
                                        </p:tgtEl>
                                        <p:attrNameLst>
                                          <p:attrName>ppt_y</p:attrName>
                                        </p:attrNameLst>
                                      </p:cBhvr>
                                      <p:tavLst>
                                        <p:tav tm="0">
                                          <p:val>
                                            <p:strVal val="ppt_y"/>
                                          </p:val>
                                        </p:tav>
                                        <p:tav tm="100000">
                                          <p:val>
                                            <p:fltVal val="-2.41246"/>
                                          </p:val>
                                        </p:tav>
                                      </p:tavLst>
                                    </p:anim>
                                    <p:anim to="" calcmode="lin" valueType="num">
                                      <p:cBhvr>
                                        <p:cTn id="2456"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2457" presetID="0" presetClass="entr" presetSubtype="0" fill="hold" grpId="21" nodeType="withEffect">
                                  <p:stCondLst>
                                    <p:cond delay="0"/>
                                  </p:stCondLst>
                                  <p:childTnLst>
                                    <p:anim to="" calcmode="lin" valueType="num">
                                      <p:cBhvr>
                                        <p:cTn id="2458" dur="500" fill="hold">
                                          <p:stCondLst>
                                            <p:cond delay="0"/>
                                          </p:stCondLst>
                                        </p:cTn>
                                        <p:tgtEl>
                                          <p:spTgt spid="14"/>
                                        </p:tgtEl>
                                        <p:attrNameLst>
                                          <p:attrName>ppt_w</p:attrName>
                                        </p:attrNameLst>
                                      </p:cBhvr>
                                      <p:tavLst>
                                        <p:tav tm="0">
                                          <p:val>
                                            <p:strVal val="ppt_w"/>
                                          </p:val>
                                        </p:tav>
                                        <p:tav tm="100000">
                                          <p:val>
                                            <p:strVal val="#ppt_w*0.2573018"/>
                                          </p:val>
                                        </p:tav>
                                      </p:tavLst>
                                    </p:anim>
                                    <p:anim to="" calcmode="lin" valueType="num">
                                      <p:cBhvr>
                                        <p:cTn id="2459" dur="500" fill="hold">
                                          <p:stCondLst>
                                            <p:cond delay="0"/>
                                          </p:stCondLst>
                                        </p:cTn>
                                        <p:tgtEl>
                                          <p:spTgt spid="14"/>
                                        </p:tgtEl>
                                        <p:attrNameLst>
                                          <p:attrName>ppt_h</p:attrName>
                                        </p:attrNameLst>
                                      </p:cBhvr>
                                      <p:tavLst>
                                        <p:tav tm="0">
                                          <p:val>
                                            <p:strVal val="ppt_h"/>
                                          </p:val>
                                        </p:tav>
                                        <p:tav tm="100000">
                                          <p:val>
                                            <p:strVal val="#ppt_h*0.2573018"/>
                                          </p:val>
                                        </p:tav>
                                      </p:tavLst>
                                    </p:anim>
                                    <p:anim to="" calcmode="lin" valueType="num">
                                      <p:cBhvr>
                                        <p:cTn id="2460" dur="500" fill="hold">
                                          <p:stCondLst>
                                            <p:cond delay="0"/>
                                          </p:stCondLst>
                                        </p:cTn>
                                        <p:tgtEl>
                                          <p:spTgt spid="14"/>
                                        </p:tgtEl>
                                        <p:attrNameLst>
                                          <p:attrName>ppt_x</p:attrName>
                                        </p:attrNameLst>
                                      </p:cBhvr>
                                      <p:tavLst>
                                        <p:tav tm="0">
                                          <p:val>
                                            <p:strVal val="ppt_x"/>
                                          </p:val>
                                        </p:tav>
                                        <p:tav tm="100000">
                                          <p:val>
                                            <p:fltVal val="3.61259"/>
                                          </p:val>
                                        </p:tav>
                                      </p:tavLst>
                                    </p:anim>
                                    <p:anim to="" calcmode="lin" valueType="num">
                                      <p:cBhvr>
                                        <p:cTn id="2461" dur="500" fill="hold">
                                          <p:stCondLst>
                                            <p:cond delay="0"/>
                                          </p:stCondLst>
                                        </p:cTn>
                                        <p:tgtEl>
                                          <p:spTgt spid="14"/>
                                        </p:tgtEl>
                                        <p:attrNameLst>
                                          <p:attrName>ppt_y</p:attrName>
                                        </p:attrNameLst>
                                      </p:cBhvr>
                                      <p:tavLst>
                                        <p:tav tm="0">
                                          <p:val>
                                            <p:strVal val="ppt_y"/>
                                          </p:val>
                                        </p:tav>
                                        <p:tav tm="100000">
                                          <p:val>
                                            <p:fltVal val="-2.52126"/>
                                          </p:val>
                                        </p:tav>
                                      </p:tavLst>
                                    </p:anim>
                                    <p:anim to="" calcmode="lin" valueType="num">
                                      <p:cBhvr>
                                        <p:cTn id="2462"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2463" presetID="0" presetClass="entr" presetSubtype="0" fill="hold" grpId="22" nodeType="withEffect">
                                  <p:stCondLst>
                                    <p:cond delay="0"/>
                                  </p:stCondLst>
                                  <p:childTnLst>
                                    <p:anim to="" calcmode="lin" valueType="num">
                                      <p:cBhvr>
                                        <p:cTn id="2464" dur="500" fill="hold">
                                          <p:stCondLst>
                                            <p:cond delay="0"/>
                                          </p:stCondLst>
                                        </p:cTn>
                                        <p:tgtEl>
                                          <p:spTgt spid="13"/>
                                        </p:tgtEl>
                                        <p:attrNameLst>
                                          <p:attrName>ppt_w</p:attrName>
                                        </p:attrNameLst>
                                      </p:cBhvr>
                                      <p:tavLst>
                                        <p:tav tm="0">
                                          <p:val>
                                            <p:strVal val="ppt_w"/>
                                          </p:val>
                                        </p:tav>
                                        <p:tav tm="100000">
                                          <p:val>
                                            <p:strVal val="#ppt_w*0.1542996"/>
                                          </p:val>
                                        </p:tav>
                                      </p:tavLst>
                                    </p:anim>
                                    <p:anim to="" calcmode="lin" valueType="num">
                                      <p:cBhvr>
                                        <p:cTn id="2465" dur="500" fill="hold">
                                          <p:stCondLst>
                                            <p:cond delay="0"/>
                                          </p:stCondLst>
                                        </p:cTn>
                                        <p:tgtEl>
                                          <p:spTgt spid="13"/>
                                        </p:tgtEl>
                                        <p:attrNameLst>
                                          <p:attrName>ppt_h</p:attrName>
                                        </p:attrNameLst>
                                      </p:cBhvr>
                                      <p:tavLst>
                                        <p:tav tm="0">
                                          <p:val>
                                            <p:strVal val="ppt_h"/>
                                          </p:val>
                                        </p:tav>
                                        <p:tav tm="100000">
                                          <p:val>
                                            <p:strVal val="#ppt_h*0.1542996"/>
                                          </p:val>
                                        </p:tav>
                                      </p:tavLst>
                                    </p:anim>
                                    <p:anim to="" calcmode="lin" valueType="num">
                                      <p:cBhvr>
                                        <p:cTn id="2466" dur="500" fill="hold">
                                          <p:stCondLst>
                                            <p:cond delay="0"/>
                                          </p:stCondLst>
                                        </p:cTn>
                                        <p:tgtEl>
                                          <p:spTgt spid="13"/>
                                        </p:tgtEl>
                                        <p:attrNameLst>
                                          <p:attrName>ppt_x</p:attrName>
                                        </p:attrNameLst>
                                      </p:cBhvr>
                                      <p:tavLst>
                                        <p:tav tm="0">
                                          <p:val>
                                            <p:strVal val="ppt_x"/>
                                          </p:val>
                                        </p:tav>
                                        <p:tav tm="100000">
                                          <p:val>
                                            <p:fltVal val="3.63155"/>
                                          </p:val>
                                        </p:tav>
                                      </p:tavLst>
                                    </p:anim>
                                    <p:anim to="" calcmode="lin" valueType="num">
                                      <p:cBhvr>
                                        <p:cTn id="2467" dur="500" fill="hold">
                                          <p:stCondLst>
                                            <p:cond delay="0"/>
                                          </p:stCondLst>
                                        </p:cTn>
                                        <p:tgtEl>
                                          <p:spTgt spid="13"/>
                                        </p:tgtEl>
                                        <p:attrNameLst>
                                          <p:attrName>ppt_y</p:attrName>
                                        </p:attrNameLst>
                                      </p:cBhvr>
                                      <p:tavLst>
                                        <p:tav tm="0">
                                          <p:val>
                                            <p:strVal val="ppt_y"/>
                                          </p:val>
                                        </p:tav>
                                        <p:tav tm="100000">
                                          <p:val>
                                            <p:fltVal val="-2.43396"/>
                                          </p:val>
                                        </p:tav>
                                      </p:tavLst>
                                    </p:anim>
                                    <p:anim to="" calcmode="lin" valueType="num">
                                      <p:cBhvr>
                                        <p:cTn id="2468"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469" presetID="0" presetClass="entr" presetSubtype="0" fill="hold" grpId="23" nodeType="withEffect">
                                  <p:stCondLst>
                                    <p:cond delay="0"/>
                                  </p:stCondLst>
                                  <p:childTnLst>
                                    <p:anim to="" calcmode="lin" valueType="num">
                                      <p:cBhvr>
                                        <p:cTn id="2470" dur="500" fill="hold">
                                          <p:stCondLst>
                                            <p:cond delay="0"/>
                                          </p:stCondLst>
                                        </p:cTn>
                                        <p:tgtEl>
                                          <p:spTgt spid="12"/>
                                        </p:tgtEl>
                                        <p:attrNameLst>
                                          <p:attrName>ppt_w</p:attrName>
                                        </p:attrNameLst>
                                      </p:cBhvr>
                                      <p:tavLst>
                                        <p:tav tm="0">
                                          <p:val>
                                            <p:strVal val="ppt_w"/>
                                          </p:val>
                                        </p:tav>
                                        <p:tav tm="100000">
                                          <p:val>
                                            <p:strVal val="#ppt_w*0.1542996"/>
                                          </p:val>
                                        </p:tav>
                                      </p:tavLst>
                                    </p:anim>
                                    <p:anim to="" calcmode="lin" valueType="num">
                                      <p:cBhvr>
                                        <p:cTn id="2471" dur="500" fill="hold">
                                          <p:stCondLst>
                                            <p:cond delay="0"/>
                                          </p:stCondLst>
                                        </p:cTn>
                                        <p:tgtEl>
                                          <p:spTgt spid="12"/>
                                        </p:tgtEl>
                                        <p:attrNameLst>
                                          <p:attrName>ppt_h</p:attrName>
                                        </p:attrNameLst>
                                      </p:cBhvr>
                                      <p:tavLst>
                                        <p:tav tm="0">
                                          <p:val>
                                            <p:strVal val="ppt_h"/>
                                          </p:val>
                                        </p:tav>
                                        <p:tav tm="100000">
                                          <p:val>
                                            <p:strVal val="#ppt_h*0.1542996"/>
                                          </p:val>
                                        </p:tav>
                                      </p:tavLst>
                                    </p:anim>
                                    <p:anim to="" calcmode="lin" valueType="num">
                                      <p:cBhvr>
                                        <p:cTn id="2472" dur="500" fill="hold">
                                          <p:stCondLst>
                                            <p:cond delay="0"/>
                                          </p:stCondLst>
                                        </p:cTn>
                                        <p:tgtEl>
                                          <p:spTgt spid="12"/>
                                        </p:tgtEl>
                                        <p:attrNameLst>
                                          <p:attrName>ppt_x</p:attrName>
                                        </p:attrNameLst>
                                      </p:cBhvr>
                                      <p:tavLst>
                                        <p:tav tm="0">
                                          <p:val>
                                            <p:strVal val="ppt_x"/>
                                          </p:val>
                                        </p:tav>
                                        <p:tav tm="100000">
                                          <p:val>
                                            <p:fltVal val="3.69737"/>
                                          </p:val>
                                        </p:tav>
                                      </p:tavLst>
                                    </p:anim>
                                    <p:anim to="" calcmode="lin" valueType="num">
                                      <p:cBhvr>
                                        <p:cTn id="2473" dur="500" fill="hold">
                                          <p:stCondLst>
                                            <p:cond delay="0"/>
                                          </p:stCondLst>
                                        </p:cTn>
                                        <p:tgtEl>
                                          <p:spTgt spid="12"/>
                                        </p:tgtEl>
                                        <p:attrNameLst>
                                          <p:attrName>ppt_y</p:attrName>
                                        </p:attrNameLst>
                                      </p:cBhvr>
                                      <p:tavLst>
                                        <p:tav tm="0">
                                          <p:val>
                                            <p:strVal val="ppt_y"/>
                                          </p:val>
                                        </p:tav>
                                        <p:tav tm="100000">
                                          <p:val>
                                            <p:fltVal val="-1.85421"/>
                                          </p:val>
                                        </p:tav>
                                      </p:tavLst>
                                    </p:anim>
                                    <p:anim to="" calcmode="lin" valueType="num">
                                      <p:cBhvr>
                                        <p:cTn id="2474"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2475" presetID="0" presetClass="entr" presetSubtype="0" fill="hold" grpId="24" nodeType="withEffect">
                                  <p:stCondLst>
                                    <p:cond delay="0"/>
                                  </p:stCondLst>
                                  <p:childTnLst>
                                    <p:anim to="" calcmode="lin" valueType="num">
                                      <p:cBhvr>
                                        <p:cTn id="2476" dur="500" fill="hold">
                                          <p:stCondLst>
                                            <p:cond delay="0"/>
                                          </p:stCondLst>
                                        </p:cTn>
                                        <p:tgtEl>
                                          <p:spTgt spid="11"/>
                                        </p:tgtEl>
                                        <p:attrNameLst>
                                          <p:attrName>ppt_w</p:attrName>
                                        </p:attrNameLst>
                                      </p:cBhvr>
                                      <p:tavLst>
                                        <p:tav tm="0">
                                          <p:val>
                                            <p:strVal val="ppt_w"/>
                                          </p:val>
                                        </p:tav>
                                        <p:tav tm="100000">
                                          <p:val>
                                            <p:strVal val="#ppt_w*0.1599141"/>
                                          </p:val>
                                        </p:tav>
                                      </p:tavLst>
                                    </p:anim>
                                    <p:anim to="" calcmode="lin" valueType="num">
                                      <p:cBhvr>
                                        <p:cTn id="2477" dur="500" fill="hold">
                                          <p:stCondLst>
                                            <p:cond delay="0"/>
                                          </p:stCondLst>
                                        </p:cTn>
                                        <p:tgtEl>
                                          <p:spTgt spid="11"/>
                                        </p:tgtEl>
                                        <p:attrNameLst>
                                          <p:attrName>ppt_h</p:attrName>
                                        </p:attrNameLst>
                                      </p:cBhvr>
                                      <p:tavLst>
                                        <p:tav tm="0">
                                          <p:val>
                                            <p:strVal val="ppt_h"/>
                                          </p:val>
                                        </p:tav>
                                        <p:tav tm="100000">
                                          <p:val>
                                            <p:strVal val="#ppt_h*0.1599141"/>
                                          </p:val>
                                        </p:tav>
                                      </p:tavLst>
                                    </p:anim>
                                    <p:anim to="" calcmode="lin" valueType="num">
                                      <p:cBhvr>
                                        <p:cTn id="2478" dur="500" fill="hold">
                                          <p:stCondLst>
                                            <p:cond delay="0"/>
                                          </p:stCondLst>
                                        </p:cTn>
                                        <p:tgtEl>
                                          <p:spTgt spid="11"/>
                                        </p:tgtEl>
                                        <p:attrNameLst>
                                          <p:attrName>ppt_x</p:attrName>
                                        </p:attrNameLst>
                                      </p:cBhvr>
                                      <p:tavLst>
                                        <p:tav tm="0">
                                          <p:val>
                                            <p:strVal val="ppt_x"/>
                                          </p:val>
                                        </p:tav>
                                        <p:tav tm="100000">
                                          <p:val>
                                            <p:fltVal val="3.68897"/>
                                          </p:val>
                                        </p:tav>
                                      </p:tavLst>
                                    </p:anim>
                                    <p:anim to="" calcmode="lin" valueType="num">
                                      <p:cBhvr>
                                        <p:cTn id="2479" dur="500" fill="hold">
                                          <p:stCondLst>
                                            <p:cond delay="0"/>
                                          </p:stCondLst>
                                        </p:cTn>
                                        <p:tgtEl>
                                          <p:spTgt spid="11"/>
                                        </p:tgtEl>
                                        <p:attrNameLst>
                                          <p:attrName>ppt_y</p:attrName>
                                        </p:attrNameLst>
                                      </p:cBhvr>
                                      <p:tavLst>
                                        <p:tav tm="0">
                                          <p:val>
                                            <p:strVal val="ppt_y"/>
                                          </p:val>
                                        </p:tav>
                                        <p:tav tm="100000">
                                          <p:val>
                                            <p:fltVal val="-1.86984"/>
                                          </p:val>
                                        </p:tav>
                                      </p:tavLst>
                                    </p:anim>
                                    <p:anim to="" calcmode="lin" valueType="num">
                                      <p:cBhvr>
                                        <p:cTn id="2480"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481" presetID="0" presetClass="entr" presetSubtype="0" fill="hold" grpId="25" nodeType="withEffect">
                                  <p:stCondLst>
                                    <p:cond delay="0"/>
                                  </p:stCondLst>
                                  <p:childTnLst>
                                    <p:anim to="" calcmode="lin" valueType="num">
                                      <p:cBhvr>
                                        <p:cTn id="2482" dur="500" fill="hold">
                                          <p:stCondLst>
                                            <p:cond delay="0"/>
                                          </p:stCondLst>
                                        </p:cTn>
                                        <p:tgtEl>
                                          <p:spTgt spid="10"/>
                                        </p:tgtEl>
                                        <p:attrNameLst>
                                          <p:attrName>ppt_w</p:attrName>
                                        </p:attrNameLst>
                                      </p:cBhvr>
                                      <p:tavLst>
                                        <p:tav tm="0">
                                          <p:val>
                                            <p:strVal val="ppt_w"/>
                                          </p:val>
                                        </p:tav>
                                        <p:tav tm="100000">
                                          <p:val>
                                            <p:strVal val="#ppt_w*0.08470909"/>
                                          </p:val>
                                        </p:tav>
                                      </p:tavLst>
                                    </p:anim>
                                    <p:anim to="" calcmode="lin" valueType="num">
                                      <p:cBhvr>
                                        <p:cTn id="2483" dur="500" fill="hold">
                                          <p:stCondLst>
                                            <p:cond delay="0"/>
                                          </p:stCondLst>
                                        </p:cTn>
                                        <p:tgtEl>
                                          <p:spTgt spid="10"/>
                                        </p:tgtEl>
                                        <p:attrNameLst>
                                          <p:attrName>ppt_h</p:attrName>
                                        </p:attrNameLst>
                                      </p:cBhvr>
                                      <p:tavLst>
                                        <p:tav tm="0">
                                          <p:val>
                                            <p:strVal val="ppt_h"/>
                                          </p:val>
                                        </p:tav>
                                        <p:tav tm="100000">
                                          <p:val>
                                            <p:strVal val="#ppt_h*0.08470909"/>
                                          </p:val>
                                        </p:tav>
                                      </p:tavLst>
                                    </p:anim>
                                    <p:anim to="" calcmode="lin" valueType="num">
                                      <p:cBhvr>
                                        <p:cTn id="2484" dur="500" fill="hold">
                                          <p:stCondLst>
                                            <p:cond delay="0"/>
                                          </p:stCondLst>
                                        </p:cTn>
                                        <p:tgtEl>
                                          <p:spTgt spid="10"/>
                                        </p:tgtEl>
                                        <p:attrNameLst>
                                          <p:attrName>ppt_x</p:attrName>
                                        </p:attrNameLst>
                                      </p:cBhvr>
                                      <p:tavLst>
                                        <p:tav tm="0">
                                          <p:val>
                                            <p:strVal val="ppt_x"/>
                                          </p:val>
                                        </p:tav>
                                        <p:tav tm="100000">
                                          <p:val>
                                            <p:fltVal val="3.70567"/>
                                          </p:val>
                                        </p:tav>
                                      </p:tavLst>
                                    </p:anim>
                                    <p:anim to="" calcmode="lin" valueType="num">
                                      <p:cBhvr>
                                        <p:cTn id="2485" dur="500" fill="hold">
                                          <p:stCondLst>
                                            <p:cond delay="0"/>
                                          </p:stCondLst>
                                        </p:cTn>
                                        <p:tgtEl>
                                          <p:spTgt spid="10"/>
                                        </p:tgtEl>
                                        <p:attrNameLst>
                                          <p:attrName>ppt_y</p:attrName>
                                        </p:attrNameLst>
                                      </p:cBhvr>
                                      <p:tavLst>
                                        <p:tav tm="0">
                                          <p:val>
                                            <p:strVal val="ppt_y"/>
                                          </p:val>
                                        </p:tav>
                                        <p:tav tm="100000">
                                          <p:val>
                                            <p:fltVal val="-1.89307"/>
                                          </p:val>
                                        </p:tav>
                                      </p:tavLst>
                                    </p:anim>
                                    <p:anim to="" calcmode="lin" valueType="num">
                                      <p:cBhvr>
                                        <p:cTn id="2486"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487" presetID="0" presetClass="entr" presetSubtype="0" fill="hold" grpId="26" nodeType="withEffect">
                                  <p:stCondLst>
                                    <p:cond delay="0"/>
                                  </p:stCondLst>
                                  <p:childTnLst>
                                    <p:anim to="" calcmode="lin" valueType="num">
                                      <p:cBhvr>
                                        <p:cTn id="2488" dur="500" fill="hold">
                                          <p:stCondLst>
                                            <p:cond delay="0"/>
                                          </p:stCondLst>
                                        </p:cTn>
                                        <p:tgtEl>
                                          <p:spTgt spid="9"/>
                                        </p:tgtEl>
                                        <p:attrNameLst>
                                          <p:attrName>ppt_w</p:attrName>
                                        </p:attrNameLst>
                                      </p:cBhvr>
                                      <p:tavLst>
                                        <p:tav tm="0">
                                          <p:val>
                                            <p:strVal val="ppt_w"/>
                                          </p:val>
                                        </p:tav>
                                        <p:tav tm="100000">
                                          <p:val>
                                            <p:strVal val="#ppt_w*0.05112501"/>
                                          </p:val>
                                        </p:tav>
                                      </p:tavLst>
                                    </p:anim>
                                    <p:anim to="" calcmode="lin" valueType="num">
                                      <p:cBhvr>
                                        <p:cTn id="2489" dur="500" fill="hold">
                                          <p:stCondLst>
                                            <p:cond delay="0"/>
                                          </p:stCondLst>
                                        </p:cTn>
                                        <p:tgtEl>
                                          <p:spTgt spid="9"/>
                                        </p:tgtEl>
                                        <p:attrNameLst>
                                          <p:attrName>ppt_h</p:attrName>
                                        </p:attrNameLst>
                                      </p:cBhvr>
                                      <p:tavLst>
                                        <p:tav tm="0">
                                          <p:val>
                                            <p:strVal val="ppt_h"/>
                                          </p:val>
                                        </p:tav>
                                        <p:tav tm="100000">
                                          <p:val>
                                            <p:strVal val="#ppt_h*0.051125"/>
                                          </p:val>
                                        </p:tav>
                                      </p:tavLst>
                                    </p:anim>
                                    <p:anim to="" calcmode="lin" valueType="num">
                                      <p:cBhvr>
                                        <p:cTn id="2490" dur="500" fill="hold">
                                          <p:stCondLst>
                                            <p:cond delay="0"/>
                                          </p:stCondLst>
                                        </p:cTn>
                                        <p:tgtEl>
                                          <p:spTgt spid="9"/>
                                        </p:tgtEl>
                                        <p:attrNameLst>
                                          <p:attrName>ppt_x</p:attrName>
                                        </p:attrNameLst>
                                      </p:cBhvr>
                                      <p:tavLst>
                                        <p:tav tm="0">
                                          <p:val>
                                            <p:strVal val="ppt_x"/>
                                          </p:val>
                                        </p:tav>
                                        <p:tav tm="100000">
                                          <p:val>
                                            <p:fltVal val="3.67558"/>
                                          </p:val>
                                        </p:tav>
                                      </p:tavLst>
                                    </p:anim>
                                    <p:anim to="" calcmode="lin" valueType="num">
                                      <p:cBhvr>
                                        <p:cTn id="2491" dur="500" fill="hold">
                                          <p:stCondLst>
                                            <p:cond delay="0"/>
                                          </p:stCondLst>
                                        </p:cTn>
                                        <p:tgtEl>
                                          <p:spTgt spid="9"/>
                                        </p:tgtEl>
                                        <p:attrNameLst>
                                          <p:attrName>ppt_y</p:attrName>
                                        </p:attrNameLst>
                                      </p:cBhvr>
                                      <p:tavLst>
                                        <p:tav tm="0">
                                          <p:val>
                                            <p:strVal val="ppt_y"/>
                                          </p:val>
                                        </p:tav>
                                        <p:tav tm="100000">
                                          <p:val>
                                            <p:fltVal val="-1.90656"/>
                                          </p:val>
                                        </p:tav>
                                      </p:tavLst>
                                    </p:anim>
                                    <p:anim to="" calcmode="lin" valueType="num">
                                      <p:cBhvr>
                                        <p:cTn id="2492"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2493" presetID="0" presetClass="entr" presetSubtype="0" fill="hold" grpId="27" nodeType="withEffect">
                                  <p:stCondLst>
                                    <p:cond delay="0"/>
                                  </p:stCondLst>
                                  <p:childTnLst>
                                    <p:anim to="" calcmode="lin" valueType="num">
                                      <p:cBhvr>
                                        <p:cTn id="2494" dur="500" fill="hold">
                                          <p:stCondLst>
                                            <p:cond delay="0"/>
                                          </p:stCondLst>
                                        </p:cTn>
                                        <p:tgtEl>
                                          <p:spTgt spid="6"/>
                                        </p:tgtEl>
                                        <p:attrNameLst>
                                          <p:attrName>ppt_w</p:attrName>
                                        </p:attrNameLst>
                                      </p:cBhvr>
                                      <p:tavLst>
                                        <p:tav tm="0">
                                          <p:val>
                                            <p:strVal val="ppt_w"/>
                                          </p:val>
                                        </p:tav>
                                        <p:tav tm="100000">
                                          <p:val>
                                            <p:strVal val="#ppt_w*0.06704155"/>
                                          </p:val>
                                        </p:tav>
                                      </p:tavLst>
                                    </p:anim>
                                    <p:anim to="" calcmode="lin" valueType="num">
                                      <p:cBhvr>
                                        <p:cTn id="2495" dur="500" fill="hold">
                                          <p:stCondLst>
                                            <p:cond delay="0"/>
                                          </p:stCondLst>
                                        </p:cTn>
                                        <p:tgtEl>
                                          <p:spTgt spid="6"/>
                                        </p:tgtEl>
                                        <p:attrNameLst>
                                          <p:attrName>ppt_h</p:attrName>
                                        </p:attrNameLst>
                                      </p:cBhvr>
                                      <p:tavLst>
                                        <p:tav tm="0">
                                          <p:val>
                                            <p:strVal val="ppt_h"/>
                                          </p:val>
                                        </p:tav>
                                        <p:tav tm="100000">
                                          <p:val>
                                            <p:strVal val="#ppt_h*0.06704156"/>
                                          </p:val>
                                        </p:tav>
                                      </p:tavLst>
                                    </p:anim>
                                    <p:anim to="" calcmode="lin" valueType="num">
                                      <p:cBhvr>
                                        <p:cTn id="2496" dur="500" fill="hold">
                                          <p:stCondLst>
                                            <p:cond delay="0"/>
                                          </p:stCondLst>
                                        </p:cTn>
                                        <p:tgtEl>
                                          <p:spTgt spid="6"/>
                                        </p:tgtEl>
                                        <p:attrNameLst>
                                          <p:attrName>ppt_x</p:attrName>
                                        </p:attrNameLst>
                                      </p:cBhvr>
                                      <p:tavLst>
                                        <p:tav tm="0">
                                          <p:val>
                                            <p:strVal val="ppt_x"/>
                                          </p:val>
                                        </p:tav>
                                        <p:tav tm="100000">
                                          <p:val>
                                            <p:fltVal val="3.66215"/>
                                          </p:val>
                                        </p:tav>
                                      </p:tavLst>
                                    </p:anim>
                                    <p:anim to="" calcmode="lin" valueType="num">
                                      <p:cBhvr>
                                        <p:cTn id="2497" dur="500" fill="hold">
                                          <p:stCondLst>
                                            <p:cond delay="0"/>
                                          </p:stCondLst>
                                        </p:cTn>
                                        <p:tgtEl>
                                          <p:spTgt spid="6"/>
                                        </p:tgtEl>
                                        <p:attrNameLst>
                                          <p:attrName>ppt_y</p:attrName>
                                        </p:attrNameLst>
                                      </p:cBhvr>
                                      <p:tavLst>
                                        <p:tav tm="0">
                                          <p:val>
                                            <p:strVal val="ppt_y"/>
                                          </p:val>
                                        </p:tav>
                                        <p:tav tm="100000">
                                          <p:val>
                                            <p:fltVal val="-1.91199"/>
                                          </p:val>
                                        </p:tav>
                                      </p:tavLst>
                                    </p:anim>
                                    <p:anim to="" calcmode="lin" valueType="num">
                                      <p:cBhvr>
                                        <p:cTn id="249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2499" presetID="0" presetClass="entr" presetSubtype="0" fill="hold" grpId="28" nodeType="withEffect">
                                  <p:stCondLst>
                                    <p:cond delay="0"/>
                                  </p:stCondLst>
                                  <p:childTnLst>
                                    <p:anim to="" calcmode="lin" valueType="num">
                                      <p:cBhvr>
                                        <p:cTn id="2500" dur="500" fill="hold">
                                          <p:stCondLst>
                                            <p:cond delay="0"/>
                                          </p:stCondLst>
                                        </p:cTn>
                                        <p:tgtEl>
                                          <p:spTgt spid="4"/>
                                        </p:tgtEl>
                                        <p:attrNameLst>
                                          <p:attrName>ppt_w</p:attrName>
                                        </p:attrNameLst>
                                      </p:cBhvr>
                                      <p:tavLst>
                                        <p:tav tm="0">
                                          <p:val>
                                            <p:strVal val="ppt_w"/>
                                          </p:val>
                                        </p:tav>
                                        <p:tav tm="100000">
                                          <p:val>
                                            <p:strVal val="#ppt_w*0.05484243"/>
                                          </p:val>
                                        </p:tav>
                                      </p:tavLst>
                                    </p:anim>
                                    <p:anim to="" calcmode="lin" valueType="num">
                                      <p:cBhvr>
                                        <p:cTn id="2501" dur="500" fill="hold">
                                          <p:stCondLst>
                                            <p:cond delay="0"/>
                                          </p:stCondLst>
                                        </p:cTn>
                                        <p:tgtEl>
                                          <p:spTgt spid="4"/>
                                        </p:tgtEl>
                                        <p:attrNameLst>
                                          <p:attrName>ppt_h</p:attrName>
                                        </p:attrNameLst>
                                      </p:cBhvr>
                                      <p:tavLst>
                                        <p:tav tm="0">
                                          <p:val>
                                            <p:strVal val="ppt_h"/>
                                          </p:val>
                                        </p:tav>
                                        <p:tav tm="100000">
                                          <p:val>
                                            <p:strVal val="#ppt_h*0.05484243"/>
                                          </p:val>
                                        </p:tav>
                                      </p:tavLst>
                                    </p:anim>
                                    <p:anim to="" calcmode="lin" valueType="num">
                                      <p:cBhvr>
                                        <p:cTn id="2502" dur="500" fill="hold">
                                          <p:stCondLst>
                                            <p:cond delay="0"/>
                                          </p:stCondLst>
                                        </p:cTn>
                                        <p:tgtEl>
                                          <p:spTgt spid="4"/>
                                        </p:tgtEl>
                                        <p:attrNameLst>
                                          <p:attrName>ppt_x</p:attrName>
                                        </p:attrNameLst>
                                      </p:cBhvr>
                                      <p:tavLst>
                                        <p:tav tm="0">
                                          <p:val>
                                            <p:strVal val="ppt_x"/>
                                          </p:val>
                                        </p:tav>
                                        <p:tav tm="100000">
                                          <p:val>
                                            <p:fltVal val="3.66852"/>
                                          </p:val>
                                        </p:tav>
                                      </p:tavLst>
                                    </p:anim>
                                    <p:anim to="" calcmode="lin" valueType="num">
                                      <p:cBhvr>
                                        <p:cTn id="2503" dur="500" fill="hold">
                                          <p:stCondLst>
                                            <p:cond delay="0"/>
                                          </p:stCondLst>
                                        </p:cTn>
                                        <p:tgtEl>
                                          <p:spTgt spid="4"/>
                                        </p:tgtEl>
                                        <p:attrNameLst>
                                          <p:attrName>ppt_y</p:attrName>
                                        </p:attrNameLst>
                                      </p:cBhvr>
                                      <p:tavLst>
                                        <p:tav tm="0">
                                          <p:val>
                                            <p:strVal val="ppt_y"/>
                                          </p:val>
                                        </p:tav>
                                        <p:tav tm="100000">
                                          <p:val>
                                            <p:fltVal val="-1.91644"/>
                                          </p:val>
                                        </p:tav>
                                      </p:tavLst>
                                    </p:anim>
                                    <p:anim to="" calcmode="lin" valueType="num">
                                      <p:cBhvr>
                                        <p:cTn id="250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505" fill="hold">
                      <p:stCondLst>
                        <p:cond delay="indefinite"/>
                      </p:stCondLst>
                      <p:childTnLst>
                        <p:par>
                          <p:cTn id="2506" fill="hold">
                            <p:stCondLst>
                              <p:cond delay="0"/>
                            </p:stCondLst>
                            <p:childTnLst>
                              <p:par>
                                <p:cTn id="2507" presetID="2" presetClass="entr" presetSubtype="4" fill="hold" grpId="0" nodeType="clickEffect">
                                  <p:stCondLst>
                                    <p:cond delay="0"/>
                                  </p:stCondLst>
                                  <p:childTnLst>
                                    <p:set>
                                      <p:cBhvr>
                                        <p:cTn id="2508" dur="1" fill="hold">
                                          <p:stCondLst>
                                            <p:cond delay="0"/>
                                          </p:stCondLst>
                                        </p:cTn>
                                        <p:tgtEl>
                                          <p:spTgt spid="36"/>
                                        </p:tgtEl>
                                        <p:attrNameLst>
                                          <p:attrName>style.visibility</p:attrName>
                                        </p:attrNameLst>
                                      </p:cBhvr>
                                      <p:to>
                                        <p:strVal val="visible"/>
                                      </p:to>
                                    </p:set>
                                    <p:anim calcmode="lin" valueType="num">
                                      <p:cBhvr additive="base">
                                        <p:cTn id="2509" dur="500" fill="hold">
                                          <p:stCondLst>
                                            <p:cond delay="0"/>
                                          </p:stCondLst>
                                        </p:cTn>
                                        <p:tgtEl>
                                          <p:spTgt spid="36"/>
                                        </p:tgtEl>
                                        <p:attrNameLst>
                                          <p:attrName>ppt_x</p:attrName>
                                        </p:attrNameLst>
                                      </p:cBhvr>
                                      <p:tavLst>
                                        <p:tav tm="0">
                                          <p:val>
                                            <p:fltVal val="0.20286"/>
                                          </p:val>
                                        </p:tav>
                                        <p:tav tm="100000">
                                          <p:val>
                                            <p:fltVal val="0.20286"/>
                                          </p:val>
                                        </p:tav>
                                      </p:tavLst>
                                    </p:anim>
                                    <p:anim calcmode="lin" valueType="num">
                                      <p:cBhvr additive="base">
                                        <p:cTn id="2510" dur="500" fill="hold">
                                          <p:stCondLst>
                                            <p:cond delay="0"/>
                                          </p:stCondLst>
                                        </p:cTn>
                                        <p:tgtEl>
                                          <p:spTgt spid="36"/>
                                        </p:tgtEl>
                                        <p:attrNameLst>
                                          <p:attrName>ppt_y</p:attrName>
                                        </p:attrNameLst>
                                      </p:cBhvr>
                                      <p:tavLst>
                                        <p:tav tm="0" fmla="0.5+(#ppt_h*1.43)*((1.5-1.5*$)^3-(1.5-1.5*$)^2)">
                                          <p:val>
                                            <p:intVal val="0"/>
                                          </p:val>
                                        </p:tav>
                                        <p:tav tm="100000">
                                          <p:val>
                                            <p:fltVal val="1"/>
                                          </p:val>
                                        </p:tav>
                                      </p:tavLst>
                                    </p:anim>
                                    <p:anim to="" calcmode="lin" valueType="num">
                                      <p:cBhvr>
                                        <p:cTn id="2511" dur="500" fill="hold">
                                          <p:stCondLst>
                                            <p:cond delay="0"/>
                                          </p:stCondLst>
                                        </p:cTn>
                                        <p:tgtEl>
                                          <p:spTgt spid="36"/>
                                        </p:tgtEl>
                                        <p:attrNameLst>
                                          <p:attrName>ppt_w</p:attrName>
                                        </p:attrNameLst>
                                      </p:cBhvr>
                                      <p:tavLst>
                                        <p:tav tm="0">
                                          <p:val>
                                            <p:strVal val="#ppt_w"/>
                                          </p:val>
                                        </p:tav>
                                        <p:tav tm="100000">
                                          <p:val>
                                            <p:strVal val="#ppt_w*1.431156"/>
                                          </p:val>
                                        </p:tav>
                                      </p:tavLst>
                                    </p:anim>
                                    <p:anim to="" calcmode="lin" valueType="num">
                                      <p:cBhvr>
                                        <p:cTn id="2512" dur="500" fill="hold">
                                          <p:stCondLst>
                                            <p:cond delay="0"/>
                                          </p:stCondLst>
                                        </p:cTn>
                                        <p:tgtEl>
                                          <p:spTgt spid="36"/>
                                        </p:tgtEl>
                                        <p:attrNameLst>
                                          <p:attrName>ppt_h</p:attrName>
                                        </p:attrNameLst>
                                      </p:cBhvr>
                                      <p:tavLst>
                                        <p:tav tm="0">
                                          <p:val>
                                            <p:strVal val="#ppt_h"/>
                                          </p:val>
                                        </p:tav>
                                        <p:tav tm="100000">
                                          <p:val>
                                            <p:strVal val="#ppt_h*1.431156"/>
                                          </p:val>
                                        </p:tav>
                                      </p:tavLst>
                                    </p:anim>
                                  </p:childTnLst>
                                </p:cTn>
                              </p:par>
                              <p:par>
                                <p:cTn id="2513" presetID="0" presetClass="entr" presetSubtype="0" fill="hold" grpId="1" nodeType="withEffect">
                                  <p:stCondLst>
                                    <p:cond delay="0"/>
                                  </p:stCondLst>
                                  <p:childTnLst>
                                    <p:anim to="" calcmode="lin" valueType="num">
                                      <p:cBhvr>
                                        <p:cTn id="2514" dur="500" fill="hold">
                                          <p:stCondLst>
                                            <p:cond delay="0"/>
                                          </p:stCondLst>
                                        </p:cTn>
                                        <p:tgtEl>
                                          <p:spTgt spid="35"/>
                                        </p:tgtEl>
                                        <p:attrNameLst>
                                          <p:attrName>ppt_w</p:attrName>
                                        </p:attrNameLst>
                                      </p:cBhvr>
                                      <p:tavLst>
                                        <p:tav tm="0">
                                          <p:val>
                                            <p:strVal val="ppt_w"/>
                                          </p:val>
                                        </p:tav>
                                        <p:tav tm="100000">
                                          <p:val>
                                            <p:strVal val="#ppt_w*1.395671"/>
                                          </p:val>
                                        </p:tav>
                                      </p:tavLst>
                                    </p:anim>
                                    <p:anim to="" calcmode="lin" valueType="num">
                                      <p:cBhvr>
                                        <p:cTn id="2515" dur="500" fill="hold">
                                          <p:stCondLst>
                                            <p:cond delay="0"/>
                                          </p:stCondLst>
                                        </p:cTn>
                                        <p:tgtEl>
                                          <p:spTgt spid="35"/>
                                        </p:tgtEl>
                                        <p:attrNameLst>
                                          <p:attrName>ppt_h</p:attrName>
                                        </p:attrNameLst>
                                      </p:cBhvr>
                                      <p:tavLst>
                                        <p:tav tm="0">
                                          <p:val>
                                            <p:strVal val="ppt_h"/>
                                          </p:val>
                                        </p:tav>
                                        <p:tav tm="100000">
                                          <p:val>
                                            <p:strVal val="#ppt_h*1.395671"/>
                                          </p:val>
                                        </p:tav>
                                      </p:tavLst>
                                    </p:anim>
                                    <p:anim to="" calcmode="lin" valueType="num">
                                      <p:cBhvr>
                                        <p:cTn id="2516" dur="500" fill="hold">
                                          <p:stCondLst>
                                            <p:cond delay="0"/>
                                          </p:stCondLst>
                                        </p:cTn>
                                        <p:tgtEl>
                                          <p:spTgt spid="35"/>
                                        </p:tgtEl>
                                        <p:attrNameLst>
                                          <p:attrName>ppt_x</p:attrName>
                                        </p:attrNameLst>
                                      </p:cBhvr>
                                      <p:tavLst>
                                        <p:tav tm="0">
                                          <p:val>
                                            <p:strVal val="ppt_x"/>
                                          </p:val>
                                        </p:tav>
                                        <p:tav tm="100000">
                                          <p:val>
                                            <p:fltVal val="0.42723"/>
                                          </p:val>
                                        </p:tav>
                                      </p:tavLst>
                                    </p:anim>
                                    <p:anim to="" calcmode="lin" valueType="num">
                                      <p:cBhvr>
                                        <p:cTn id="2517" dur="500" fill="hold">
                                          <p:stCondLst>
                                            <p:cond delay="0"/>
                                          </p:stCondLst>
                                        </p:cTn>
                                        <p:tgtEl>
                                          <p:spTgt spid="35"/>
                                        </p:tgtEl>
                                        <p:attrNameLst>
                                          <p:attrName>ppt_y</p:attrName>
                                        </p:attrNameLst>
                                      </p:cBhvr>
                                      <p:tavLst>
                                        <p:tav tm="0">
                                          <p:val>
                                            <p:strVal val="ppt_y"/>
                                          </p:val>
                                        </p:tav>
                                        <p:tav tm="100000">
                                          <p:val>
                                            <p:fltVal val="0.32238"/>
                                          </p:val>
                                        </p:tav>
                                      </p:tavLst>
                                    </p:anim>
                                    <p:anim to="" calcmode="lin" valueType="num">
                                      <p:cBhvr>
                                        <p:cTn id="2518" dur="500" fill="hold">
                                          <p:stCondLst>
                                            <p:cond delay="0"/>
                                          </p:stCondLst>
                                        </p:cTn>
                                        <p:tgtEl>
                                          <p:spTgt spid="35"/>
                                        </p:tgtEl>
                                        <p:attrNameLst>
                                          <p:attrName>transform.rotation_z</p:attrName>
                                        </p:attrNameLst>
                                      </p:cBhvr>
                                      <p:tavLst>
                                        <p:tav tm="0">
                                          <p:val>
                                            <p:strVal val="ppt_r"/>
                                          </p:val>
                                        </p:tav>
                                        <p:tav tm="100000">
                                          <p:val>
                                            <p:fltVal val="0"/>
                                          </p:val>
                                        </p:tav>
                                      </p:tavLst>
                                    </p:anim>
                                  </p:childTnLst>
                                </p:cTn>
                              </p:par>
                              <p:par>
                                <p:cTn id="2519" presetID="0" presetClass="entr" presetSubtype="0" fill="hold" grpId="2" nodeType="withEffect">
                                  <p:stCondLst>
                                    <p:cond delay="0"/>
                                  </p:stCondLst>
                                  <p:childTnLst>
                                    <p:anim to="" calcmode="lin" valueType="num">
                                      <p:cBhvr>
                                        <p:cTn id="2520" dur="500" fill="hold">
                                          <p:stCondLst>
                                            <p:cond delay="0"/>
                                          </p:stCondLst>
                                        </p:cTn>
                                        <p:tgtEl>
                                          <p:spTgt spid="34"/>
                                        </p:tgtEl>
                                        <p:attrNameLst>
                                          <p:attrName>ppt_w</p:attrName>
                                        </p:attrNameLst>
                                      </p:cBhvr>
                                      <p:tavLst>
                                        <p:tav tm="0">
                                          <p:val>
                                            <p:strVal val="ppt_w"/>
                                          </p:val>
                                        </p:tav>
                                        <p:tav tm="100000">
                                          <p:val>
                                            <p:strVal val="#ppt_w*1.86539"/>
                                          </p:val>
                                        </p:tav>
                                      </p:tavLst>
                                    </p:anim>
                                    <p:anim to="" calcmode="lin" valueType="num">
                                      <p:cBhvr>
                                        <p:cTn id="2521" dur="500" fill="hold">
                                          <p:stCondLst>
                                            <p:cond delay="0"/>
                                          </p:stCondLst>
                                        </p:cTn>
                                        <p:tgtEl>
                                          <p:spTgt spid="34"/>
                                        </p:tgtEl>
                                        <p:attrNameLst>
                                          <p:attrName>ppt_h</p:attrName>
                                        </p:attrNameLst>
                                      </p:cBhvr>
                                      <p:tavLst>
                                        <p:tav tm="0">
                                          <p:val>
                                            <p:strVal val="ppt_h"/>
                                          </p:val>
                                        </p:tav>
                                        <p:tav tm="100000">
                                          <p:val>
                                            <p:strVal val="#ppt_h*1.86539"/>
                                          </p:val>
                                        </p:tav>
                                      </p:tavLst>
                                    </p:anim>
                                    <p:anim to="" calcmode="lin" valueType="num">
                                      <p:cBhvr>
                                        <p:cTn id="2522" dur="500" fill="hold">
                                          <p:stCondLst>
                                            <p:cond delay="0"/>
                                          </p:stCondLst>
                                        </p:cTn>
                                        <p:tgtEl>
                                          <p:spTgt spid="34"/>
                                        </p:tgtEl>
                                        <p:attrNameLst>
                                          <p:attrName>ppt_x</p:attrName>
                                        </p:attrNameLst>
                                      </p:cBhvr>
                                      <p:tavLst>
                                        <p:tav tm="0">
                                          <p:val>
                                            <p:strVal val="ppt_x"/>
                                          </p:val>
                                        </p:tav>
                                        <p:tav tm="100000">
                                          <p:val>
                                            <p:fltVal val="0.87596"/>
                                          </p:val>
                                        </p:tav>
                                      </p:tavLst>
                                    </p:anim>
                                    <p:anim to="" calcmode="lin" valueType="num">
                                      <p:cBhvr>
                                        <p:cTn id="2523" dur="500" fill="hold">
                                          <p:stCondLst>
                                            <p:cond delay="0"/>
                                          </p:stCondLst>
                                        </p:cTn>
                                        <p:tgtEl>
                                          <p:spTgt spid="34"/>
                                        </p:tgtEl>
                                        <p:attrNameLst>
                                          <p:attrName>ppt_y</p:attrName>
                                        </p:attrNameLst>
                                      </p:cBhvr>
                                      <p:tavLst>
                                        <p:tav tm="0">
                                          <p:val>
                                            <p:strVal val="ppt_y"/>
                                          </p:val>
                                        </p:tav>
                                        <p:tav tm="100000">
                                          <p:val>
                                            <p:fltVal val="-0.11537"/>
                                          </p:val>
                                        </p:tav>
                                      </p:tavLst>
                                    </p:anim>
                                    <p:anim to="" calcmode="lin" valueType="num">
                                      <p:cBhvr>
                                        <p:cTn id="2524" dur="500" fill="hold">
                                          <p:stCondLst>
                                            <p:cond delay="0"/>
                                          </p:stCondLst>
                                        </p:cTn>
                                        <p:tgtEl>
                                          <p:spTgt spid="34"/>
                                        </p:tgtEl>
                                        <p:attrNameLst>
                                          <p:attrName>transform.rotation_z</p:attrName>
                                        </p:attrNameLst>
                                      </p:cBhvr>
                                      <p:tavLst>
                                        <p:tav tm="0">
                                          <p:val>
                                            <p:strVal val="ppt_r"/>
                                          </p:val>
                                        </p:tav>
                                        <p:tav tm="100000">
                                          <p:val>
                                            <p:fltVal val="90"/>
                                          </p:val>
                                        </p:tav>
                                      </p:tavLst>
                                    </p:anim>
                                  </p:childTnLst>
                                </p:cTn>
                              </p:par>
                              <p:par>
                                <p:cTn id="2525" presetID="0" presetClass="entr" presetSubtype="0" fill="hold" grpId="3" nodeType="withEffect">
                                  <p:stCondLst>
                                    <p:cond delay="0"/>
                                  </p:stCondLst>
                                  <p:childTnLst>
                                    <p:anim to="" calcmode="lin" valueType="num">
                                      <p:cBhvr>
                                        <p:cTn id="2526" dur="500" fill="hold">
                                          <p:stCondLst>
                                            <p:cond delay="0"/>
                                          </p:stCondLst>
                                        </p:cTn>
                                        <p:tgtEl>
                                          <p:spTgt spid="33"/>
                                        </p:tgtEl>
                                        <p:attrNameLst>
                                          <p:attrName>ppt_w</p:attrName>
                                        </p:attrNameLst>
                                      </p:cBhvr>
                                      <p:tavLst>
                                        <p:tav tm="0">
                                          <p:val>
                                            <p:strVal val="ppt_w"/>
                                          </p:val>
                                        </p:tav>
                                        <p:tav tm="100000">
                                          <p:val>
                                            <p:strVal val="#ppt_w*1.879869"/>
                                          </p:val>
                                        </p:tav>
                                      </p:tavLst>
                                    </p:anim>
                                    <p:anim to="" calcmode="lin" valueType="num">
                                      <p:cBhvr>
                                        <p:cTn id="2527" dur="500" fill="hold">
                                          <p:stCondLst>
                                            <p:cond delay="0"/>
                                          </p:stCondLst>
                                        </p:cTn>
                                        <p:tgtEl>
                                          <p:spTgt spid="33"/>
                                        </p:tgtEl>
                                        <p:attrNameLst>
                                          <p:attrName>ppt_h</p:attrName>
                                        </p:attrNameLst>
                                      </p:cBhvr>
                                      <p:tavLst>
                                        <p:tav tm="0">
                                          <p:val>
                                            <p:strVal val="ppt_h"/>
                                          </p:val>
                                        </p:tav>
                                        <p:tav tm="100000">
                                          <p:val>
                                            <p:strVal val="#ppt_h*1.879869"/>
                                          </p:val>
                                        </p:tav>
                                      </p:tavLst>
                                    </p:anim>
                                    <p:anim to="" calcmode="lin" valueType="num">
                                      <p:cBhvr>
                                        <p:cTn id="2528" dur="500" fill="hold">
                                          <p:stCondLst>
                                            <p:cond delay="0"/>
                                          </p:stCondLst>
                                        </p:cTn>
                                        <p:tgtEl>
                                          <p:spTgt spid="33"/>
                                        </p:tgtEl>
                                        <p:attrNameLst>
                                          <p:attrName>ppt_x</p:attrName>
                                        </p:attrNameLst>
                                      </p:cBhvr>
                                      <p:tavLst>
                                        <p:tav tm="0">
                                          <p:val>
                                            <p:strVal val="ppt_x"/>
                                          </p:val>
                                        </p:tav>
                                        <p:tav tm="100000">
                                          <p:val>
                                            <p:fltVal val="1.06191"/>
                                          </p:val>
                                        </p:tav>
                                      </p:tavLst>
                                    </p:anim>
                                    <p:anim to="" calcmode="lin" valueType="num">
                                      <p:cBhvr>
                                        <p:cTn id="2529" dur="500" fill="hold">
                                          <p:stCondLst>
                                            <p:cond delay="0"/>
                                          </p:stCondLst>
                                        </p:cTn>
                                        <p:tgtEl>
                                          <p:spTgt spid="33"/>
                                        </p:tgtEl>
                                        <p:attrNameLst>
                                          <p:attrName>ppt_y</p:attrName>
                                        </p:attrNameLst>
                                      </p:cBhvr>
                                      <p:tavLst>
                                        <p:tav tm="0">
                                          <p:val>
                                            <p:strVal val="ppt_y"/>
                                          </p:val>
                                        </p:tav>
                                        <p:tav tm="100000">
                                          <p:val>
                                            <p:fltVal val="0.07254"/>
                                          </p:val>
                                        </p:tav>
                                      </p:tavLst>
                                    </p:anim>
                                    <p:anim to="" calcmode="lin" valueType="num">
                                      <p:cBhvr>
                                        <p:cTn id="2530" dur="500" fill="hold">
                                          <p:stCondLst>
                                            <p:cond delay="0"/>
                                          </p:stCondLst>
                                        </p:cTn>
                                        <p:tgtEl>
                                          <p:spTgt spid="33"/>
                                        </p:tgtEl>
                                        <p:attrNameLst>
                                          <p:attrName>transform.rotation_z</p:attrName>
                                        </p:attrNameLst>
                                      </p:cBhvr>
                                      <p:tavLst>
                                        <p:tav tm="0">
                                          <p:val>
                                            <p:strVal val="ppt_r"/>
                                          </p:val>
                                        </p:tav>
                                        <p:tav tm="100000">
                                          <p:val>
                                            <p:fltVal val="90"/>
                                          </p:val>
                                        </p:tav>
                                      </p:tavLst>
                                    </p:anim>
                                  </p:childTnLst>
                                </p:cTn>
                              </p:par>
                              <p:par>
                                <p:cTn id="2531" presetID="0" presetClass="entr" presetSubtype="0" fill="hold" grpId="4" nodeType="withEffect">
                                  <p:stCondLst>
                                    <p:cond delay="0"/>
                                  </p:stCondLst>
                                  <p:childTnLst>
                                    <p:anim to="" calcmode="lin" valueType="num">
                                      <p:cBhvr>
                                        <p:cTn id="2532" dur="500" fill="hold">
                                          <p:stCondLst>
                                            <p:cond delay="0"/>
                                          </p:stCondLst>
                                        </p:cTn>
                                        <p:tgtEl>
                                          <p:spTgt spid="32"/>
                                        </p:tgtEl>
                                        <p:attrNameLst>
                                          <p:attrName>ppt_w</p:attrName>
                                        </p:attrNameLst>
                                      </p:cBhvr>
                                      <p:tavLst>
                                        <p:tav tm="0">
                                          <p:val>
                                            <p:strVal val="ppt_w"/>
                                          </p:val>
                                        </p:tav>
                                        <p:tav tm="100000">
                                          <p:val>
                                            <p:strVal val="#ppt_w*1.834158"/>
                                          </p:val>
                                        </p:tav>
                                      </p:tavLst>
                                    </p:anim>
                                    <p:anim to="" calcmode="lin" valueType="num">
                                      <p:cBhvr>
                                        <p:cTn id="2533" dur="500" fill="hold">
                                          <p:stCondLst>
                                            <p:cond delay="0"/>
                                          </p:stCondLst>
                                        </p:cTn>
                                        <p:tgtEl>
                                          <p:spTgt spid="32"/>
                                        </p:tgtEl>
                                        <p:attrNameLst>
                                          <p:attrName>ppt_h</p:attrName>
                                        </p:attrNameLst>
                                      </p:cBhvr>
                                      <p:tavLst>
                                        <p:tav tm="0">
                                          <p:val>
                                            <p:strVal val="ppt_h"/>
                                          </p:val>
                                        </p:tav>
                                        <p:tav tm="100000">
                                          <p:val>
                                            <p:strVal val="#ppt_h*1.834158"/>
                                          </p:val>
                                        </p:tav>
                                      </p:tavLst>
                                    </p:anim>
                                    <p:anim to="" calcmode="lin" valueType="num">
                                      <p:cBhvr>
                                        <p:cTn id="2534" dur="500" fill="hold">
                                          <p:stCondLst>
                                            <p:cond delay="0"/>
                                          </p:stCondLst>
                                        </p:cTn>
                                        <p:tgtEl>
                                          <p:spTgt spid="32"/>
                                        </p:tgtEl>
                                        <p:attrNameLst>
                                          <p:attrName>ppt_x</p:attrName>
                                        </p:attrNameLst>
                                      </p:cBhvr>
                                      <p:tavLst>
                                        <p:tav tm="0">
                                          <p:val>
                                            <p:strVal val="ppt_x"/>
                                          </p:val>
                                        </p:tav>
                                        <p:tav tm="100000">
                                          <p:val>
                                            <p:fltVal val="1.24582"/>
                                          </p:val>
                                        </p:tav>
                                      </p:tavLst>
                                    </p:anim>
                                    <p:anim to="" calcmode="lin" valueType="num">
                                      <p:cBhvr>
                                        <p:cTn id="2535" dur="500" fill="hold">
                                          <p:stCondLst>
                                            <p:cond delay="0"/>
                                          </p:stCondLst>
                                        </p:cTn>
                                        <p:tgtEl>
                                          <p:spTgt spid="32"/>
                                        </p:tgtEl>
                                        <p:attrNameLst>
                                          <p:attrName>ppt_y</p:attrName>
                                        </p:attrNameLst>
                                      </p:cBhvr>
                                      <p:tavLst>
                                        <p:tav tm="0">
                                          <p:val>
                                            <p:strVal val="ppt_y"/>
                                          </p:val>
                                        </p:tav>
                                        <p:tav tm="100000">
                                          <p:val>
                                            <p:fltVal val="-0.1892"/>
                                          </p:val>
                                        </p:tav>
                                      </p:tavLst>
                                    </p:anim>
                                    <p:anim to="" calcmode="lin" valueType="num">
                                      <p:cBhvr>
                                        <p:cTn id="2536" dur="500" fill="hold">
                                          <p:stCondLst>
                                            <p:cond delay="0"/>
                                          </p:stCondLst>
                                        </p:cTn>
                                        <p:tgtEl>
                                          <p:spTgt spid="32"/>
                                        </p:tgtEl>
                                        <p:attrNameLst>
                                          <p:attrName>transform.rotation_z</p:attrName>
                                        </p:attrNameLst>
                                      </p:cBhvr>
                                      <p:tavLst>
                                        <p:tav tm="0">
                                          <p:val>
                                            <p:strVal val="ppt_r"/>
                                          </p:val>
                                        </p:tav>
                                        <p:tav tm="100000">
                                          <p:val>
                                            <p:fltVal val="90"/>
                                          </p:val>
                                        </p:tav>
                                      </p:tavLst>
                                    </p:anim>
                                  </p:childTnLst>
                                </p:cTn>
                              </p:par>
                              <p:par>
                                <p:cTn id="2537" presetID="0" presetClass="entr" presetSubtype="0" fill="hold" grpId="5" nodeType="withEffect">
                                  <p:stCondLst>
                                    <p:cond delay="0"/>
                                  </p:stCondLst>
                                  <p:childTnLst>
                                    <p:anim to="" calcmode="lin" valueType="num">
                                      <p:cBhvr>
                                        <p:cTn id="2538" dur="500" fill="hold">
                                          <p:stCondLst>
                                            <p:cond delay="0"/>
                                          </p:stCondLst>
                                        </p:cTn>
                                        <p:tgtEl>
                                          <p:spTgt spid="31"/>
                                        </p:tgtEl>
                                        <p:attrNameLst>
                                          <p:attrName>ppt_w</p:attrName>
                                        </p:attrNameLst>
                                      </p:cBhvr>
                                      <p:tavLst>
                                        <p:tav tm="0">
                                          <p:val>
                                            <p:strVal val="ppt_w"/>
                                          </p:val>
                                        </p:tav>
                                        <p:tav tm="100000">
                                          <p:val>
                                            <p:strVal val="#ppt_w*2.292763"/>
                                          </p:val>
                                        </p:tav>
                                      </p:tavLst>
                                    </p:anim>
                                    <p:anim to="" calcmode="lin" valueType="num">
                                      <p:cBhvr>
                                        <p:cTn id="2539" dur="500" fill="hold">
                                          <p:stCondLst>
                                            <p:cond delay="0"/>
                                          </p:stCondLst>
                                        </p:cTn>
                                        <p:tgtEl>
                                          <p:spTgt spid="31"/>
                                        </p:tgtEl>
                                        <p:attrNameLst>
                                          <p:attrName>ppt_h</p:attrName>
                                        </p:attrNameLst>
                                      </p:cBhvr>
                                      <p:tavLst>
                                        <p:tav tm="0">
                                          <p:val>
                                            <p:strVal val="ppt_h"/>
                                          </p:val>
                                        </p:tav>
                                        <p:tav tm="100000">
                                          <p:val>
                                            <p:strVal val="#ppt_h*2.292763"/>
                                          </p:val>
                                        </p:tav>
                                      </p:tavLst>
                                    </p:anim>
                                    <p:anim to="" calcmode="lin" valueType="num">
                                      <p:cBhvr>
                                        <p:cTn id="2540" dur="500" fill="hold">
                                          <p:stCondLst>
                                            <p:cond delay="0"/>
                                          </p:stCondLst>
                                        </p:cTn>
                                        <p:tgtEl>
                                          <p:spTgt spid="31"/>
                                        </p:tgtEl>
                                        <p:attrNameLst>
                                          <p:attrName>ppt_x</p:attrName>
                                        </p:attrNameLst>
                                      </p:cBhvr>
                                      <p:tavLst>
                                        <p:tav tm="0">
                                          <p:val>
                                            <p:strVal val="ppt_x"/>
                                          </p:val>
                                        </p:tav>
                                        <p:tav tm="100000">
                                          <p:val>
                                            <p:fltVal val="1.5035"/>
                                          </p:val>
                                        </p:tav>
                                      </p:tavLst>
                                    </p:anim>
                                    <p:anim to="" calcmode="lin" valueType="num">
                                      <p:cBhvr>
                                        <p:cTn id="2541" dur="500" fill="hold">
                                          <p:stCondLst>
                                            <p:cond delay="0"/>
                                          </p:stCondLst>
                                        </p:cTn>
                                        <p:tgtEl>
                                          <p:spTgt spid="31"/>
                                        </p:tgtEl>
                                        <p:attrNameLst>
                                          <p:attrName>ppt_y</p:attrName>
                                        </p:attrNameLst>
                                      </p:cBhvr>
                                      <p:tavLst>
                                        <p:tav tm="0">
                                          <p:val>
                                            <p:strVal val="ppt_y"/>
                                          </p:val>
                                        </p:tav>
                                        <p:tav tm="100000">
                                          <p:val>
                                            <p:fltVal val="-0.33456"/>
                                          </p:val>
                                        </p:tav>
                                      </p:tavLst>
                                    </p:anim>
                                    <p:anim to="" calcmode="lin" valueType="num">
                                      <p:cBhvr>
                                        <p:cTn id="2542" dur="500" fill="hold">
                                          <p:stCondLst>
                                            <p:cond delay="0"/>
                                          </p:stCondLst>
                                        </p:cTn>
                                        <p:tgtEl>
                                          <p:spTgt spid="31"/>
                                        </p:tgtEl>
                                        <p:attrNameLst>
                                          <p:attrName>transform.rotation_z</p:attrName>
                                        </p:attrNameLst>
                                      </p:cBhvr>
                                      <p:tavLst>
                                        <p:tav tm="0">
                                          <p:val>
                                            <p:strVal val="ppt_r"/>
                                          </p:val>
                                        </p:tav>
                                        <p:tav tm="100000">
                                          <p:val>
                                            <p:fltVal val="90"/>
                                          </p:val>
                                        </p:tav>
                                      </p:tavLst>
                                    </p:anim>
                                  </p:childTnLst>
                                </p:cTn>
                              </p:par>
                              <p:par>
                                <p:cTn id="2543" presetID="0" presetClass="entr" presetSubtype="0" fill="hold" grpId="6" nodeType="withEffect">
                                  <p:stCondLst>
                                    <p:cond delay="0"/>
                                  </p:stCondLst>
                                  <p:childTnLst>
                                    <p:anim to="" calcmode="lin" valueType="num">
                                      <p:cBhvr>
                                        <p:cTn id="2544" dur="500" fill="hold">
                                          <p:stCondLst>
                                            <p:cond delay="0"/>
                                          </p:stCondLst>
                                        </p:cTn>
                                        <p:tgtEl>
                                          <p:spTgt spid="30"/>
                                        </p:tgtEl>
                                        <p:attrNameLst>
                                          <p:attrName>ppt_w</p:attrName>
                                        </p:attrNameLst>
                                      </p:cBhvr>
                                      <p:tavLst>
                                        <p:tav tm="0">
                                          <p:val>
                                            <p:strVal val="ppt_w"/>
                                          </p:val>
                                        </p:tav>
                                        <p:tav tm="100000">
                                          <p:val>
                                            <p:strVal val="#ppt_w*2.292763"/>
                                          </p:val>
                                        </p:tav>
                                      </p:tavLst>
                                    </p:anim>
                                    <p:anim to="" calcmode="lin" valueType="num">
                                      <p:cBhvr>
                                        <p:cTn id="2545" dur="500" fill="hold">
                                          <p:stCondLst>
                                            <p:cond delay="0"/>
                                          </p:stCondLst>
                                        </p:cTn>
                                        <p:tgtEl>
                                          <p:spTgt spid="30"/>
                                        </p:tgtEl>
                                        <p:attrNameLst>
                                          <p:attrName>ppt_h</p:attrName>
                                        </p:attrNameLst>
                                      </p:cBhvr>
                                      <p:tavLst>
                                        <p:tav tm="0">
                                          <p:val>
                                            <p:strVal val="ppt_h"/>
                                          </p:val>
                                        </p:tav>
                                        <p:tav tm="100000">
                                          <p:val>
                                            <p:strVal val="#ppt_h*2.292763"/>
                                          </p:val>
                                        </p:tav>
                                      </p:tavLst>
                                    </p:anim>
                                    <p:anim to="" calcmode="lin" valueType="num">
                                      <p:cBhvr>
                                        <p:cTn id="2546" dur="500" fill="hold">
                                          <p:stCondLst>
                                            <p:cond delay="0"/>
                                          </p:stCondLst>
                                        </p:cTn>
                                        <p:tgtEl>
                                          <p:spTgt spid="30"/>
                                        </p:tgtEl>
                                        <p:attrNameLst>
                                          <p:attrName>ppt_x</p:attrName>
                                        </p:attrNameLst>
                                      </p:cBhvr>
                                      <p:tavLst>
                                        <p:tav tm="0">
                                          <p:val>
                                            <p:strVal val="ppt_x"/>
                                          </p:val>
                                        </p:tav>
                                        <p:tav tm="100000">
                                          <p:val>
                                            <p:fltVal val="2.08057"/>
                                          </p:val>
                                        </p:tav>
                                      </p:tavLst>
                                    </p:anim>
                                    <p:anim to="" calcmode="lin" valueType="num">
                                      <p:cBhvr>
                                        <p:cTn id="2547" dur="500" fill="hold">
                                          <p:stCondLst>
                                            <p:cond delay="0"/>
                                          </p:stCondLst>
                                        </p:cTn>
                                        <p:tgtEl>
                                          <p:spTgt spid="30"/>
                                        </p:tgtEl>
                                        <p:attrNameLst>
                                          <p:attrName>ppt_y</p:attrName>
                                        </p:attrNameLst>
                                      </p:cBhvr>
                                      <p:tavLst>
                                        <p:tav tm="0">
                                          <p:val>
                                            <p:strVal val="ppt_y"/>
                                          </p:val>
                                        </p:tav>
                                        <p:tav tm="100000">
                                          <p:val>
                                            <p:fltVal val="-1.03807"/>
                                          </p:val>
                                        </p:tav>
                                      </p:tavLst>
                                    </p:anim>
                                    <p:anim to="" calcmode="lin" valueType="num">
                                      <p:cBhvr>
                                        <p:cTn id="2548" dur="500" fill="hold">
                                          <p:stCondLst>
                                            <p:cond delay="0"/>
                                          </p:stCondLst>
                                        </p:cTn>
                                        <p:tgtEl>
                                          <p:spTgt spid="30"/>
                                        </p:tgtEl>
                                        <p:attrNameLst>
                                          <p:attrName>transform.rotation_z</p:attrName>
                                        </p:attrNameLst>
                                      </p:cBhvr>
                                      <p:tavLst>
                                        <p:tav tm="0">
                                          <p:val>
                                            <p:strVal val="ppt_r"/>
                                          </p:val>
                                        </p:tav>
                                        <p:tav tm="100000">
                                          <p:val>
                                            <p:fltVal val="0"/>
                                          </p:val>
                                        </p:tav>
                                      </p:tavLst>
                                    </p:anim>
                                  </p:childTnLst>
                                </p:cTn>
                              </p:par>
                              <p:par>
                                <p:cTn id="2549" presetID="0" presetClass="entr" presetSubtype="0" fill="hold" grpId="7" nodeType="withEffect">
                                  <p:stCondLst>
                                    <p:cond delay="0"/>
                                  </p:stCondLst>
                                  <p:childTnLst>
                                    <p:anim to="" calcmode="lin" valueType="num">
                                      <p:cBhvr>
                                        <p:cTn id="2550" dur="500" fill="hold">
                                          <p:stCondLst>
                                            <p:cond delay="0"/>
                                          </p:stCondLst>
                                        </p:cTn>
                                        <p:tgtEl>
                                          <p:spTgt spid="29"/>
                                        </p:tgtEl>
                                        <p:attrNameLst>
                                          <p:attrName>ppt_w</p:attrName>
                                        </p:attrNameLst>
                                      </p:cBhvr>
                                      <p:tavLst>
                                        <p:tav tm="0">
                                          <p:val>
                                            <p:strVal val="ppt_w"/>
                                          </p:val>
                                        </p:tav>
                                        <p:tav tm="100000">
                                          <p:val>
                                            <p:strVal val="#ppt_w*2.292763"/>
                                          </p:val>
                                        </p:tav>
                                      </p:tavLst>
                                    </p:anim>
                                    <p:anim to="" calcmode="lin" valueType="num">
                                      <p:cBhvr>
                                        <p:cTn id="2551" dur="500" fill="hold">
                                          <p:stCondLst>
                                            <p:cond delay="0"/>
                                          </p:stCondLst>
                                        </p:cTn>
                                        <p:tgtEl>
                                          <p:spTgt spid="29"/>
                                        </p:tgtEl>
                                        <p:attrNameLst>
                                          <p:attrName>ppt_h</p:attrName>
                                        </p:attrNameLst>
                                      </p:cBhvr>
                                      <p:tavLst>
                                        <p:tav tm="0">
                                          <p:val>
                                            <p:strVal val="ppt_h"/>
                                          </p:val>
                                        </p:tav>
                                        <p:tav tm="100000">
                                          <p:val>
                                            <p:strVal val="#ppt_h*2.292763"/>
                                          </p:val>
                                        </p:tav>
                                      </p:tavLst>
                                    </p:anim>
                                    <p:anim to="" calcmode="lin" valueType="num">
                                      <p:cBhvr>
                                        <p:cTn id="2552" dur="500" fill="hold">
                                          <p:stCondLst>
                                            <p:cond delay="0"/>
                                          </p:stCondLst>
                                        </p:cTn>
                                        <p:tgtEl>
                                          <p:spTgt spid="29"/>
                                        </p:tgtEl>
                                        <p:attrNameLst>
                                          <p:attrName>ppt_x</p:attrName>
                                        </p:attrNameLst>
                                      </p:cBhvr>
                                      <p:tavLst>
                                        <p:tav tm="0">
                                          <p:val>
                                            <p:strVal val="ppt_x"/>
                                          </p:val>
                                        </p:tav>
                                        <p:tav tm="100000">
                                          <p:val>
                                            <p:fltVal val="2.28775"/>
                                          </p:val>
                                        </p:tav>
                                      </p:tavLst>
                                    </p:anim>
                                    <p:anim to="" calcmode="lin" valueType="num">
                                      <p:cBhvr>
                                        <p:cTn id="2553" dur="500" fill="hold">
                                          <p:stCondLst>
                                            <p:cond delay="0"/>
                                          </p:stCondLst>
                                        </p:cTn>
                                        <p:tgtEl>
                                          <p:spTgt spid="29"/>
                                        </p:tgtEl>
                                        <p:attrNameLst>
                                          <p:attrName>ppt_y</p:attrName>
                                        </p:attrNameLst>
                                      </p:cBhvr>
                                      <p:tavLst>
                                        <p:tav tm="0">
                                          <p:val>
                                            <p:strVal val="ppt_y"/>
                                          </p:val>
                                        </p:tav>
                                        <p:tav tm="100000">
                                          <p:val>
                                            <p:fltVal val="-1.37818"/>
                                          </p:val>
                                        </p:tav>
                                      </p:tavLst>
                                    </p:anim>
                                    <p:anim to="" calcmode="lin" valueType="num">
                                      <p:cBhvr>
                                        <p:cTn id="2554" dur="500" fill="hold">
                                          <p:stCondLst>
                                            <p:cond delay="0"/>
                                          </p:stCondLst>
                                        </p:cTn>
                                        <p:tgtEl>
                                          <p:spTgt spid="29"/>
                                        </p:tgtEl>
                                        <p:attrNameLst>
                                          <p:attrName>transform.rotation_z</p:attrName>
                                        </p:attrNameLst>
                                      </p:cBhvr>
                                      <p:tavLst>
                                        <p:tav tm="0">
                                          <p:val>
                                            <p:strVal val="ppt_r"/>
                                          </p:val>
                                        </p:tav>
                                        <p:tav tm="100000">
                                          <p:val>
                                            <p:fltVal val="0"/>
                                          </p:val>
                                        </p:tav>
                                      </p:tavLst>
                                    </p:anim>
                                  </p:childTnLst>
                                </p:cTn>
                              </p:par>
                              <p:par>
                                <p:cTn id="2555" presetID="0" presetClass="entr" presetSubtype="0" fill="hold" grpId="8" nodeType="withEffect">
                                  <p:stCondLst>
                                    <p:cond delay="0"/>
                                  </p:stCondLst>
                                  <p:childTnLst>
                                    <p:anim to="" calcmode="lin" valueType="num">
                                      <p:cBhvr>
                                        <p:cTn id="2556" dur="500" fill="hold">
                                          <p:stCondLst>
                                            <p:cond delay="0"/>
                                          </p:stCondLst>
                                        </p:cTn>
                                        <p:tgtEl>
                                          <p:spTgt spid="28"/>
                                        </p:tgtEl>
                                        <p:attrNameLst>
                                          <p:attrName>ppt_w</p:attrName>
                                        </p:attrNameLst>
                                      </p:cBhvr>
                                      <p:tavLst>
                                        <p:tav tm="0">
                                          <p:val>
                                            <p:strVal val="ppt_w"/>
                                          </p:val>
                                        </p:tav>
                                        <p:tav tm="100000">
                                          <p:val>
                                            <p:strVal val="#ppt_w*3.053697"/>
                                          </p:val>
                                        </p:tav>
                                      </p:tavLst>
                                    </p:anim>
                                    <p:anim to="" calcmode="lin" valueType="num">
                                      <p:cBhvr>
                                        <p:cTn id="2557" dur="500" fill="hold">
                                          <p:stCondLst>
                                            <p:cond delay="0"/>
                                          </p:stCondLst>
                                        </p:cTn>
                                        <p:tgtEl>
                                          <p:spTgt spid="28"/>
                                        </p:tgtEl>
                                        <p:attrNameLst>
                                          <p:attrName>ppt_h</p:attrName>
                                        </p:attrNameLst>
                                      </p:cBhvr>
                                      <p:tavLst>
                                        <p:tav tm="0">
                                          <p:val>
                                            <p:strVal val="ppt_h"/>
                                          </p:val>
                                        </p:tav>
                                        <p:tav tm="100000">
                                          <p:val>
                                            <p:strVal val="#ppt_h*3.053697"/>
                                          </p:val>
                                        </p:tav>
                                      </p:tavLst>
                                    </p:anim>
                                    <p:anim to="" calcmode="lin" valueType="num">
                                      <p:cBhvr>
                                        <p:cTn id="2558" dur="500" fill="hold">
                                          <p:stCondLst>
                                            <p:cond delay="0"/>
                                          </p:stCondLst>
                                        </p:cTn>
                                        <p:tgtEl>
                                          <p:spTgt spid="28"/>
                                        </p:tgtEl>
                                        <p:attrNameLst>
                                          <p:attrName>ppt_x</p:attrName>
                                        </p:attrNameLst>
                                      </p:cBhvr>
                                      <p:tavLst>
                                        <p:tav tm="0">
                                          <p:val>
                                            <p:strVal val="ppt_x"/>
                                          </p:val>
                                        </p:tav>
                                        <p:tav tm="100000">
                                          <p:val>
                                            <p:fltVal val="3.08337"/>
                                          </p:val>
                                        </p:tav>
                                      </p:tavLst>
                                    </p:anim>
                                    <p:anim to="" calcmode="lin" valueType="num">
                                      <p:cBhvr>
                                        <p:cTn id="2559" dur="500" fill="hold">
                                          <p:stCondLst>
                                            <p:cond delay="0"/>
                                          </p:stCondLst>
                                        </p:cTn>
                                        <p:tgtEl>
                                          <p:spTgt spid="28"/>
                                        </p:tgtEl>
                                        <p:attrNameLst>
                                          <p:attrName>ppt_y</p:attrName>
                                        </p:attrNameLst>
                                      </p:cBhvr>
                                      <p:tavLst>
                                        <p:tav tm="0">
                                          <p:val>
                                            <p:strVal val="ppt_y"/>
                                          </p:val>
                                        </p:tav>
                                        <p:tav tm="100000">
                                          <p:val>
                                            <p:fltVal val="-1.72906"/>
                                          </p:val>
                                        </p:tav>
                                      </p:tavLst>
                                    </p:anim>
                                    <p:anim to="" calcmode="lin" valueType="num">
                                      <p:cBhvr>
                                        <p:cTn id="2560" dur="500" fill="hold">
                                          <p:stCondLst>
                                            <p:cond delay="0"/>
                                          </p:stCondLst>
                                        </p:cTn>
                                        <p:tgtEl>
                                          <p:spTgt spid="28"/>
                                        </p:tgtEl>
                                        <p:attrNameLst>
                                          <p:attrName>transform.rotation_z</p:attrName>
                                        </p:attrNameLst>
                                      </p:cBhvr>
                                      <p:tavLst>
                                        <p:tav tm="0">
                                          <p:val>
                                            <p:strVal val="ppt_r"/>
                                          </p:val>
                                        </p:tav>
                                        <p:tav tm="100000">
                                          <p:val>
                                            <p:fltVal val="90"/>
                                          </p:val>
                                        </p:tav>
                                      </p:tavLst>
                                    </p:anim>
                                  </p:childTnLst>
                                </p:cTn>
                              </p:par>
                              <p:par>
                                <p:cTn id="2561" presetID="0" presetClass="entr" presetSubtype="0" fill="hold" grpId="9" nodeType="withEffect">
                                  <p:stCondLst>
                                    <p:cond delay="0"/>
                                  </p:stCondLst>
                                  <p:childTnLst>
                                    <p:anim to="" calcmode="lin" valueType="num">
                                      <p:cBhvr>
                                        <p:cTn id="2562" dur="500" fill="hold">
                                          <p:stCondLst>
                                            <p:cond delay="0"/>
                                          </p:stCondLst>
                                        </p:cTn>
                                        <p:tgtEl>
                                          <p:spTgt spid="27"/>
                                        </p:tgtEl>
                                        <p:attrNameLst>
                                          <p:attrName>ppt_w</p:attrName>
                                        </p:attrNameLst>
                                      </p:cBhvr>
                                      <p:tavLst>
                                        <p:tav tm="0">
                                          <p:val>
                                            <p:strVal val="ppt_w"/>
                                          </p:val>
                                        </p:tav>
                                        <p:tav tm="100000">
                                          <p:val>
                                            <p:strVal val="#ppt_w*4.447397"/>
                                          </p:val>
                                        </p:tav>
                                      </p:tavLst>
                                    </p:anim>
                                    <p:anim to="" calcmode="lin" valueType="num">
                                      <p:cBhvr>
                                        <p:cTn id="2563" dur="500" fill="hold">
                                          <p:stCondLst>
                                            <p:cond delay="0"/>
                                          </p:stCondLst>
                                        </p:cTn>
                                        <p:tgtEl>
                                          <p:spTgt spid="27"/>
                                        </p:tgtEl>
                                        <p:attrNameLst>
                                          <p:attrName>ppt_h</p:attrName>
                                        </p:attrNameLst>
                                      </p:cBhvr>
                                      <p:tavLst>
                                        <p:tav tm="0">
                                          <p:val>
                                            <p:strVal val="ppt_h"/>
                                          </p:val>
                                        </p:tav>
                                        <p:tav tm="100000">
                                          <p:val>
                                            <p:strVal val="#ppt_h*4.447397"/>
                                          </p:val>
                                        </p:tav>
                                      </p:tavLst>
                                    </p:anim>
                                    <p:anim to="" calcmode="lin" valueType="num">
                                      <p:cBhvr>
                                        <p:cTn id="2564" dur="500" fill="hold">
                                          <p:stCondLst>
                                            <p:cond delay="0"/>
                                          </p:stCondLst>
                                        </p:cTn>
                                        <p:tgtEl>
                                          <p:spTgt spid="27"/>
                                        </p:tgtEl>
                                        <p:attrNameLst>
                                          <p:attrName>ppt_x</p:attrName>
                                        </p:attrNameLst>
                                      </p:cBhvr>
                                      <p:tavLst>
                                        <p:tav tm="0">
                                          <p:val>
                                            <p:strVal val="ppt_x"/>
                                          </p:val>
                                        </p:tav>
                                        <p:tav tm="100000">
                                          <p:val>
                                            <p:fltVal val="3.51321"/>
                                          </p:val>
                                        </p:tav>
                                      </p:tavLst>
                                    </p:anim>
                                    <p:anim to="" calcmode="lin" valueType="num">
                                      <p:cBhvr>
                                        <p:cTn id="2565" dur="500" fill="hold">
                                          <p:stCondLst>
                                            <p:cond delay="0"/>
                                          </p:stCondLst>
                                        </p:cTn>
                                        <p:tgtEl>
                                          <p:spTgt spid="27"/>
                                        </p:tgtEl>
                                        <p:attrNameLst>
                                          <p:attrName>ppt_y</p:attrName>
                                        </p:attrNameLst>
                                      </p:cBhvr>
                                      <p:tavLst>
                                        <p:tav tm="0">
                                          <p:val>
                                            <p:strVal val="ppt_y"/>
                                          </p:val>
                                        </p:tav>
                                        <p:tav tm="100000">
                                          <p:val>
                                            <p:fltVal val="-1.87655"/>
                                          </p:val>
                                        </p:tav>
                                      </p:tavLst>
                                    </p:anim>
                                    <p:anim to="" calcmode="lin" valueType="num">
                                      <p:cBhvr>
                                        <p:cTn id="2566" dur="500" fill="hold">
                                          <p:stCondLst>
                                            <p:cond delay="0"/>
                                          </p:stCondLst>
                                        </p:cTn>
                                        <p:tgtEl>
                                          <p:spTgt spid="27"/>
                                        </p:tgtEl>
                                        <p:attrNameLst>
                                          <p:attrName>transform.rotation_z</p:attrName>
                                        </p:attrNameLst>
                                      </p:cBhvr>
                                      <p:tavLst>
                                        <p:tav tm="0">
                                          <p:val>
                                            <p:strVal val="ppt_r"/>
                                          </p:val>
                                        </p:tav>
                                        <p:tav tm="100000">
                                          <p:val>
                                            <p:fltVal val="90"/>
                                          </p:val>
                                        </p:tav>
                                      </p:tavLst>
                                    </p:anim>
                                  </p:childTnLst>
                                </p:cTn>
                              </p:par>
                              <p:par>
                                <p:cTn id="2567" presetID="0" presetClass="entr" presetSubtype="0" fill="hold" grpId="10" nodeType="withEffect">
                                  <p:stCondLst>
                                    <p:cond delay="0"/>
                                  </p:stCondLst>
                                  <p:childTnLst>
                                    <p:anim to="" calcmode="lin" valueType="num">
                                      <p:cBhvr>
                                        <p:cTn id="2568" dur="500" fill="hold">
                                          <p:stCondLst>
                                            <p:cond delay="0"/>
                                          </p:stCondLst>
                                        </p:cTn>
                                        <p:tgtEl>
                                          <p:spTgt spid="26"/>
                                        </p:tgtEl>
                                        <p:attrNameLst>
                                          <p:attrName>ppt_w</p:attrName>
                                        </p:attrNameLst>
                                      </p:cBhvr>
                                      <p:tavLst>
                                        <p:tav tm="0">
                                          <p:val>
                                            <p:strVal val="ppt_w"/>
                                          </p:val>
                                        </p:tav>
                                        <p:tav tm="100000">
                                          <p:val>
                                            <p:strVal val="#ppt_w*6.225415"/>
                                          </p:val>
                                        </p:tav>
                                      </p:tavLst>
                                    </p:anim>
                                    <p:anim to="" calcmode="lin" valueType="num">
                                      <p:cBhvr>
                                        <p:cTn id="2569" dur="500" fill="hold">
                                          <p:stCondLst>
                                            <p:cond delay="0"/>
                                          </p:stCondLst>
                                        </p:cTn>
                                        <p:tgtEl>
                                          <p:spTgt spid="26"/>
                                        </p:tgtEl>
                                        <p:attrNameLst>
                                          <p:attrName>ppt_h</p:attrName>
                                        </p:attrNameLst>
                                      </p:cBhvr>
                                      <p:tavLst>
                                        <p:tav tm="0">
                                          <p:val>
                                            <p:strVal val="ppt_h"/>
                                          </p:val>
                                        </p:tav>
                                        <p:tav tm="100000">
                                          <p:val>
                                            <p:strVal val="#ppt_h*6.225414"/>
                                          </p:val>
                                        </p:tav>
                                      </p:tavLst>
                                    </p:anim>
                                    <p:anim to="" calcmode="lin" valueType="num">
                                      <p:cBhvr>
                                        <p:cTn id="2570" dur="500" fill="hold">
                                          <p:stCondLst>
                                            <p:cond delay="0"/>
                                          </p:stCondLst>
                                        </p:cTn>
                                        <p:tgtEl>
                                          <p:spTgt spid="26"/>
                                        </p:tgtEl>
                                        <p:attrNameLst>
                                          <p:attrName>ppt_x</p:attrName>
                                        </p:attrNameLst>
                                      </p:cBhvr>
                                      <p:tavLst>
                                        <p:tav tm="0">
                                          <p:val>
                                            <p:strVal val="ppt_x"/>
                                          </p:val>
                                        </p:tav>
                                        <p:tav tm="100000">
                                          <p:val>
                                            <p:fltVal val="5.31524"/>
                                          </p:val>
                                        </p:tav>
                                      </p:tavLst>
                                    </p:anim>
                                    <p:anim to="" calcmode="lin" valueType="num">
                                      <p:cBhvr>
                                        <p:cTn id="2571" dur="500" fill="hold">
                                          <p:stCondLst>
                                            <p:cond delay="0"/>
                                          </p:stCondLst>
                                        </p:cTn>
                                        <p:tgtEl>
                                          <p:spTgt spid="26"/>
                                        </p:tgtEl>
                                        <p:attrNameLst>
                                          <p:attrName>ppt_y</p:attrName>
                                        </p:attrNameLst>
                                      </p:cBhvr>
                                      <p:tavLst>
                                        <p:tav tm="0">
                                          <p:val>
                                            <p:strVal val="ppt_y"/>
                                          </p:val>
                                        </p:tav>
                                        <p:tav tm="100000">
                                          <p:val>
                                            <p:fltVal val="-2.40262"/>
                                          </p:val>
                                        </p:tav>
                                      </p:tavLst>
                                    </p:anim>
                                    <p:anim to="" calcmode="lin" valueType="num">
                                      <p:cBhvr>
                                        <p:cTn id="2572" dur="500" fill="hold">
                                          <p:stCondLst>
                                            <p:cond delay="0"/>
                                          </p:stCondLst>
                                        </p:cTn>
                                        <p:tgtEl>
                                          <p:spTgt spid="26"/>
                                        </p:tgtEl>
                                        <p:attrNameLst>
                                          <p:attrName>transform.rotation_z</p:attrName>
                                        </p:attrNameLst>
                                      </p:cBhvr>
                                      <p:tavLst>
                                        <p:tav tm="0">
                                          <p:val>
                                            <p:strVal val="ppt_r"/>
                                          </p:val>
                                        </p:tav>
                                        <p:tav tm="100000">
                                          <p:val>
                                            <p:fltVal val="0"/>
                                          </p:val>
                                        </p:tav>
                                      </p:tavLst>
                                    </p:anim>
                                  </p:childTnLst>
                                </p:cTn>
                              </p:par>
                              <p:par>
                                <p:cTn id="2573" presetID="0" presetClass="entr" presetSubtype="0" fill="hold" grpId="11" nodeType="withEffect">
                                  <p:stCondLst>
                                    <p:cond delay="0"/>
                                  </p:stCondLst>
                                  <p:childTnLst>
                                    <p:anim to="" calcmode="lin" valueType="num">
                                      <p:cBhvr>
                                        <p:cTn id="2574" dur="500" fill="hold">
                                          <p:stCondLst>
                                            <p:cond delay="0"/>
                                          </p:stCondLst>
                                        </p:cTn>
                                        <p:tgtEl>
                                          <p:spTgt spid="25"/>
                                        </p:tgtEl>
                                        <p:attrNameLst>
                                          <p:attrName>ppt_w</p:attrName>
                                        </p:attrNameLst>
                                      </p:cBhvr>
                                      <p:tavLst>
                                        <p:tav tm="0">
                                          <p:val>
                                            <p:strVal val="ppt_w"/>
                                          </p:val>
                                        </p:tav>
                                        <p:tav tm="100000">
                                          <p:val>
                                            <p:strVal val="#ppt_w*5.34832"/>
                                          </p:val>
                                        </p:tav>
                                      </p:tavLst>
                                    </p:anim>
                                    <p:anim to="" calcmode="lin" valueType="num">
                                      <p:cBhvr>
                                        <p:cTn id="2575" dur="500" fill="hold">
                                          <p:stCondLst>
                                            <p:cond delay="0"/>
                                          </p:stCondLst>
                                        </p:cTn>
                                        <p:tgtEl>
                                          <p:spTgt spid="25"/>
                                        </p:tgtEl>
                                        <p:attrNameLst>
                                          <p:attrName>ppt_h</p:attrName>
                                        </p:attrNameLst>
                                      </p:cBhvr>
                                      <p:tavLst>
                                        <p:tav tm="0">
                                          <p:val>
                                            <p:strVal val="ppt_h"/>
                                          </p:val>
                                        </p:tav>
                                        <p:tav tm="100000">
                                          <p:val>
                                            <p:strVal val="#ppt_h*5.34832"/>
                                          </p:val>
                                        </p:tav>
                                      </p:tavLst>
                                    </p:anim>
                                    <p:anim to="" calcmode="lin" valueType="num">
                                      <p:cBhvr>
                                        <p:cTn id="2576" dur="500" fill="hold">
                                          <p:stCondLst>
                                            <p:cond delay="0"/>
                                          </p:stCondLst>
                                        </p:cTn>
                                        <p:tgtEl>
                                          <p:spTgt spid="25"/>
                                        </p:tgtEl>
                                        <p:attrNameLst>
                                          <p:attrName>ppt_x</p:attrName>
                                        </p:attrNameLst>
                                      </p:cBhvr>
                                      <p:tavLst>
                                        <p:tav tm="0">
                                          <p:val>
                                            <p:strVal val="ppt_x"/>
                                          </p:val>
                                        </p:tav>
                                        <p:tav tm="100000">
                                          <p:val>
                                            <p:fltVal val="4.72595"/>
                                          </p:val>
                                        </p:tav>
                                      </p:tavLst>
                                    </p:anim>
                                    <p:anim to="" calcmode="lin" valueType="num">
                                      <p:cBhvr>
                                        <p:cTn id="2577" dur="500" fill="hold">
                                          <p:stCondLst>
                                            <p:cond delay="0"/>
                                          </p:stCondLst>
                                        </p:cTn>
                                        <p:tgtEl>
                                          <p:spTgt spid="25"/>
                                        </p:tgtEl>
                                        <p:attrNameLst>
                                          <p:attrName>ppt_y</p:attrName>
                                        </p:attrNameLst>
                                      </p:cBhvr>
                                      <p:tavLst>
                                        <p:tav tm="0">
                                          <p:val>
                                            <p:strVal val="ppt_y"/>
                                          </p:val>
                                        </p:tav>
                                        <p:tav tm="100000">
                                          <p:val>
                                            <p:fltVal val="-3.20371"/>
                                          </p:val>
                                        </p:tav>
                                      </p:tavLst>
                                    </p:anim>
                                    <p:anim to="" calcmode="lin" valueType="num">
                                      <p:cBhvr>
                                        <p:cTn id="2578" dur="500" fill="hold">
                                          <p:stCondLst>
                                            <p:cond delay="0"/>
                                          </p:stCondLst>
                                        </p:cTn>
                                        <p:tgtEl>
                                          <p:spTgt spid="25"/>
                                        </p:tgtEl>
                                        <p:attrNameLst>
                                          <p:attrName>transform.rotation_z</p:attrName>
                                        </p:attrNameLst>
                                      </p:cBhvr>
                                      <p:tavLst>
                                        <p:tav tm="0">
                                          <p:val>
                                            <p:strVal val="ppt_r"/>
                                          </p:val>
                                        </p:tav>
                                        <p:tav tm="100000">
                                          <p:val>
                                            <p:fltVal val="0"/>
                                          </p:val>
                                        </p:tav>
                                      </p:tavLst>
                                    </p:anim>
                                  </p:childTnLst>
                                </p:cTn>
                              </p:par>
                              <p:par>
                                <p:cTn id="2579" presetID="0" presetClass="entr" presetSubtype="0" fill="hold" grpId="12" nodeType="withEffect">
                                  <p:stCondLst>
                                    <p:cond delay="0"/>
                                  </p:stCondLst>
                                  <p:childTnLst>
                                    <p:anim to="" calcmode="lin" valueType="num">
                                      <p:cBhvr>
                                        <p:cTn id="2580" dur="500" fill="hold">
                                          <p:stCondLst>
                                            <p:cond delay="0"/>
                                          </p:stCondLst>
                                        </p:cTn>
                                        <p:tgtEl>
                                          <p:spTgt spid="24"/>
                                        </p:tgtEl>
                                        <p:attrNameLst>
                                          <p:attrName>ppt_w</p:attrName>
                                        </p:attrNameLst>
                                      </p:cBhvr>
                                      <p:tavLst>
                                        <p:tav tm="0">
                                          <p:val>
                                            <p:strVal val="ppt_w"/>
                                          </p:val>
                                        </p:tav>
                                        <p:tav tm="100000">
                                          <p:val>
                                            <p:strVal val="#ppt_w*3.094322"/>
                                          </p:val>
                                        </p:tav>
                                      </p:tavLst>
                                    </p:anim>
                                    <p:anim to="" calcmode="lin" valueType="num">
                                      <p:cBhvr>
                                        <p:cTn id="2581" dur="500" fill="hold">
                                          <p:stCondLst>
                                            <p:cond delay="0"/>
                                          </p:stCondLst>
                                        </p:cTn>
                                        <p:tgtEl>
                                          <p:spTgt spid="24"/>
                                        </p:tgtEl>
                                        <p:attrNameLst>
                                          <p:attrName>ppt_h</p:attrName>
                                        </p:attrNameLst>
                                      </p:cBhvr>
                                      <p:tavLst>
                                        <p:tav tm="0">
                                          <p:val>
                                            <p:strVal val="ppt_h"/>
                                          </p:val>
                                        </p:tav>
                                        <p:tav tm="100000">
                                          <p:val>
                                            <p:strVal val="#ppt_h*3.094322"/>
                                          </p:val>
                                        </p:tav>
                                      </p:tavLst>
                                    </p:anim>
                                    <p:anim to="" calcmode="lin" valueType="num">
                                      <p:cBhvr>
                                        <p:cTn id="2582" dur="500" fill="hold">
                                          <p:stCondLst>
                                            <p:cond delay="0"/>
                                          </p:stCondLst>
                                        </p:cTn>
                                        <p:tgtEl>
                                          <p:spTgt spid="24"/>
                                        </p:tgtEl>
                                        <p:attrNameLst>
                                          <p:attrName>ppt_x</p:attrName>
                                        </p:attrNameLst>
                                      </p:cBhvr>
                                      <p:tavLst>
                                        <p:tav tm="0">
                                          <p:val>
                                            <p:strVal val="ppt_x"/>
                                          </p:val>
                                        </p:tav>
                                        <p:tav tm="100000">
                                          <p:val>
                                            <p:fltVal val="4.29764"/>
                                          </p:val>
                                        </p:tav>
                                      </p:tavLst>
                                    </p:anim>
                                    <p:anim to="" calcmode="lin" valueType="num">
                                      <p:cBhvr>
                                        <p:cTn id="2583" dur="500" fill="hold">
                                          <p:stCondLst>
                                            <p:cond delay="0"/>
                                          </p:stCondLst>
                                        </p:cTn>
                                        <p:tgtEl>
                                          <p:spTgt spid="24"/>
                                        </p:tgtEl>
                                        <p:attrNameLst>
                                          <p:attrName>ppt_y</p:attrName>
                                        </p:attrNameLst>
                                      </p:cBhvr>
                                      <p:tavLst>
                                        <p:tav tm="0">
                                          <p:val>
                                            <p:strVal val="ppt_y"/>
                                          </p:val>
                                        </p:tav>
                                        <p:tav tm="100000">
                                          <p:val>
                                            <p:fltVal val="-3.84749"/>
                                          </p:val>
                                        </p:tav>
                                      </p:tavLst>
                                    </p:anim>
                                    <p:anim to="" calcmode="lin" valueType="num">
                                      <p:cBhvr>
                                        <p:cTn id="2584"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2585" presetID="0" presetClass="entr" presetSubtype="0" fill="hold" grpId="13" nodeType="withEffect">
                                  <p:stCondLst>
                                    <p:cond delay="0"/>
                                  </p:stCondLst>
                                  <p:childTnLst>
                                    <p:anim to="" calcmode="lin" valueType="num">
                                      <p:cBhvr>
                                        <p:cTn id="2586" dur="500" fill="hold">
                                          <p:stCondLst>
                                            <p:cond delay="0"/>
                                          </p:stCondLst>
                                        </p:cTn>
                                        <p:tgtEl>
                                          <p:spTgt spid="23"/>
                                        </p:tgtEl>
                                        <p:attrNameLst>
                                          <p:attrName>ppt_w</p:attrName>
                                        </p:attrNameLst>
                                      </p:cBhvr>
                                      <p:tavLst>
                                        <p:tav tm="0">
                                          <p:val>
                                            <p:strVal val="ppt_w"/>
                                          </p:val>
                                        </p:tav>
                                        <p:tav tm="100000">
                                          <p:val>
                                            <p:strVal val="#ppt_w*3.094322"/>
                                          </p:val>
                                        </p:tav>
                                      </p:tavLst>
                                    </p:anim>
                                    <p:anim to="" calcmode="lin" valueType="num">
                                      <p:cBhvr>
                                        <p:cTn id="2587" dur="500" fill="hold">
                                          <p:stCondLst>
                                            <p:cond delay="0"/>
                                          </p:stCondLst>
                                        </p:cTn>
                                        <p:tgtEl>
                                          <p:spTgt spid="23"/>
                                        </p:tgtEl>
                                        <p:attrNameLst>
                                          <p:attrName>ppt_h</p:attrName>
                                        </p:attrNameLst>
                                      </p:cBhvr>
                                      <p:tavLst>
                                        <p:tav tm="0">
                                          <p:val>
                                            <p:strVal val="ppt_h"/>
                                          </p:val>
                                        </p:tav>
                                        <p:tav tm="100000">
                                          <p:val>
                                            <p:strVal val="#ppt_h*3.094322"/>
                                          </p:val>
                                        </p:tav>
                                      </p:tavLst>
                                    </p:anim>
                                    <p:anim to="" calcmode="lin" valueType="num">
                                      <p:cBhvr>
                                        <p:cTn id="2588" dur="500" fill="hold">
                                          <p:stCondLst>
                                            <p:cond delay="0"/>
                                          </p:stCondLst>
                                        </p:cTn>
                                        <p:tgtEl>
                                          <p:spTgt spid="23"/>
                                        </p:tgtEl>
                                        <p:attrNameLst>
                                          <p:attrName>ppt_x</p:attrName>
                                        </p:attrNameLst>
                                      </p:cBhvr>
                                      <p:tavLst>
                                        <p:tav tm="0">
                                          <p:val>
                                            <p:strVal val="ppt_x"/>
                                          </p:val>
                                        </p:tav>
                                        <p:tav tm="100000">
                                          <p:val>
                                            <p:fltVal val="4.17677"/>
                                          </p:val>
                                        </p:tav>
                                      </p:tavLst>
                                    </p:anim>
                                    <p:anim to="" calcmode="lin" valueType="num">
                                      <p:cBhvr>
                                        <p:cTn id="2589" dur="500" fill="hold">
                                          <p:stCondLst>
                                            <p:cond delay="0"/>
                                          </p:stCondLst>
                                        </p:cTn>
                                        <p:tgtEl>
                                          <p:spTgt spid="23"/>
                                        </p:tgtEl>
                                        <p:attrNameLst>
                                          <p:attrName>ppt_y</p:attrName>
                                        </p:attrNameLst>
                                      </p:cBhvr>
                                      <p:tavLst>
                                        <p:tav tm="0">
                                          <p:val>
                                            <p:strVal val="ppt_y"/>
                                          </p:val>
                                        </p:tav>
                                        <p:tav tm="100000">
                                          <p:val>
                                            <p:fltVal val="-4.33915"/>
                                          </p:val>
                                        </p:tav>
                                      </p:tavLst>
                                    </p:anim>
                                    <p:anim to="" calcmode="lin" valueType="num">
                                      <p:cBhvr>
                                        <p:cTn id="2590"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2591" presetID="0" presetClass="entr" presetSubtype="0" fill="hold" grpId="14" nodeType="withEffect">
                                  <p:stCondLst>
                                    <p:cond delay="0"/>
                                  </p:stCondLst>
                                  <p:childTnLst>
                                    <p:anim to="" calcmode="lin" valueType="num">
                                      <p:cBhvr>
                                        <p:cTn id="2592" dur="500" fill="hold">
                                          <p:stCondLst>
                                            <p:cond delay="0"/>
                                          </p:stCondLst>
                                        </p:cTn>
                                        <p:tgtEl>
                                          <p:spTgt spid="22"/>
                                        </p:tgtEl>
                                        <p:attrNameLst>
                                          <p:attrName>ppt_w</p:attrName>
                                        </p:attrNameLst>
                                      </p:cBhvr>
                                      <p:tavLst>
                                        <p:tav tm="0">
                                          <p:val>
                                            <p:strVal val="ppt_w"/>
                                          </p:val>
                                        </p:tav>
                                        <p:tav tm="100000">
                                          <p:val>
                                            <p:strVal val="#ppt_w*3.312011"/>
                                          </p:val>
                                        </p:tav>
                                      </p:tavLst>
                                    </p:anim>
                                    <p:anim to="" calcmode="lin" valueType="num">
                                      <p:cBhvr>
                                        <p:cTn id="2593" dur="500" fill="hold">
                                          <p:stCondLst>
                                            <p:cond delay="0"/>
                                          </p:stCondLst>
                                        </p:cTn>
                                        <p:tgtEl>
                                          <p:spTgt spid="22"/>
                                        </p:tgtEl>
                                        <p:attrNameLst>
                                          <p:attrName>ppt_h</p:attrName>
                                        </p:attrNameLst>
                                      </p:cBhvr>
                                      <p:tavLst>
                                        <p:tav tm="0">
                                          <p:val>
                                            <p:strVal val="ppt_h"/>
                                          </p:val>
                                        </p:tav>
                                        <p:tav tm="100000">
                                          <p:val>
                                            <p:strVal val="#ppt_h*3.31201"/>
                                          </p:val>
                                        </p:tav>
                                      </p:tavLst>
                                    </p:anim>
                                    <p:anim to="" calcmode="lin" valueType="num">
                                      <p:cBhvr>
                                        <p:cTn id="2594" dur="500" fill="hold">
                                          <p:stCondLst>
                                            <p:cond delay="0"/>
                                          </p:stCondLst>
                                        </p:cTn>
                                        <p:tgtEl>
                                          <p:spTgt spid="22"/>
                                        </p:tgtEl>
                                        <p:attrNameLst>
                                          <p:attrName>ppt_x</p:attrName>
                                        </p:attrNameLst>
                                      </p:cBhvr>
                                      <p:tavLst>
                                        <p:tav tm="0">
                                          <p:val>
                                            <p:strVal val="ppt_x"/>
                                          </p:val>
                                        </p:tav>
                                        <p:tav tm="100000">
                                          <p:val>
                                            <p:fltVal val="4.02109"/>
                                          </p:val>
                                        </p:tav>
                                      </p:tavLst>
                                    </p:anim>
                                    <p:anim to="" calcmode="lin" valueType="num">
                                      <p:cBhvr>
                                        <p:cTn id="2595" dur="500" fill="hold">
                                          <p:stCondLst>
                                            <p:cond delay="0"/>
                                          </p:stCondLst>
                                        </p:cTn>
                                        <p:tgtEl>
                                          <p:spTgt spid="22"/>
                                        </p:tgtEl>
                                        <p:attrNameLst>
                                          <p:attrName>ppt_y</p:attrName>
                                        </p:attrNameLst>
                                      </p:cBhvr>
                                      <p:tavLst>
                                        <p:tav tm="0">
                                          <p:val>
                                            <p:strVal val="ppt_y"/>
                                          </p:val>
                                        </p:tav>
                                        <p:tav tm="100000">
                                          <p:val>
                                            <p:fltVal val="-4.869"/>
                                          </p:val>
                                        </p:tav>
                                      </p:tavLst>
                                    </p:anim>
                                    <p:anim to="" calcmode="lin" valueType="num">
                                      <p:cBhvr>
                                        <p:cTn id="2596"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2597" presetID="0" presetClass="entr" presetSubtype="0" fill="hold" grpId="15" nodeType="withEffect">
                                  <p:stCondLst>
                                    <p:cond delay="0"/>
                                  </p:stCondLst>
                                  <p:childTnLst>
                                    <p:anim to="" calcmode="lin" valueType="num">
                                      <p:cBhvr>
                                        <p:cTn id="2598" dur="500" fill="hold">
                                          <p:stCondLst>
                                            <p:cond delay="0"/>
                                          </p:stCondLst>
                                        </p:cTn>
                                        <p:tgtEl>
                                          <p:spTgt spid="21"/>
                                        </p:tgtEl>
                                        <p:attrNameLst>
                                          <p:attrName>ppt_w</p:attrName>
                                        </p:attrNameLst>
                                      </p:cBhvr>
                                      <p:tavLst>
                                        <p:tav tm="0">
                                          <p:val>
                                            <p:strVal val="ppt_w"/>
                                          </p:val>
                                        </p:tav>
                                        <p:tav tm="100000">
                                          <p:val>
                                            <p:strVal val="#ppt_w*1.670699"/>
                                          </p:val>
                                        </p:tav>
                                      </p:tavLst>
                                    </p:anim>
                                    <p:anim to="" calcmode="lin" valueType="num">
                                      <p:cBhvr>
                                        <p:cTn id="2599" dur="500" fill="hold">
                                          <p:stCondLst>
                                            <p:cond delay="0"/>
                                          </p:stCondLst>
                                        </p:cTn>
                                        <p:tgtEl>
                                          <p:spTgt spid="21"/>
                                        </p:tgtEl>
                                        <p:attrNameLst>
                                          <p:attrName>ppt_h</p:attrName>
                                        </p:attrNameLst>
                                      </p:cBhvr>
                                      <p:tavLst>
                                        <p:tav tm="0">
                                          <p:val>
                                            <p:strVal val="ppt_h"/>
                                          </p:val>
                                        </p:tav>
                                        <p:tav tm="100000">
                                          <p:val>
                                            <p:strVal val="#ppt_h*1.670699"/>
                                          </p:val>
                                        </p:tav>
                                      </p:tavLst>
                                    </p:anim>
                                    <p:anim to="" calcmode="lin" valueType="num">
                                      <p:cBhvr>
                                        <p:cTn id="2600" dur="500" fill="hold">
                                          <p:stCondLst>
                                            <p:cond delay="0"/>
                                          </p:stCondLst>
                                        </p:cTn>
                                        <p:tgtEl>
                                          <p:spTgt spid="21"/>
                                        </p:tgtEl>
                                        <p:attrNameLst>
                                          <p:attrName>ppt_x</p:attrName>
                                        </p:attrNameLst>
                                      </p:cBhvr>
                                      <p:tavLst>
                                        <p:tav tm="0">
                                          <p:val>
                                            <p:strVal val="ppt_x"/>
                                          </p:val>
                                        </p:tav>
                                        <p:tav tm="100000">
                                          <p:val>
                                            <p:fltVal val="4.08251"/>
                                          </p:val>
                                        </p:tav>
                                      </p:tavLst>
                                    </p:anim>
                                    <p:anim to="" calcmode="lin" valueType="num">
                                      <p:cBhvr>
                                        <p:cTn id="2601" dur="500" fill="hold">
                                          <p:stCondLst>
                                            <p:cond delay="0"/>
                                          </p:stCondLst>
                                        </p:cTn>
                                        <p:tgtEl>
                                          <p:spTgt spid="21"/>
                                        </p:tgtEl>
                                        <p:attrNameLst>
                                          <p:attrName>ppt_y</p:attrName>
                                        </p:attrNameLst>
                                      </p:cBhvr>
                                      <p:tavLst>
                                        <p:tav tm="0">
                                          <p:val>
                                            <p:strVal val="ppt_y"/>
                                          </p:val>
                                        </p:tav>
                                        <p:tav tm="100000">
                                          <p:val>
                                            <p:fltVal val="-5.2623"/>
                                          </p:val>
                                        </p:tav>
                                      </p:tavLst>
                                    </p:anim>
                                    <p:anim to="" calcmode="lin" valueType="num">
                                      <p:cBhvr>
                                        <p:cTn id="2602"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2603" presetID="0" presetClass="entr" presetSubtype="0" fill="hold" grpId="16" nodeType="withEffect">
                                  <p:stCondLst>
                                    <p:cond delay="0"/>
                                  </p:stCondLst>
                                  <p:childTnLst>
                                    <p:anim to="" calcmode="lin" valueType="num">
                                      <p:cBhvr>
                                        <p:cTn id="2604" dur="500" fill="hold">
                                          <p:stCondLst>
                                            <p:cond delay="0"/>
                                          </p:stCondLst>
                                        </p:cTn>
                                        <p:tgtEl>
                                          <p:spTgt spid="20"/>
                                        </p:tgtEl>
                                        <p:attrNameLst>
                                          <p:attrName>ppt_w</p:attrName>
                                        </p:attrNameLst>
                                      </p:cBhvr>
                                      <p:tavLst>
                                        <p:tav tm="0">
                                          <p:val>
                                            <p:strVal val="ppt_w"/>
                                          </p:val>
                                        </p:tav>
                                        <p:tav tm="100000">
                                          <p:val>
                                            <p:strVal val="#ppt_w*1.670699"/>
                                          </p:val>
                                        </p:tav>
                                      </p:tavLst>
                                    </p:anim>
                                    <p:anim to="" calcmode="lin" valueType="num">
                                      <p:cBhvr>
                                        <p:cTn id="2605" dur="500" fill="hold">
                                          <p:stCondLst>
                                            <p:cond delay="0"/>
                                          </p:stCondLst>
                                        </p:cTn>
                                        <p:tgtEl>
                                          <p:spTgt spid="20"/>
                                        </p:tgtEl>
                                        <p:attrNameLst>
                                          <p:attrName>ppt_h</p:attrName>
                                        </p:attrNameLst>
                                      </p:cBhvr>
                                      <p:tavLst>
                                        <p:tav tm="0">
                                          <p:val>
                                            <p:strVal val="ppt_h"/>
                                          </p:val>
                                        </p:tav>
                                        <p:tav tm="100000">
                                          <p:val>
                                            <p:strVal val="#ppt_h*1.670699"/>
                                          </p:val>
                                        </p:tav>
                                      </p:tavLst>
                                    </p:anim>
                                    <p:anim to="" calcmode="lin" valueType="num">
                                      <p:cBhvr>
                                        <p:cTn id="2606" dur="500" fill="hold">
                                          <p:stCondLst>
                                            <p:cond delay="0"/>
                                          </p:stCondLst>
                                        </p:cTn>
                                        <p:tgtEl>
                                          <p:spTgt spid="20"/>
                                        </p:tgtEl>
                                        <p:attrNameLst>
                                          <p:attrName>ppt_x</p:attrName>
                                        </p:attrNameLst>
                                      </p:cBhvr>
                                      <p:tavLst>
                                        <p:tav tm="0">
                                          <p:val>
                                            <p:strVal val="ppt_x"/>
                                          </p:val>
                                        </p:tav>
                                        <p:tav tm="100000">
                                          <p:val>
                                            <p:fltVal val="4.45894"/>
                                          </p:val>
                                        </p:tav>
                                      </p:tavLst>
                                    </p:anim>
                                    <p:anim to="" calcmode="lin" valueType="num">
                                      <p:cBhvr>
                                        <p:cTn id="2607" dur="500" fill="hold">
                                          <p:stCondLst>
                                            <p:cond delay="0"/>
                                          </p:stCondLst>
                                        </p:cTn>
                                        <p:tgtEl>
                                          <p:spTgt spid="20"/>
                                        </p:tgtEl>
                                        <p:attrNameLst>
                                          <p:attrName>ppt_y</p:attrName>
                                        </p:attrNameLst>
                                      </p:cBhvr>
                                      <p:tavLst>
                                        <p:tav tm="0">
                                          <p:val>
                                            <p:strVal val="ppt_y"/>
                                          </p:val>
                                        </p:tav>
                                        <p:tav tm="100000">
                                          <p:val>
                                            <p:fltVal val="-5.3086"/>
                                          </p:val>
                                        </p:tav>
                                      </p:tavLst>
                                    </p:anim>
                                    <p:anim to="" calcmode="lin" valueType="num">
                                      <p:cBhvr>
                                        <p:cTn id="2608"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2609" presetID="0" presetClass="entr" presetSubtype="0" fill="hold" grpId="17" nodeType="withEffect">
                                  <p:stCondLst>
                                    <p:cond delay="0"/>
                                  </p:stCondLst>
                                  <p:childTnLst>
                                    <p:anim to="" calcmode="lin" valueType="num">
                                      <p:cBhvr>
                                        <p:cTn id="2610" dur="500" fill="hold">
                                          <p:stCondLst>
                                            <p:cond delay="0"/>
                                          </p:stCondLst>
                                        </p:cTn>
                                        <p:tgtEl>
                                          <p:spTgt spid="19"/>
                                        </p:tgtEl>
                                        <p:attrNameLst>
                                          <p:attrName>ppt_w</p:attrName>
                                        </p:attrNameLst>
                                      </p:cBhvr>
                                      <p:tavLst>
                                        <p:tav tm="0">
                                          <p:val>
                                            <p:strVal val="ppt_w"/>
                                          </p:val>
                                        </p:tav>
                                        <p:tav tm="100000">
                                          <p:val>
                                            <p:strVal val="#ppt_w*1.548879"/>
                                          </p:val>
                                        </p:tav>
                                      </p:tavLst>
                                    </p:anim>
                                    <p:anim to="" calcmode="lin" valueType="num">
                                      <p:cBhvr>
                                        <p:cTn id="2611" dur="500" fill="hold">
                                          <p:stCondLst>
                                            <p:cond delay="0"/>
                                          </p:stCondLst>
                                        </p:cTn>
                                        <p:tgtEl>
                                          <p:spTgt spid="19"/>
                                        </p:tgtEl>
                                        <p:attrNameLst>
                                          <p:attrName>ppt_h</p:attrName>
                                        </p:attrNameLst>
                                      </p:cBhvr>
                                      <p:tavLst>
                                        <p:tav tm="0">
                                          <p:val>
                                            <p:strVal val="ppt_h"/>
                                          </p:val>
                                        </p:tav>
                                        <p:tav tm="100000">
                                          <p:val>
                                            <p:strVal val="#ppt_h*1.54888"/>
                                          </p:val>
                                        </p:tav>
                                      </p:tavLst>
                                    </p:anim>
                                    <p:anim to="" calcmode="lin" valueType="num">
                                      <p:cBhvr>
                                        <p:cTn id="2612" dur="500" fill="hold">
                                          <p:stCondLst>
                                            <p:cond delay="0"/>
                                          </p:stCondLst>
                                        </p:cTn>
                                        <p:tgtEl>
                                          <p:spTgt spid="19"/>
                                        </p:tgtEl>
                                        <p:attrNameLst>
                                          <p:attrName>ppt_x</p:attrName>
                                        </p:attrNameLst>
                                      </p:cBhvr>
                                      <p:tavLst>
                                        <p:tav tm="0">
                                          <p:val>
                                            <p:strVal val="ppt_x"/>
                                          </p:val>
                                        </p:tav>
                                        <p:tav tm="100000">
                                          <p:val>
                                            <p:fltVal val="4.62389"/>
                                          </p:val>
                                        </p:tav>
                                      </p:tavLst>
                                    </p:anim>
                                    <p:anim to="" calcmode="lin" valueType="num">
                                      <p:cBhvr>
                                        <p:cTn id="2613" dur="500" fill="hold">
                                          <p:stCondLst>
                                            <p:cond delay="0"/>
                                          </p:stCondLst>
                                        </p:cTn>
                                        <p:tgtEl>
                                          <p:spTgt spid="19"/>
                                        </p:tgtEl>
                                        <p:attrNameLst>
                                          <p:attrName>ppt_y</p:attrName>
                                        </p:attrNameLst>
                                      </p:cBhvr>
                                      <p:tavLst>
                                        <p:tav tm="0">
                                          <p:val>
                                            <p:strVal val="ppt_y"/>
                                          </p:val>
                                        </p:tav>
                                        <p:tav tm="100000">
                                          <p:val>
                                            <p:fltVal val="-5.61603"/>
                                          </p:val>
                                        </p:tav>
                                      </p:tavLst>
                                    </p:anim>
                                    <p:anim to="" calcmode="lin" valueType="num">
                                      <p:cBhvr>
                                        <p:cTn id="2614"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2615" presetID="0" presetClass="entr" presetSubtype="0" fill="hold" grpId="18" nodeType="withEffect">
                                  <p:stCondLst>
                                    <p:cond delay="0"/>
                                  </p:stCondLst>
                                  <p:childTnLst>
                                    <p:anim to="" calcmode="lin" valueType="num">
                                      <p:cBhvr>
                                        <p:cTn id="2616" dur="500" fill="hold">
                                          <p:stCondLst>
                                            <p:cond delay="0"/>
                                          </p:stCondLst>
                                        </p:cTn>
                                        <p:tgtEl>
                                          <p:spTgt spid="18"/>
                                        </p:tgtEl>
                                        <p:attrNameLst>
                                          <p:attrName>ppt_w</p:attrName>
                                        </p:attrNameLst>
                                      </p:cBhvr>
                                      <p:tavLst>
                                        <p:tav tm="0">
                                          <p:val>
                                            <p:strVal val="ppt_w"/>
                                          </p:val>
                                        </p:tav>
                                        <p:tav tm="100000">
                                          <p:val>
                                            <p:strVal val="#ppt_w*1.548879"/>
                                          </p:val>
                                        </p:tav>
                                      </p:tavLst>
                                    </p:anim>
                                    <p:anim to="" calcmode="lin" valueType="num">
                                      <p:cBhvr>
                                        <p:cTn id="2617" dur="500" fill="hold">
                                          <p:stCondLst>
                                            <p:cond delay="0"/>
                                          </p:stCondLst>
                                        </p:cTn>
                                        <p:tgtEl>
                                          <p:spTgt spid="18"/>
                                        </p:tgtEl>
                                        <p:attrNameLst>
                                          <p:attrName>ppt_h</p:attrName>
                                        </p:attrNameLst>
                                      </p:cBhvr>
                                      <p:tavLst>
                                        <p:tav tm="0">
                                          <p:val>
                                            <p:strVal val="ppt_h"/>
                                          </p:val>
                                        </p:tav>
                                        <p:tav tm="100000">
                                          <p:val>
                                            <p:strVal val="#ppt_h*1.54888"/>
                                          </p:val>
                                        </p:tav>
                                      </p:tavLst>
                                    </p:anim>
                                    <p:anim to="" calcmode="lin" valueType="num">
                                      <p:cBhvr>
                                        <p:cTn id="2618" dur="500" fill="hold">
                                          <p:stCondLst>
                                            <p:cond delay="0"/>
                                          </p:stCondLst>
                                        </p:cTn>
                                        <p:tgtEl>
                                          <p:spTgt spid="18"/>
                                        </p:tgtEl>
                                        <p:attrNameLst>
                                          <p:attrName>ppt_x</p:attrName>
                                        </p:attrNameLst>
                                      </p:cBhvr>
                                      <p:tavLst>
                                        <p:tav tm="0">
                                          <p:val>
                                            <p:strVal val="ppt_x"/>
                                          </p:val>
                                        </p:tav>
                                        <p:tav tm="100000">
                                          <p:val>
                                            <p:fltVal val="4.77891"/>
                                          </p:val>
                                        </p:tav>
                                      </p:tavLst>
                                    </p:anim>
                                    <p:anim to="" calcmode="lin" valueType="num">
                                      <p:cBhvr>
                                        <p:cTn id="2619" dur="500" fill="hold">
                                          <p:stCondLst>
                                            <p:cond delay="0"/>
                                          </p:stCondLst>
                                        </p:cTn>
                                        <p:tgtEl>
                                          <p:spTgt spid="18"/>
                                        </p:tgtEl>
                                        <p:attrNameLst>
                                          <p:attrName>ppt_y</p:attrName>
                                        </p:attrNameLst>
                                      </p:cBhvr>
                                      <p:tavLst>
                                        <p:tav tm="0">
                                          <p:val>
                                            <p:strVal val="ppt_y"/>
                                          </p:val>
                                        </p:tav>
                                        <p:tav tm="100000">
                                          <p:val>
                                            <p:fltVal val="-6.02761"/>
                                          </p:val>
                                        </p:tav>
                                      </p:tavLst>
                                    </p:anim>
                                    <p:anim to="" calcmode="lin" valueType="num">
                                      <p:cBhvr>
                                        <p:cTn id="2620"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2621" presetID="0" presetClass="entr" presetSubtype="0" fill="hold" grpId="19" nodeType="withEffect">
                                  <p:stCondLst>
                                    <p:cond delay="0"/>
                                  </p:stCondLst>
                                  <p:childTnLst>
                                    <p:anim to="" calcmode="lin" valueType="num">
                                      <p:cBhvr>
                                        <p:cTn id="2622" dur="500" fill="hold">
                                          <p:stCondLst>
                                            <p:cond delay="0"/>
                                          </p:stCondLst>
                                        </p:cTn>
                                        <p:tgtEl>
                                          <p:spTgt spid="17"/>
                                        </p:tgtEl>
                                        <p:attrNameLst>
                                          <p:attrName>ppt_w</p:attrName>
                                        </p:attrNameLst>
                                      </p:cBhvr>
                                      <p:tavLst>
                                        <p:tav tm="0">
                                          <p:val>
                                            <p:strVal val="ppt_w"/>
                                          </p:val>
                                        </p:tav>
                                        <p:tav tm="100000">
                                          <p:val>
                                            <p:strVal val="#ppt_w*1.172098"/>
                                          </p:val>
                                        </p:tav>
                                      </p:tavLst>
                                    </p:anim>
                                    <p:anim to="" calcmode="lin" valueType="num">
                                      <p:cBhvr>
                                        <p:cTn id="2623" dur="500" fill="hold">
                                          <p:stCondLst>
                                            <p:cond delay="0"/>
                                          </p:stCondLst>
                                        </p:cTn>
                                        <p:tgtEl>
                                          <p:spTgt spid="17"/>
                                        </p:tgtEl>
                                        <p:attrNameLst>
                                          <p:attrName>ppt_h</p:attrName>
                                        </p:attrNameLst>
                                      </p:cBhvr>
                                      <p:tavLst>
                                        <p:tav tm="0">
                                          <p:val>
                                            <p:strVal val="ppt_h"/>
                                          </p:val>
                                        </p:tav>
                                        <p:tav tm="100000">
                                          <p:val>
                                            <p:strVal val="#ppt_h*1.172098"/>
                                          </p:val>
                                        </p:tav>
                                      </p:tavLst>
                                    </p:anim>
                                    <p:anim to="" calcmode="lin" valueType="num">
                                      <p:cBhvr>
                                        <p:cTn id="2624" dur="500" fill="hold">
                                          <p:stCondLst>
                                            <p:cond delay="0"/>
                                          </p:stCondLst>
                                        </p:cTn>
                                        <p:tgtEl>
                                          <p:spTgt spid="17"/>
                                        </p:tgtEl>
                                        <p:attrNameLst>
                                          <p:attrName>ppt_x</p:attrName>
                                        </p:attrNameLst>
                                      </p:cBhvr>
                                      <p:tavLst>
                                        <p:tav tm="0">
                                          <p:val>
                                            <p:strVal val="ppt_x"/>
                                          </p:val>
                                        </p:tav>
                                        <p:tav tm="100000">
                                          <p:val>
                                            <p:fltVal val="4.86079"/>
                                          </p:val>
                                        </p:tav>
                                      </p:tavLst>
                                    </p:anim>
                                    <p:anim to="" calcmode="lin" valueType="num">
                                      <p:cBhvr>
                                        <p:cTn id="2625" dur="500" fill="hold">
                                          <p:stCondLst>
                                            <p:cond delay="0"/>
                                          </p:stCondLst>
                                        </p:cTn>
                                        <p:tgtEl>
                                          <p:spTgt spid="17"/>
                                        </p:tgtEl>
                                        <p:attrNameLst>
                                          <p:attrName>ppt_y</p:attrName>
                                        </p:attrNameLst>
                                      </p:cBhvr>
                                      <p:tavLst>
                                        <p:tav tm="0">
                                          <p:val>
                                            <p:strVal val="ppt_y"/>
                                          </p:val>
                                        </p:tav>
                                        <p:tav tm="100000">
                                          <p:val>
                                            <p:fltVal val="-6.18896"/>
                                          </p:val>
                                        </p:tav>
                                      </p:tavLst>
                                    </p:anim>
                                    <p:anim to="" calcmode="lin" valueType="num">
                                      <p:cBhvr>
                                        <p:cTn id="2626"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2627" presetID="0" presetClass="entr" presetSubtype="0" fill="hold" grpId="20" nodeType="withEffect">
                                  <p:stCondLst>
                                    <p:cond delay="0"/>
                                  </p:stCondLst>
                                  <p:childTnLst>
                                    <p:anim to="" calcmode="lin" valueType="num">
                                      <p:cBhvr>
                                        <p:cTn id="2628" dur="500" fill="hold">
                                          <p:stCondLst>
                                            <p:cond delay="0"/>
                                          </p:stCondLst>
                                        </p:cTn>
                                        <p:tgtEl>
                                          <p:spTgt spid="16"/>
                                        </p:tgtEl>
                                        <p:attrNameLst>
                                          <p:attrName>ppt_w</p:attrName>
                                        </p:attrNameLst>
                                      </p:cBhvr>
                                      <p:tavLst>
                                        <p:tav tm="0">
                                          <p:val>
                                            <p:strVal val="ppt_w"/>
                                          </p:val>
                                        </p:tav>
                                        <p:tav tm="100000">
                                          <p:val>
                                            <p:strVal val="#ppt_w*0.6595529"/>
                                          </p:val>
                                        </p:tav>
                                      </p:tavLst>
                                    </p:anim>
                                    <p:anim to="" calcmode="lin" valueType="num">
                                      <p:cBhvr>
                                        <p:cTn id="2629" dur="500" fill="hold">
                                          <p:stCondLst>
                                            <p:cond delay="0"/>
                                          </p:stCondLst>
                                        </p:cTn>
                                        <p:tgtEl>
                                          <p:spTgt spid="16"/>
                                        </p:tgtEl>
                                        <p:attrNameLst>
                                          <p:attrName>ppt_h</p:attrName>
                                        </p:attrNameLst>
                                      </p:cBhvr>
                                      <p:tavLst>
                                        <p:tav tm="0">
                                          <p:val>
                                            <p:strVal val="ppt_h"/>
                                          </p:val>
                                        </p:tav>
                                        <p:tav tm="100000">
                                          <p:val>
                                            <p:strVal val="#ppt_h*0.6595529"/>
                                          </p:val>
                                        </p:tav>
                                      </p:tavLst>
                                    </p:anim>
                                    <p:anim to="" calcmode="lin" valueType="num">
                                      <p:cBhvr>
                                        <p:cTn id="2630" dur="500" fill="hold">
                                          <p:stCondLst>
                                            <p:cond delay="0"/>
                                          </p:stCondLst>
                                        </p:cTn>
                                        <p:tgtEl>
                                          <p:spTgt spid="16"/>
                                        </p:tgtEl>
                                        <p:attrNameLst>
                                          <p:attrName>ppt_x</p:attrName>
                                        </p:attrNameLst>
                                      </p:cBhvr>
                                      <p:tavLst>
                                        <p:tav tm="0">
                                          <p:val>
                                            <p:strVal val="ppt_x"/>
                                          </p:val>
                                        </p:tav>
                                        <p:tav tm="100000">
                                          <p:val>
                                            <p:fltVal val="5.04674"/>
                                          </p:val>
                                        </p:tav>
                                      </p:tavLst>
                                    </p:anim>
                                    <p:anim to="" calcmode="lin" valueType="num">
                                      <p:cBhvr>
                                        <p:cTn id="2631" dur="500" fill="hold">
                                          <p:stCondLst>
                                            <p:cond delay="0"/>
                                          </p:stCondLst>
                                        </p:cTn>
                                        <p:tgtEl>
                                          <p:spTgt spid="16"/>
                                        </p:tgtEl>
                                        <p:attrNameLst>
                                          <p:attrName>ppt_y</p:attrName>
                                        </p:attrNameLst>
                                      </p:cBhvr>
                                      <p:tavLst>
                                        <p:tav tm="0">
                                          <p:val>
                                            <p:strVal val="ppt_y"/>
                                          </p:val>
                                        </p:tav>
                                        <p:tav tm="100000">
                                          <p:val>
                                            <p:fltVal val="-6.46962"/>
                                          </p:val>
                                        </p:tav>
                                      </p:tavLst>
                                    </p:anim>
                                    <p:anim to="" calcmode="lin" valueType="num">
                                      <p:cBhvr>
                                        <p:cTn id="2632"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2633" presetID="0" presetClass="entr" presetSubtype="0" fill="hold" grpId="21" nodeType="withEffect">
                                  <p:stCondLst>
                                    <p:cond delay="0"/>
                                  </p:stCondLst>
                                  <p:childTnLst>
                                    <p:anim to="" calcmode="lin" valueType="num">
                                      <p:cBhvr>
                                        <p:cTn id="2634" dur="500" fill="hold">
                                          <p:stCondLst>
                                            <p:cond delay="0"/>
                                          </p:stCondLst>
                                        </p:cTn>
                                        <p:tgtEl>
                                          <p:spTgt spid="15"/>
                                        </p:tgtEl>
                                        <p:attrNameLst>
                                          <p:attrName>ppt_w</p:attrName>
                                        </p:attrNameLst>
                                      </p:cBhvr>
                                      <p:tavLst>
                                        <p:tav tm="0">
                                          <p:val>
                                            <p:strVal val="ppt_w"/>
                                          </p:val>
                                        </p:tav>
                                        <p:tav tm="100000">
                                          <p:val>
                                            <p:strVal val="#ppt_w*0.4088083"/>
                                          </p:val>
                                        </p:tav>
                                      </p:tavLst>
                                    </p:anim>
                                    <p:anim to="" calcmode="lin" valueType="num">
                                      <p:cBhvr>
                                        <p:cTn id="2635" dur="500" fill="hold">
                                          <p:stCondLst>
                                            <p:cond delay="0"/>
                                          </p:stCondLst>
                                        </p:cTn>
                                        <p:tgtEl>
                                          <p:spTgt spid="15"/>
                                        </p:tgtEl>
                                        <p:attrNameLst>
                                          <p:attrName>ppt_h</p:attrName>
                                        </p:attrNameLst>
                                      </p:cBhvr>
                                      <p:tavLst>
                                        <p:tav tm="0">
                                          <p:val>
                                            <p:strVal val="ppt_h"/>
                                          </p:val>
                                        </p:tav>
                                        <p:tav tm="100000">
                                          <p:val>
                                            <p:strVal val="#ppt_h*0.4088083"/>
                                          </p:val>
                                        </p:tav>
                                      </p:tavLst>
                                    </p:anim>
                                    <p:anim to="" calcmode="lin" valueType="num">
                                      <p:cBhvr>
                                        <p:cTn id="2636" dur="500" fill="hold">
                                          <p:stCondLst>
                                            <p:cond delay="0"/>
                                          </p:stCondLst>
                                        </p:cTn>
                                        <p:tgtEl>
                                          <p:spTgt spid="15"/>
                                        </p:tgtEl>
                                        <p:attrNameLst>
                                          <p:attrName>ppt_x</p:attrName>
                                        </p:attrNameLst>
                                      </p:cBhvr>
                                      <p:tavLst>
                                        <p:tav tm="0">
                                          <p:val>
                                            <p:strVal val="ppt_x"/>
                                          </p:val>
                                        </p:tav>
                                        <p:tav tm="100000">
                                          <p:val>
                                            <p:fltVal val="5.0939"/>
                                          </p:val>
                                        </p:tav>
                                      </p:tavLst>
                                    </p:anim>
                                    <p:anim to="" calcmode="lin" valueType="num">
                                      <p:cBhvr>
                                        <p:cTn id="2637" dur="500" fill="hold">
                                          <p:stCondLst>
                                            <p:cond delay="0"/>
                                          </p:stCondLst>
                                        </p:cTn>
                                        <p:tgtEl>
                                          <p:spTgt spid="15"/>
                                        </p:tgtEl>
                                        <p:attrNameLst>
                                          <p:attrName>ppt_y</p:attrName>
                                        </p:attrNameLst>
                                      </p:cBhvr>
                                      <p:tavLst>
                                        <p:tav tm="0">
                                          <p:val>
                                            <p:strVal val="ppt_y"/>
                                          </p:val>
                                        </p:tav>
                                        <p:tav tm="100000">
                                          <p:val>
                                            <p:fltVal val="-6.16611"/>
                                          </p:val>
                                        </p:tav>
                                      </p:tavLst>
                                    </p:anim>
                                    <p:anim to="" calcmode="lin" valueType="num">
                                      <p:cBhvr>
                                        <p:cTn id="2638"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2639" presetID="0" presetClass="entr" presetSubtype="0" fill="hold" grpId="22" nodeType="withEffect">
                                  <p:stCondLst>
                                    <p:cond delay="0"/>
                                  </p:stCondLst>
                                  <p:childTnLst>
                                    <p:anim to="" calcmode="lin" valueType="num">
                                      <p:cBhvr>
                                        <p:cTn id="2640" dur="500" fill="hold">
                                          <p:stCondLst>
                                            <p:cond delay="0"/>
                                          </p:stCondLst>
                                        </p:cTn>
                                        <p:tgtEl>
                                          <p:spTgt spid="14"/>
                                        </p:tgtEl>
                                        <p:attrNameLst>
                                          <p:attrName>ppt_w</p:attrName>
                                        </p:attrNameLst>
                                      </p:cBhvr>
                                      <p:tavLst>
                                        <p:tav tm="0">
                                          <p:val>
                                            <p:strVal val="ppt_w"/>
                                          </p:val>
                                        </p:tav>
                                        <p:tav tm="100000">
                                          <p:val>
                                            <p:strVal val="#ppt_w*0.368239"/>
                                          </p:val>
                                        </p:tav>
                                      </p:tavLst>
                                    </p:anim>
                                    <p:anim to="" calcmode="lin" valueType="num">
                                      <p:cBhvr>
                                        <p:cTn id="2641" dur="500" fill="hold">
                                          <p:stCondLst>
                                            <p:cond delay="0"/>
                                          </p:stCondLst>
                                        </p:cTn>
                                        <p:tgtEl>
                                          <p:spTgt spid="14"/>
                                        </p:tgtEl>
                                        <p:attrNameLst>
                                          <p:attrName>ppt_h</p:attrName>
                                        </p:attrNameLst>
                                      </p:cBhvr>
                                      <p:tavLst>
                                        <p:tav tm="0">
                                          <p:val>
                                            <p:strVal val="ppt_h"/>
                                          </p:val>
                                        </p:tav>
                                        <p:tav tm="100000">
                                          <p:val>
                                            <p:strVal val="#ppt_h*0.368239"/>
                                          </p:val>
                                        </p:tav>
                                      </p:tavLst>
                                    </p:anim>
                                    <p:anim to="" calcmode="lin" valueType="num">
                                      <p:cBhvr>
                                        <p:cTn id="2642" dur="500" fill="hold">
                                          <p:stCondLst>
                                            <p:cond delay="0"/>
                                          </p:stCondLst>
                                        </p:cTn>
                                        <p:tgtEl>
                                          <p:spTgt spid="14"/>
                                        </p:tgtEl>
                                        <p:attrNameLst>
                                          <p:attrName>ppt_x</p:attrName>
                                        </p:attrNameLst>
                                      </p:cBhvr>
                                      <p:tavLst>
                                        <p:tav tm="0">
                                          <p:val>
                                            <p:strVal val="ppt_x"/>
                                          </p:val>
                                        </p:tav>
                                        <p:tav tm="100000">
                                          <p:val>
                                            <p:fltVal val="5.12706"/>
                                          </p:val>
                                        </p:tav>
                                      </p:tavLst>
                                    </p:anim>
                                    <p:anim to="" calcmode="lin" valueType="num">
                                      <p:cBhvr>
                                        <p:cTn id="2643" dur="500" fill="hold">
                                          <p:stCondLst>
                                            <p:cond delay="0"/>
                                          </p:stCondLst>
                                        </p:cTn>
                                        <p:tgtEl>
                                          <p:spTgt spid="14"/>
                                        </p:tgtEl>
                                        <p:attrNameLst>
                                          <p:attrName>ppt_y</p:attrName>
                                        </p:attrNameLst>
                                      </p:cBhvr>
                                      <p:tavLst>
                                        <p:tav tm="0">
                                          <p:val>
                                            <p:strVal val="ppt_y"/>
                                          </p:val>
                                        </p:tav>
                                        <p:tav tm="100000">
                                          <p:val>
                                            <p:fltVal val="-6.32183"/>
                                          </p:val>
                                        </p:tav>
                                      </p:tavLst>
                                    </p:anim>
                                    <p:anim to="" calcmode="lin" valueType="num">
                                      <p:cBhvr>
                                        <p:cTn id="2644"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2645" presetID="0" presetClass="entr" presetSubtype="0" fill="hold" grpId="23" nodeType="withEffect">
                                  <p:stCondLst>
                                    <p:cond delay="0"/>
                                  </p:stCondLst>
                                  <p:childTnLst>
                                    <p:anim to="" calcmode="lin" valueType="num">
                                      <p:cBhvr>
                                        <p:cTn id="2646" dur="500" fill="hold">
                                          <p:stCondLst>
                                            <p:cond delay="0"/>
                                          </p:stCondLst>
                                        </p:cTn>
                                        <p:tgtEl>
                                          <p:spTgt spid="13"/>
                                        </p:tgtEl>
                                        <p:attrNameLst>
                                          <p:attrName>ppt_w</p:attrName>
                                        </p:attrNameLst>
                                      </p:cBhvr>
                                      <p:tavLst>
                                        <p:tav tm="0">
                                          <p:val>
                                            <p:strVal val="ppt_w"/>
                                          </p:val>
                                        </p:tav>
                                        <p:tav tm="100000">
                                          <p:val>
                                            <p:strVal val="#ppt_w*0.2208269"/>
                                          </p:val>
                                        </p:tav>
                                      </p:tavLst>
                                    </p:anim>
                                    <p:anim to="" calcmode="lin" valueType="num">
                                      <p:cBhvr>
                                        <p:cTn id="2647" dur="500" fill="hold">
                                          <p:stCondLst>
                                            <p:cond delay="0"/>
                                          </p:stCondLst>
                                        </p:cTn>
                                        <p:tgtEl>
                                          <p:spTgt spid="13"/>
                                        </p:tgtEl>
                                        <p:attrNameLst>
                                          <p:attrName>ppt_h</p:attrName>
                                        </p:attrNameLst>
                                      </p:cBhvr>
                                      <p:tavLst>
                                        <p:tav tm="0">
                                          <p:val>
                                            <p:strVal val="ppt_h"/>
                                          </p:val>
                                        </p:tav>
                                        <p:tav tm="100000">
                                          <p:val>
                                            <p:strVal val="#ppt_h*0.2208268"/>
                                          </p:val>
                                        </p:tav>
                                      </p:tavLst>
                                    </p:anim>
                                    <p:anim to="" calcmode="lin" valueType="num">
                                      <p:cBhvr>
                                        <p:cTn id="2648" dur="500" fill="hold">
                                          <p:stCondLst>
                                            <p:cond delay="0"/>
                                          </p:stCondLst>
                                        </p:cTn>
                                        <p:tgtEl>
                                          <p:spTgt spid="13"/>
                                        </p:tgtEl>
                                        <p:attrNameLst>
                                          <p:attrName>ppt_x</p:attrName>
                                        </p:attrNameLst>
                                      </p:cBhvr>
                                      <p:tavLst>
                                        <p:tav tm="0">
                                          <p:val>
                                            <p:strVal val="ppt_x"/>
                                          </p:val>
                                        </p:tav>
                                        <p:tav tm="100000">
                                          <p:val>
                                            <p:fltVal val="5.1542"/>
                                          </p:val>
                                        </p:tav>
                                      </p:tavLst>
                                    </p:anim>
                                    <p:anim to="" calcmode="lin" valueType="num">
                                      <p:cBhvr>
                                        <p:cTn id="2649" dur="500" fill="hold">
                                          <p:stCondLst>
                                            <p:cond delay="0"/>
                                          </p:stCondLst>
                                        </p:cTn>
                                        <p:tgtEl>
                                          <p:spTgt spid="13"/>
                                        </p:tgtEl>
                                        <p:attrNameLst>
                                          <p:attrName>ppt_y</p:attrName>
                                        </p:attrNameLst>
                                      </p:cBhvr>
                                      <p:tavLst>
                                        <p:tav tm="0">
                                          <p:val>
                                            <p:strVal val="ppt_y"/>
                                          </p:val>
                                        </p:tav>
                                        <p:tav tm="100000">
                                          <p:val>
                                            <p:fltVal val="-6.19688"/>
                                          </p:val>
                                        </p:tav>
                                      </p:tavLst>
                                    </p:anim>
                                    <p:anim to="" calcmode="lin" valueType="num">
                                      <p:cBhvr>
                                        <p:cTn id="2650"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651" presetID="0" presetClass="entr" presetSubtype="0" fill="hold" grpId="24" nodeType="withEffect">
                                  <p:stCondLst>
                                    <p:cond delay="0"/>
                                  </p:stCondLst>
                                  <p:childTnLst>
                                    <p:anim to="" calcmode="lin" valueType="num">
                                      <p:cBhvr>
                                        <p:cTn id="2652" dur="500" fill="hold">
                                          <p:stCondLst>
                                            <p:cond delay="0"/>
                                          </p:stCondLst>
                                        </p:cTn>
                                        <p:tgtEl>
                                          <p:spTgt spid="12"/>
                                        </p:tgtEl>
                                        <p:attrNameLst>
                                          <p:attrName>ppt_w</p:attrName>
                                        </p:attrNameLst>
                                      </p:cBhvr>
                                      <p:tavLst>
                                        <p:tav tm="0">
                                          <p:val>
                                            <p:strVal val="ppt_w"/>
                                          </p:val>
                                        </p:tav>
                                        <p:tav tm="100000">
                                          <p:val>
                                            <p:strVal val="#ppt_w*0.2208268"/>
                                          </p:val>
                                        </p:tav>
                                      </p:tavLst>
                                    </p:anim>
                                    <p:anim to="" calcmode="lin" valueType="num">
                                      <p:cBhvr>
                                        <p:cTn id="2653" dur="500" fill="hold">
                                          <p:stCondLst>
                                            <p:cond delay="0"/>
                                          </p:stCondLst>
                                        </p:cTn>
                                        <p:tgtEl>
                                          <p:spTgt spid="12"/>
                                        </p:tgtEl>
                                        <p:attrNameLst>
                                          <p:attrName>ppt_h</p:attrName>
                                        </p:attrNameLst>
                                      </p:cBhvr>
                                      <p:tavLst>
                                        <p:tav tm="0">
                                          <p:val>
                                            <p:strVal val="ppt_h"/>
                                          </p:val>
                                        </p:tav>
                                        <p:tav tm="100000">
                                          <p:val>
                                            <p:strVal val="#ppt_h*0.2208268"/>
                                          </p:val>
                                        </p:tav>
                                      </p:tavLst>
                                    </p:anim>
                                    <p:anim to="" calcmode="lin" valueType="num">
                                      <p:cBhvr>
                                        <p:cTn id="2654" dur="500" fill="hold">
                                          <p:stCondLst>
                                            <p:cond delay="0"/>
                                          </p:stCondLst>
                                        </p:cTn>
                                        <p:tgtEl>
                                          <p:spTgt spid="12"/>
                                        </p:tgtEl>
                                        <p:attrNameLst>
                                          <p:attrName>ppt_x</p:attrName>
                                        </p:attrNameLst>
                                      </p:cBhvr>
                                      <p:tavLst>
                                        <p:tav tm="0">
                                          <p:val>
                                            <p:strVal val="ppt_x"/>
                                          </p:val>
                                        </p:tav>
                                        <p:tav tm="100000">
                                          <p:val>
                                            <p:fltVal val="5.24839"/>
                                          </p:val>
                                        </p:tav>
                                      </p:tavLst>
                                    </p:anim>
                                    <p:anim to="" calcmode="lin" valueType="num">
                                      <p:cBhvr>
                                        <p:cTn id="2655" dur="500" fill="hold">
                                          <p:stCondLst>
                                            <p:cond delay="0"/>
                                          </p:stCondLst>
                                        </p:cTn>
                                        <p:tgtEl>
                                          <p:spTgt spid="12"/>
                                        </p:tgtEl>
                                        <p:attrNameLst>
                                          <p:attrName>ppt_y</p:attrName>
                                        </p:attrNameLst>
                                      </p:cBhvr>
                                      <p:tavLst>
                                        <p:tav tm="0">
                                          <p:val>
                                            <p:strVal val="ppt_y"/>
                                          </p:val>
                                        </p:tav>
                                        <p:tav tm="100000">
                                          <p:val>
                                            <p:fltVal val="-6.25667"/>
                                          </p:val>
                                        </p:tav>
                                      </p:tavLst>
                                    </p:anim>
                                    <p:anim to="" calcmode="lin" valueType="num">
                                      <p:cBhvr>
                                        <p:cTn id="2656"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2657" presetID="0" presetClass="entr" presetSubtype="0" fill="hold" grpId="25" nodeType="withEffect">
                                  <p:stCondLst>
                                    <p:cond delay="0"/>
                                  </p:stCondLst>
                                  <p:childTnLst>
                                    <p:anim to="" calcmode="lin" valueType="num">
                                      <p:cBhvr>
                                        <p:cTn id="2658" dur="500" fill="hold">
                                          <p:stCondLst>
                                            <p:cond delay="0"/>
                                          </p:stCondLst>
                                        </p:cTn>
                                        <p:tgtEl>
                                          <p:spTgt spid="11"/>
                                        </p:tgtEl>
                                        <p:attrNameLst>
                                          <p:attrName>ppt_w</p:attrName>
                                        </p:attrNameLst>
                                      </p:cBhvr>
                                      <p:tavLst>
                                        <p:tav tm="0">
                                          <p:val>
                                            <p:strVal val="ppt_w"/>
                                          </p:val>
                                        </p:tav>
                                        <p:tav tm="100000">
                                          <p:val>
                                            <p:strVal val="#ppt_w*0.228862"/>
                                          </p:val>
                                        </p:tav>
                                      </p:tavLst>
                                    </p:anim>
                                    <p:anim to="" calcmode="lin" valueType="num">
                                      <p:cBhvr>
                                        <p:cTn id="2659" dur="500" fill="hold">
                                          <p:stCondLst>
                                            <p:cond delay="0"/>
                                          </p:stCondLst>
                                        </p:cTn>
                                        <p:tgtEl>
                                          <p:spTgt spid="11"/>
                                        </p:tgtEl>
                                        <p:attrNameLst>
                                          <p:attrName>ppt_h</p:attrName>
                                        </p:attrNameLst>
                                      </p:cBhvr>
                                      <p:tavLst>
                                        <p:tav tm="0">
                                          <p:val>
                                            <p:strVal val="ppt_h"/>
                                          </p:val>
                                        </p:tav>
                                        <p:tav tm="100000">
                                          <p:val>
                                            <p:strVal val="#ppt_h*0.2288621"/>
                                          </p:val>
                                        </p:tav>
                                      </p:tavLst>
                                    </p:anim>
                                    <p:anim to="" calcmode="lin" valueType="num">
                                      <p:cBhvr>
                                        <p:cTn id="2660" dur="500" fill="hold">
                                          <p:stCondLst>
                                            <p:cond delay="0"/>
                                          </p:stCondLst>
                                        </p:cTn>
                                        <p:tgtEl>
                                          <p:spTgt spid="11"/>
                                        </p:tgtEl>
                                        <p:attrNameLst>
                                          <p:attrName>ppt_x</p:attrName>
                                        </p:attrNameLst>
                                      </p:cBhvr>
                                      <p:tavLst>
                                        <p:tav tm="0">
                                          <p:val>
                                            <p:strVal val="ppt_x"/>
                                          </p:val>
                                        </p:tav>
                                        <p:tav tm="100000">
                                          <p:val>
                                            <p:fltVal val="5.23637"/>
                                          </p:val>
                                        </p:tav>
                                      </p:tavLst>
                                    </p:anim>
                                    <p:anim to="" calcmode="lin" valueType="num">
                                      <p:cBhvr>
                                        <p:cTn id="2661" dur="500" fill="hold">
                                          <p:stCondLst>
                                            <p:cond delay="0"/>
                                          </p:stCondLst>
                                        </p:cTn>
                                        <p:tgtEl>
                                          <p:spTgt spid="11"/>
                                        </p:tgtEl>
                                        <p:attrNameLst>
                                          <p:attrName>ppt_y</p:attrName>
                                        </p:attrNameLst>
                                      </p:cBhvr>
                                      <p:tavLst>
                                        <p:tav tm="0">
                                          <p:val>
                                            <p:strVal val="ppt_y"/>
                                          </p:val>
                                        </p:tav>
                                        <p:tav tm="100000">
                                          <p:val>
                                            <p:fltVal val="-6.29089"/>
                                          </p:val>
                                        </p:tav>
                                      </p:tavLst>
                                    </p:anim>
                                    <p:anim to="" calcmode="lin" valueType="num">
                                      <p:cBhvr>
                                        <p:cTn id="2662"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663" presetID="0" presetClass="entr" presetSubtype="0" fill="hold" grpId="26" nodeType="withEffect">
                                  <p:stCondLst>
                                    <p:cond delay="0"/>
                                  </p:stCondLst>
                                  <p:childTnLst>
                                    <p:anim to="" calcmode="lin" valueType="num">
                                      <p:cBhvr>
                                        <p:cTn id="2664" dur="500" fill="hold">
                                          <p:stCondLst>
                                            <p:cond delay="0"/>
                                          </p:stCondLst>
                                        </p:cTn>
                                        <p:tgtEl>
                                          <p:spTgt spid="10"/>
                                        </p:tgtEl>
                                        <p:attrNameLst>
                                          <p:attrName>ppt_w</p:attrName>
                                        </p:attrNameLst>
                                      </p:cBhvr>
                                      <p:tavLst>
                                        <p:tav tm="0">
                                          <p:val>
                                            <p:strVal val="ppt_w"/>
                                          </p:val>
                                        </p:tav>
                                        <p:tav tm="100000">
                                          <p:val>
                                            <p:strVal val="#ppt_w*0.1212319"/>
                                          </p:val>
                                        </p:tav>
                                      </p:tavLst>
                                    </p:anim>
                                    <p:anim to="" calcmode="lin" valueType="num">
                                      <p:cBhvr>
                                        <p:cTn id="2665" dur="500" fill="hold">
                                          <p:stCondLst>
                                            <p:cond delay="0"/>
                                          </p:stCondLst>
                                        </p:cTn>
                                        <p:tgtEl>
                                          <p:spTgt spid="10"/>
                                        </p:tgtEl>
                                        <p:attrNameLst>
                                          <p:attrName>ppt_h</p:attrName>
                                        </p:attrNameLst>
                                      </p:cBhvr>
                                      <p:tavLst>
                                        <p:tav tm="0">
                                          <p:val>
                                            <p:strVal val="ppt_h"/>
                                          </p:val>
                                        </p:tav>
                                        <p:tav tm="100000">
                                          <p:val>
                                            <p:strVal val="#ppt_h*0.1212319"/>
                                          </p:val>
                                        </p:tav>
                                      </p:tavLst>
                                    </p:anim>
                                    <p:anim to="" calcmode="lin" valueType="num">
                                      <p:cBhvr>
                                        <p:cTn id="2666" dur="500" fill="hold">
                                          <p:stCondLst>
                                            <p:cond delay="0"/>
                                          </p:stCondLst>
                                        </p:cTn>
                                        <p:tgtEl>
                                          <p:spTgt spid="10"/>
                                        </p:tgtEl>
                                        <p:attrNameLst>
                                          <p:attrName>ppt_x</p:attrName>
                                        </p:attrNameLst>
                                      </p:cBhvr>
                                      <p:tavLst>
                                        <p:tav tm="0">
                                          <p:val>
                                            <p:strVal val="ppt_x"/>
                                          </p:val>
                                        </p:tav>
                                        <p:tav tm="100000">
                                          <p:val>
                                            <p:fltVal val="5.26027"/>
                                          </p:val>
                                        </p:tav>
                                      </p:tavLst>
                                    </p:anim>
                                    <p:anim to="" calcmode="lin" valueType="num">
                                      <p:cBhvr>
                                        <p:cTn id="2667" dur="500" fill="hold">
                                          <p:stCondLst>
                                            <p:cond delay="0"/>
                                          </p:stCondLst>
                                        </p:cTn>
                                        <p:tgtEl>
                                          <p:spTgt spid="10"/>
                                        </p:tgtEl>
                                        <p:attrNameLst>
                                          <p:attrName>ppt_y</p:attrName>
                                        </p:attrNameLst>
                                      </p:cBhvr>
                                      <p:tavLst>
                                        <p:tav tm="0">
                                          <p:val>
                                            <p:strVal val="ppt_y"/>
                                          </p:val>
                                        </p:tav>
                                        <p:tav tm="100000">
                                          <p:val>
                                            <p:fltVal val="-6.31939"/>
                                          </p:val>
                                        </p:tav>
                                      </p:tavLst>
                                    </p:anim>
                                    <p:anim to="" calcmode="lin" valueType="num">
                                      <p:cBhvr>
                                        <p:cTn id="2668"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669" presetID="0" presetClass="entr" presetSubtype="0" fill="hold" grpId="27" nodeType="withEffect">
                                  <p:stCondLst>
                                    <p:cond delay="0"/>
                                  </p:stCondLst>
                                  <p:childTnLst>
                                    <p:anim to="" calcmode="lin" valueType="num">
                                      <p:cBhvr>
                                        <p:cTn id="2670" dur="500" fill="hold">
                                          <p:stCondLst>
                                            <p:cond delay="0"/>
                                          </p:stCondLst>
                                        </p:cTn>
                                        <p:tgtEl>
                                          <p:spTgt spid="9"/>
                                        </p:tgtEl>
                                        <p:attrNameLst>
                                          <p:attrName>ppt_w</p:attrName>
                                        </p:attrNameLst>
                                      </p:cBhvr>
                                      <p:tavLst>
                                        <p:tav tm="0">
                                          <p:val>
                                            <p:strVal val="ppt_w"/>
                                          </p:val>
                                        </p:tav>
                                        <p:tav tm="100000">
                                          <p:val>
                                            <p:strVal val="#ppt_w*0.07316787"/>
                                          </p:val>
                                        </p:tav>
                                      </p:tavLst>
                                    </p:anim>
                                    <p:anim to="" calcmode="lin" valueType="num">
                                      <p:cBhvr>
                                        <p:cTn id="2671" dur="500" fill="hold">
                                          <p:stCondLst>
                                            <p:cond delay="0"/>
                                          </p:stCondLst>
                                        </p:cTn>
                                        <p:tgtEl>
                                          <p:spTgt spid="9"/>
                                        </p:tgtEl>
                                        <p:attrNameLst>
                                          <p:attrName>ppt_h</p:attrName>
                                        </p:attrNameLst>
                                      </p:cBhvr>
                                      <p:tavLst>
                                        <p:tav tm="0">
                                          <p:val>
                                            <p:strVal val="ppt_h"/>
                                          </p:val>
                                        </p:tav>
                                        <p:tav tm="100000">
                                          <p:val>
                                            <p:strVal val="#ppt_h*0.07316786"/>
                                          </p:val>
                                        </p:tav>
                                      </p:tavLst>
                                    </p:anim>
                                    <p:anim to="" calcmode="lin" valueType="num">
                                      <p:cBhvr>
                                        <p:cTn id="2672" dur="500" fill="hold">
                                          <p:stCondLst>
                                            <p:cond delay="0"/>
                                          </p:stCondLst>
                                        </p:cTn>
                                        <p:tgtEl>
                                          <p:spTgt spid="9"/>
                                        </p:tgtEl>
                                        <p:attrNameLst>
                                          <p:attrName>ppt_x</p:attrName>
                                        </p:attrNameLst>
                                      </p:cBhvr>
                                      <p:tavLst>
                                        <p:tav tm="0">
                                          <p:val>
                                            <p:strVal val="ppt_x"/>
                                          </p:val>
                                        </p:tav>
                                        <p:tav tm="100000">
                                          <p:val>
                                            <p:fltVal val="5.21722"/>
                                          </p:val>
                                        </p:tav>
                                      </p:tavLst>
                                    </p:anim>
                                    <p:anim to="" calcmode="lin" valueType="num">
                                      <p:cBhvr>
                                        <p:cTn id="2673" dur="500" fill="hold">
                                          <p:stCondLst>
                                            <p:cond delay="0"/>
                                          </p:stCondLst>
                                        </p:cTn>
                                        <p:tgtEl>
                                          <p:spTgt spid="9"/>
                                        </p:tgtEl>
                                        <p:attrNameLst>
                                          <p:attrName>ppt_y</p:attrName>
                                        </p:attrNameLst>
                                      </p:cBhvr>
                                      <p:tavLst>
                                        <p:tav tm="0">
                                          <p:val>
                                            <p:strVal val="ppt_y"/>
                                          </p:val>
                                        </p:tav>
                                        <p:tav tm="100000">
                                          <p:val>
                                            <p:fltVal val="-6.33481"/>
                                          </p:val>
                                        </p:tav>
                                      </p:tavLst>
                                    </p:anim>
                                    <p:anim to="" calcmode="lin" valueType="num">
                                      <p:cBhvr>
                                        <p:cTn id="267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2675" presetID="0" presetClass="entr" presetSubtype="0" fill="hold" grpId="28" nodeType="withEffect">
                                  <p:stCondLst>
                                    <p:cond delay="0"/>
                                  </p:stCondLst>
                                  <p:childTnLst>
                                    <p:anim to="" calcmode="lin" valueType="num">
                                      <p:cBhvr>
                                        <p:cTn id="2676" dur="500" fill="hold">
                                          <p:stCondLst>
                                            <p:cond delay="0"/>
                                          </p:stCondLst>
                                        </p:cTn>
                                        <p:tgtEl>
                                          <p:spTgt spid="6"/>
                                        </p:tgtEl>
                                        <p:attrNameLst>
                                          <p:attrName>ppt_w</p:attrName>
                                        </p:attrNameLst>
                                      </p:cBhvr>
                                      <p:tavLst>
                                        <p:tav tm="0">
                                          <p:val>
                                            <p:strVal val="ppt_w"/>
                                          </p:val>
                                        </p:tav>
                                        <p:tav tm="100000">
                                          <p:val>
                                            <p:strVal val="#ppt_w*0.09594691"/>
                                          </p:val>
                                        </p:tav>
                                      </p:tavLst>
                                    </p:anim>
                                    <p:anim to="" calcmode="lin" valueType="num">
                                      <p:cBhvr>
                                        <p:cTn id="2677" dur="500" fill="hold">
                                          <p:stCondLst>
                                            <p:cond delay="0"/>
                                          </p:stCondLst>
                                        </p:cTn>
                                        <p:tgtEl>
                                          <p:spTgt spid="6"/>
                                        </p:tgtEl>
                                        <p:attrNameLst>
                                          <p:attrName>ppt_h</p:attrName>
                                        </p:attrNameLst>
                                      </p:cBhvr>
                                      <p:tavLst>
                                        <p:tav tm="0">
                                          <p:val>
                                            <p:strVal val="ppt_h"/>
                                          </p:val>
                                        </p:tav>
                                        <p:tav tm="100000">
                                          <p:val>
                                            <p:strVal val="#ppt_h*0.09594693"/>
                                          </p:val>
                                        </p:tav>
                                      </p:tavLst>
                                    </p:anim>
                                    <p:anim to="" calcmode="lin" valueType="num">
                                      <p:cBhvr>
                                        <p:cTn id="2678" dur="500" fill="hold">
                                          <p:stCondLst>
                                            <p:cond delay="0"/>
                                          </p:stCondLst>
                                        </p:cTn>
                                        <p:tgtEl>
                                          <p:spTgt spid="6"/>
                                        </p:tgtEl>
                                        <p:attrNameLst>
                                          <p:attrName>ppt_x</p:attrName>
                                        </p:attrNameLst>
                                      </p:cBhvr>
                                      <p:tavLst>
                                        <p:tav tm="0">
                                          <p:val>
                                            <p:strVal val="ppt_x"/>
                                          </p:val>
                                        </p:tav>
                                        <p:tav tm="100000">
                                          <p:val>
                                            <p:fltVal val="5.19799"/>
                                          </p:val>
                                        </p:tav>
                                      </p:tavLst>
                                    </p:anim>
                                    <p:anim to="" calcmode="lin" valueType="num">
                                      <p:cBhvr>
                                        <p:cTn id="2679" dur="500" fill="hold">
                                          <p:stCondLst>
                                            <p:cond delay="0"/>
                                          </p:stCondLst>
                                        </p:cTn>
                                        <p:tgtEl>
                                          <p:spTgt spid="6"/>
                                        </p:tgtEl>
                                        <p:attrNameLst>
                                          <p:attrName>ppt_y</p:attrName>
                                        </p:attrNameLst>
                                      </p:cBhvr>
                                      <p:tavLst>
                                        <p:tav tm="0">
                                          <p:val>
                                            <p:strVal val="ppt_y"/>
                                          </p:val>
                                        </p:tav>
                                        <p:tav tm="100000">
                                          <p:val>
                                            <p:fltVal val="-6.34498"/>
                                          </p:val>
                                        </p:tav>
                                      </p:tavLst>
                                    </p:anim>
                                    <p:anim to="" calcmode="lin" valueType="num">
                                      <p:cBhvr>
                                        <p:cTn id="2680"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2681" presetID="0" presetClass="entr" presetSubtype="0" fill="hold" grpId="29" nodeType="withEffect">
                                  <p:stCondLst>
                                    <p:cond delay="0"/>
                                  </p:stCondLst>
                                  <p:childTnLst>
                                    <p:anim to="" calcmode="lin" valueType="num">
                                      <p:cBhvr>
                                        <p:cTn id="2682" dur="500" fill="hold">
                                          <p:stCondLst>
                                            <p:cond delay="0"/>
                                          </p:stCondLst>
                                        </p:cTn>
                                        <p:tgtEl>
                                          <p:spTgt spid="4"/>
                                        </p:tgtEl>
                                        <p:attrNameLst>
                                          <p:attrName>ppt_w</p:attrName>
                                        </p:attrNameLst>
                                      </p:cBhvr>
                                      <p:tavLst>
                                        <p:tav tm="0">
                                          <p:val>
                                            <p:strVal val="ppt_w"/>
                                          </p:val>
                                        </p:tav>
                                        <p:tav tm="100000">
                                          <p:val>
                                            <p:strVal val="#ppt_w*0.07848808"/>
                                          </p:val>
                                        </p:tav>
                                      </p:tavLst>
                                    </p:anim>
                                    <p:anim to="" calcmode="lin" valueType="num">
                                      <p:cBhvr>
                                        <p:cTn id="2683" dur="500" fill="hold">
                                          <p:stCondLst>
                                            <p:cond delay="0"/>
                                          </p:stCondLst>
                                        </p:cTn>
                                        <p:tgtEl>
                                          <p:spTgt spid="4"/>
                                        </p:tgtEl>
                                        <p:attrNameLst>
                                          <p:attrName>ppt_h</p:attrName>
                                        </p:attrNameLst>
                                      </p:cBhvr>
                                      <p:tavLst>
                                        <p:tav tm="0">
                                          <p:val>
                                            <p:strVal val="ppt_h"/>
                                          </p:val>
                                        </p:tav>
                                        <p:tav tm="100000">
                                          <p:val>
                                            <p:strVal val="#ppt_h*0.07848808"/>
                                          </p:val>
                                        </p:tav>
                                      </p:tavLst>
                                    </p:anim>
                                    <p:anim to="" calcmode="lin" valueType="num">
                                      <p:cBhvr>
                                        <p:cTn id="2684" dur="500" fill="hold">
                                          <p:stCondLst>
                                            <p:cond delay="0"/>
                                          </p:stCondLst>
                                        </p:cTn>
                                        <p:tgtEl>
                                          <p:spTgt spid="4"/>
                                        </p:tgtEl>
                                        <p:attrNameLst>
                                          <p:attrName>ppt_x</p:attrName>
                                        </p:attrNameLst>
                                      </p:cBhvr>
                                      <p:tavLst>
                                        <p:tav tm="0">
                                          <p:val>
                                            <p:strVal val="ppt_x"/>
                                          </p:val>
                                        </p:tav>
                                        <p:tav tm="100000">
                                          <p:val>
                                            <p:fltVal val="5.20711"/>
                                          </p:val>
                                        </p:tav>
                                      </p:tavLst>
                                    </p:anim>
                                    <p:anim to="" calcmode="lin" valueType="num">
                                      <p:cBhvr>
                                        <p:cTn id="2685" dur="500" fill="hold">
                                          <p:stCondLst>
                                            <p:cond delay="0"/>
                                          </p:stCondLst>
                                        </p:cTn>
                                        <p:tgtEl>
                                          <p:spTgt spid="4"/>
                                        </p:tgtEl>
                                        <p:attrNameLst>
                                          <p:attrName>ppt_y</p:attrName>
                                        </p:attrNameLst>
                                      </p:cBhvr>
                                      <p:tavLst>
                                        <p:tav tm="0">
                                          <p:val>
                                            <p:strVal val="ppt_y"/>
                                          </p:val>
                                        </p:tav>
                                        <p:tav tm="100000">
                                          <p:val>
                                            <p:fltVal val="-6.35662"/>
                                          </p:val>
                                        </p:tav>
                                      </p:tavLst>
                                    </p:anim>
                                    <p:anim to="" calcmode="lin" valueType="num">
                                      <p:cBhvr>
                                        <p:cTn id="2686"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687" fill="hold">
                      <p:stCondLst>
                        <p:cond delay="indefinite"/>
                      </p:stCondLst>
                      <p:childTnLst>
                        <p:par>
                          <p:cTn id="2688" fill="hold">
                            <p:stCondLst>
                              <p:cond delay="0"/>
                            </p:stCondLst>
                            <p:childTnLst>
                              <p:par>
                                <p:cTn id="2689" presetID="2" presetClass="entr" presetSubtype="4" fill="hold" grpId="0" nodeType="clickEffect">
                                  <p:stCondLst>
                                    <p:cond delay="0"/>
                                  </p:stCondLst>
                                  <p:childTnLst>
                                    <p:set>
                                      <p:cBhvr>
                                        <p:cTn id="2690" dur="1" fill="hold">
                                          <p:stCondLst>
                                            <p:cond delay="0"/>
                                          </p:stCondLst>
                                        </p:cTn>
                                        <p:tgtEl>
                                          <p:spTgt spid="37"/>
                                        </p:tgtEl>
                                        <p:attrNameLst>
                                          <p:attrName>style.visibility</p:attrName>
                                        </p:attrNameLst>
                                      </p:cBhvr>
                                      <p:to>
                                        <p:strVal val="visible"/>
                                      </p:to>
                                    </p:set>
                                    <p:anim calcmode="lin" valueType="num">
                                      <p:cBhvr additive="base">
                                        <p:cTn id="2691" dur="500" fill="hold">
                                          <p:stCondLst>
                                            <p:cond delay="0"/>
                                          </p:stCondLst>
                                        </p:cTn>
                                        <p:tgtEl>
                                          <p:spTgt spid="37"/>
                                        </p:tgtEl>
                                        <p:attrNameLst>
                                          <p:attrName>ppt_x</p:attrName>
                                        </p:attrNameLst>
                                      </p:cBhvr>
                                      <p:tavLst>
                                        <p:tav tm="0">
                                          <p:val>
                                            <p:fltVal val="0.3506"/>
                                          </p:val>
                                        </p:tav>
                                        <p:tav tm="100000">
                                          <p:val>
                                            <p:fltVal val="0.3506"/>
                                          </p:val>
                                        </p:tav>
                                      </p:tavLst>
                                    </p:anim>
                                    <p:anim calcmode="lin" valueType="num">
                                      <p:cBhvr additive="base">
                                        <p:cTn id="2692" dur="500" fill="hold">
                                          <p:stCondLst>
                                            <p:cond delay="0"/>
                                          </p:stCondLst>
                                        </p:cTn>
                                        <p:tgtEl>
                                          <p:spTgt spid="37"/>
                                        </p:tgtEl>
                                        <p:attrNameLst>
                                          <p:attrName>ppt_y</p:attrName>
                                        </p:attrNameLst>
                                      </p:cBhvr>
                                      <p:tavLst>
                                        <p:tav tm="0">
                                          <p:val>
                                            <p:fltVal val="1.5"/>
                                          </p:val>
                                        </p:tav>
                                        <p:tav tm="100000">
                                          <p:val>
                                            <p:fltVal val="0.5"/>
                                          </p:val>
                                        </p:tav>
                                      </p:tavLst>
                                    </p:anim>
                                    <p:anim to="" calcmode="lin" valueType="num">
                                      <p:cBhvr>
                                        <p:cTn id="2693" dur="500" fill="hold">
                                          <p:stCondLst>
                                            <p:cond delay="0"/>
                                          </p:stCondLst>
                                        </p:cTn>
                                        <p:tgtEl>
                                          <p:spTgt spid="37"/>
                                        </p:tgtEl>
                                        <p:attrNameLst>
                                          <p:attrName>ppt_w</p:attrName>
                                        </p:attrNameLst>
                                      </p:cBhvr>
                                      <p:tavLst>
                                        <p:tav tm="0">
                                          <p:val>
                                            <p:intVal val="0"/>
                                          </p:val>
                                        </p:tav>
                                        <p:tav tm="50000">
                                          <p:val>
                                            <p:strVal val="#ppt_w*1.2 *1.244341"/>
                                          </p:val>
                                        </p:tav>
                                        <p:tav tm="100000">
                                          <p:val>
                                            <p:strVal val="#ppt_w*1.244341"/>
                                          </p:val>
                                        </p:tav>
                                      </p:tavLst>
                                    </p:anim>
                                    <p:anim to="" calcmode="lin" valueType="num">
                                      <p:cBhvr>
                                        <p:cTn id="2694" dur="500" fill="hold">
                                          <p:stCondLst>
                                            <p:cond delay="0"/>
                                          </p:stCondLst>
                                        </p:cTn>
                                        <p:tgtEl>
                                          <p:spTgt spid="37"/>
                                        </p:tgtEl>
                                        <p:attrNameLst>
                                          <p:attrName>ppt_h</p:attrName>
                                        </p:attrNameLst>
                                      </p:cBhvr>
                                      <p:tavLst>
                                        <p:tav tm="0">
                                          <p:val>
                                            <p:intVal val="0"/>
                                          </p:val>
                                        </p:tav>
                                        <p:tav tm="50000">
                                          <p:val>
                                            <p:strVal val="#ppt_h*1.2*1.244341"/>
                                          </p:val>
                                        </p:tav>
                                        <p:tav tm="100000">
                                          <p:val>
                                            <p:strVal val="#ppt_h*1.244341"/>
                                          </p:val>
                                        </p:tav>
                                      </p:tavLst>
                                    </p:anim>
                                  </p:childTnLst>
                                </p:cTn>
                              </p:par>
                              <p:par>
                                <p:cTn id="2695" presetID="0" presetClass="entr" presetSubtype="0" fill="hold" grpId="1" nodeType="withEffect">
                                  <p:stCondLst>
                                    <p:cond delay="0"/>
                                  </p:stCondLst>
                                  <p:childTnLst>
                                    <p:anim to="" calcmode="lin" valueType="num">
                                      <p:cBhvr>
                                        <p:cTn id="2696" dur="500" fill="hold">
                                          <p:stCondLst>
                                            <p:cond delay="0"/>
                                          </p:stCondLst>
                                        </p:cTn>
                                        <p:tgtEl>
                                          <p:spTgt spid="36"/>
                                        </p:tgtEl>
                                        <p:attrNameLst>
                                          <p:attrName>ppt_w</p:attrName>
                                        </p:attrNameLst>
                                      </p:cBhvr>
                                      <p:tavLst>
                                        <p:tav tm="0">
                                          <p:val>
                                            <p:strVal val="ppt_w"/>
                                          </p:val>
                                        </p:tav>
                                        <p:tav tm="100000">
                                          <p:val>
                                            <p:strVal val="#ppt_w*1.780847"/>
                                          </p:val>
                                        </p:tav>
                                      </p:tavLst>
                                    </p:anim>
                                    <p:anim to="" calcmode="lin" valueType="num">
                                      <p:cBhvr>
                                        <p:cTn id="2697" dur="500" fill="hold">
                                          <p:stCondLst>
                                            <p:cond delay="0"/>
                                          </p:stCondLst>
                                        </p:cTn>
                                        <p:tgtEl>
                                          <p:spTgt spid="36"/>
                                        </p:tgtEl>
                                        <p:attrNameLst>
                                          <p:attrName>ppt_h</p:attrName>
                                        </p:attrNameLst>
                                      </p:cBhvr>
                                      <p:tavLst>
                                        <p:tav tm="0">
                                          <p:val>
                                            <p:strVal val="ppt_h"/>
                                          </p:val>
                                        </p:tav>
                                        <p:tav tm="100000">
                                          <p:val>
                                            <p:strVal val="#ppt_h*1.780847"/>
                                          </p:val>
                                        </p:tav>
                                      </p:tavLst>
                                    </p:anim>
                                    <p:anim to="" calcmode="lin" valueType="num">
                                      <p:cBhvr>
                                        <p:cTn id="2698" dur="500" fill="hold">
                                          <p:stCondLst>
                                            <p:cond delay="0"/>
                                          </p:stCondLst>
                                        </p:cTn>
                                        <p:tgtEl>
                                          <p:spTgt spid="36"/>
                                        </p:tgtEl>
                                        <p:attrNameLst>
                                          <p:attrName>ppt_x</p:attrName>
                                        </p:attrNameLst>
                                      </p:cBhvr>
                                      <p:tavLst>
                                        <p:tav tm="0">
                                          <p:val>
                                            <p:strVal val="ppt_x"/>
                                          </p:val>
                                        </p:tav>
                                        <p:tav tm="100000">
                                          <p:val>
                                            <p:fltVal val="0.228"/>
                                          </p:val>
                                        </p:tav>
                                      </p:tavLst>
                                    </p:anim>
                                    <p:anim to="" calcmode="lin" valueType="num">
                                      <p:cBhvr>
                                        <p:cTn id="2699" dur="500" fill="hold">
                                          <p:stCondLst>
                                            <p:cond delay="0"/>
                                          </p:stCondLst>
                                        </p:cTn>
                                        <p:tgtEl>
                                          <p:spTgt spid="36"/>
                                        </p:tgtEl>
                                        <p:attrNameLst>
                                          <p:attrName>ppt_y</p:attrName>
                                        </p:attrNameLst>
                                      </p:cBhvr>
                                      <p:tavLst>
                                        <p:tav tm="0">
                                          <p:val>
                                            <p:strVal val="ppt_y"/>
                                          </p:val>
                                        </p:tav>
                                        <p:tav tm="100000">
                                          <p:val>
                                            <p:fltVal val="0.3429"/>
                                          </p:val>
                                        </p:tav>
                                      </p:tavLst>
                                    </p:anim>
                                    <p:anim to="" calcmode="lin" valueType="num">
                                      <p:cBhvr>
                                        <p:cTn id="2700" dur="500" fill="hold">
                                          <p:stCondLst>
                                            <p:cond delay="0"/>
                                          </p:stCondLst>
                                        </p:cTn>
                                        <p:tgtEl>
                                          <p:spTgt spid="36"/>
                                        </p:tgtEl>
                                        <p:attrNameLst>
                                          <p:attrName>transform.rotation_z</p:attrName>
                                        </p:attrNameLst>
                                      </p:cBhvr>
                                      <p:tavLst>
                                        <p:tav tm="0">
                                          <p:val>
                                            <p:strVal val="ppt_r"/>
                                          </p:val>
                                        </p:tav>
                                        <p:tav tm="100000">
                                          <p:val>
                                            <p:fltVal val="0"/>
                                          </p:val>
                                        </p:tav>
                                      </p:tavLst>
                                    </p:anim>
                                  </p:childTnLst>
                                </p:cTn>
                              </p:par>
                              <p:par>
                                <p:cTn id="2701" presetID="0" presetClass="entr" presetSubtype="0" fill="hold" grpId="2" nodeType="withEffect">
                                  <p:stCondLst>
                                    <p:cond delay="0"/>
                                  </p:stCondLst>
                                  <p:childTnLst>
                                    <p:anim to="" calcmode="lin" valueType="num">
                                      <p:cBhvr>
                                        <p:cTn id="2702" dur="500" fill="hold">
                                          <p:stCondLst>
                                            <p:cond delay="0"/>
                                          </p:stCondLst>
                                        </p:cTn>
                                        <p:tgtEl>
                                          <p:spTgt spid="35"/>
                                        </p:tgtEl>
                                        <p:attrNameLst>
                                          <p:attrName>ppt_w</p:attrName>
                                        </p:attrNameLst>
                                      </p:cBhvr>
                                      <p:tavLst>
                                        <p:tav tm="0">
                                          <p:val>
                                            <p:strVal val="ppt_w"/>
                                          </p:val>
                                        </p:tav>
                                        <p:tav tm="100000">
                                          <p:val>
                                            <p:strVal val="#ppt_w*1.736691"/>
                                          </p:val>
                                        </p:tav>
                                      </p:tavLst>
                                    </p:anim>
                                    <p:anim to="" calcmode="lin" valueType="num">
                                      <p:cBhvr>
                                        <p:cTn id="2703" dur="500" fill="hold">
                                          <p:stCondLst>
                                            <p:cond delay="0"/>
                                          </p:stCondLst>
                                        </p:cTn>
                                        <p:tgtEl>
                                          <p:spTgt spid="35"/>
                                        </p:tgtEl>
                                        <p:attrNameLst>
                                          <p:attrName>ppt_h</p:attrName>
                                        </p:attrNameLst>
                                      </p:cBhvr>
                                      <p:tavLst>
                                        <p:tav tm="0">
                                          <p:val>
                                            <p:strVal val="ppt_h"/>
                                          </p:val>
                                        </p:tav>
                                        <p:tav tm="100000">
                                          <p:val>
                                            <p:strVal val="#ppt_h*1.736691"/>
                                          </p:val>
                                        </p:tav>
                                      </p:tavLst>
                                    </p:anim>
                                    <p:anim to="" calcmode="lin" valueType="num">
                                      <p:cBhvr>
                                        <p:cTn id="2704" dur="500" fill="hold">
                                          <p:stCondLst>
                                            <p:cond delay="0"/>
                                          </p:stCondLst>
                                        </p:cTn>
                                        <p:tgtEl>
                                          <p:spTgt spid="35"/>
                                        </p:tgtEl>
                                        <p:attrNameLst>
                                          <p:attrName>ppt_x</p:attrName>
                                        </p:attrNameLst>
                                      </p:cBhvr>
                                      <p:tavLst>
                                        <p:tav tm="0">
                                          <p:val>
                                            <p:strVal val="ppt_x"/>
                                          </p:val>
                                        </p:tav>
                                        <p:tav tm="100000">
                                          <p:val>
                                            <p:fltVal val="0.50719"/>
                                          </p:val>
                                        </p:tav>
                                      </p:tavLst>
                                    </p:anim>
                                    <p:anim to="" calcmode="lin" valueType="num">
                                      <p:cBhvr>
                                        <p:cTn id="2705" dur="500" fill="hold">
                                          <p:stCondLst>
                                            <p:cond delay="0"/>
                                          </p:stCondLst>
                                        </p:cTn>
                                        <p:tgtEl>
                                          <p:spTgt spid="35"/>
                                        </p:tgtEl>
                                        <p:attrNameLst>
                                          <p:attrName>ppt_y</p:attrName>
                                        </p:attrNameLst>
                                      </p:cBhvr>
                                      <p:tavLst>
                                        <p:tav tm="0">
                                          <p:val>
                                            <p:strVal val="ppt_y"/>
                                          </p:val>
                                        </p:tav>
                                        <p:tav tm="100000">
                                          <p:val>
                                            <p:fltVal val="0.12188"/>
                                          </p:val>
                                        </p:tav>
                                      </p:tavLst>
                                    </p:anim>
                                    <p:anim to="" calcmode="lin" valueType="num">
                                      <p:cBhvr>
                                        <p:cTn id="2706" dur="500" fill="hold">
                                          <p:stCondLst>
                                            <p:cond delay="0"/>
                                          </p:stCondLst>
                                        </p:cTn>
                                        <p:tgtEl>
                                          <p:spTgt spid="35"/>
                                        </p:tgtEl>
                                        <p:attrNameLst>
                                          <p:attrName>transform.rotation_z</p:attrName>
                                        </p:attrNameLst>
                                      </p:cBhvr>
                                      <p:tavLst>
                                        <p:tav tm="0">
                                          <p:val>
                                            <p:strVal val="ppt_r"/>
                                          </p:val>
                                        </p:tav>
                                        <p:tav tm="100000">
                                          <p:val>
                                            <p:fltVal val="0"/>
                                          </p:val>
                                        </p:tav>
                                      </p:tavLst>
                                    </p:anim>
                                  </p:childTnLst>
                                </p:cTn>
                              </p:par>
                              <p:par>
                                <p:cTn id="2707" presetID="0" presetClass="entr" presetSubtype="0" fill="hold" grpId="3" nodeType="withEffect">
                                  <p:stCondLst>
                                    <p:cond delay="0"/>
                                  </p:stCondLst>
                                  <p:childTnLst>
                                    <p:anim to="" calcmode="lin" valueType="num">
                                      <p:cBhvr>
                                        <p:cTn id="2708" dur="500" fill="hold">
                                          <p:stCondLst>
                                            <p:cond delay="0"/>
                                          </p:stCondLst>
                                        </p:cTn>
                                        <p:tgtEl>
                                          <p:spTgt spid="34"/>
                                        </p:tgtEl>
                                        <p:attrNameLst>
                                          <p:attrName>ppt_w</p:attrName>
                                        </p:attrNameLst>
                                      </p:cBhvr>
                                      <p:tavLst>
                                        <p:tav tm="0">
                                          <p:val>
                                            <p:strVal val="ppt_w"/>
                                          </p:val>
                                        </p:tav>
                                        <p:tav tm="100000">
                                          <p:val>
                                            <p:strVal val="#ppt_w*2.321182"/>
                                          </p:val>
                                        </p:tav>
                                      </p:tavLst>
                                    </p:anim>
                                    <p:anim to="" calcmode="lin" valueType="num">
                                      <p:cBhvr>
                                        <p:cTn id="2709" dur="500" fill="hold">
                                          <p:stCondLst>
                                            <p:cond delay="0"/>
                                          </p:stCondLst>
                                        </p:cTn>
                                        <p:tgtEl>
                                          <p:spTgt spid="34"/>
                                        </p:tgtEl>
                                        <p:attrNameLst>
                                          <p:attrName>ppt_h</p:attrName>
                                        </p:attrNameLst>
                                      </p:cBhvr>
                                      <p:tavLst>
                                        <p:tav tm="0">
                                          <p:val>
                                            <p:strVal val="ppt_h"/>
                                          </p:val>
                                        </p:tav>
                                        <p:tav tm="100000">
                                          <p:val>
                                            <p:strVal val="#ppt_h*2.321182"/>
                                          </p:val>
                                        </p:tav>
                                      </p:tavLst>
                                    </p:anim>
                                    <p:anim to="" calcmode="lin" valueType="num">
                                      <p:cBhvr>
                                        <p:cTn id="2710" dur="500" fill="hold">
                                          <p:stCondLst>
                                            <p:cond delay="0"/>
                                          </p:stCondLst>
                                        </p:cTn>
                                        <p:tgtEl>
                                          <p:spTgt spid="34"/>
                                        </p:tgtEl>
                                        <p:attrNameLst>
                                          <p:attrName>ppt_x</p:attrName>
                                        </p:attrNameLst>
                                      </p:cBhvr>
                                      <p:tavLst>
                                        <p:tav tm="0">
                                          <p:val>
                                            <p:strVal val="ppt_x"/>
                                          </p:val>
                                        </p:tav>
                                        <p:tav tm="100000">
                                          <p:val>
                                            <p:fltVal val="1.06556"/>
                                          </p:val>
                                        </p:tav>
                                      </p:tavLst>
                                    </p:anim>
                                    <p:anim to="" calcmode="lin" valueType="num">
                                      <p:cBhvr>
                                        <p:cTn id="2711" dur="500" fill="hold">
                                          <p:stCondLst>
                                            <p:cond delay="0"/>
                                          </p:stCondLst>
                                        </p:cTn>
                                        <p:tgtEl>
                                          <p:spTgt spid="34"/>
                                        </p:tgtEl>
                                        <p:attrNameLst>
                                          <p:attrName>ppt_y</p:attrName>
                                        </p:attrNameLst>
                                      </p:cBhvr>
                                      <p:tavLst>
                                        <p:tav tm="0">
                                          <p:val>
                                            <p:strVal val="ppt_y"/>
                                          </p:val>
                                        </p:tav>
                                        <p:tav tm="100000">
                                          <p:val>
                                            <p:fltVal val="-0.42283"/>
                                          </p:val>
                                        </p:tav>
                                      </p:tavLst>
                                    </p:anim>
                                    <p:anim to="" calcmode="lin" valueType="num">
                                      <p:cBhvr>
                                        <p:cTn id="2712" dur="500" fill="hold">
                                          <p:stCondLst>
                                            <p:cond delay="0"/>
                                          </p:stCondLst>
                                        </p:cTn>
                                        <p:tgtEl>
                                          <p:spTgt spid="34"/>
                                        </p:tgtEl>
                                        <p:attrNameLst>
                                          <p:attrName>transform.rotation_z</p:attrName>
                                        </p:attrNameLst>
                                      </p:cBhvr>
                                      <p:tavLst>
                                        <p:tav tm="0">
                                          <p:val>
                                            <p:strVal val="ppt_r"/>
                                          </p:val>
                                        </p:tav>
                                        <p:tav tm="100000">
                                          <p:val>
                                            <p:fltVal val="90"/>
                                          </p:val>
                                        </p:tav>
                                      </p:tavLst>
                                    </p:anim>
                                  </p:childTnLst>
                                </p:cTn>
                              </p:par>
                              <p:par>
                                <p:cTn id="2713" presetID="0" presetClass="entr" presetSubtype="0" fill="hold" grpId="4" nodeType="withEffect">
                                  <p:stCondLst>
                                    <p:cond delay="0"/>
                                  </p:stCondLst>
                                  <p:childTnLst>
                                    <p:anim to="" calcmode="lin" valueType="num">
                                      <p:cBhvr>
                                        <p:cTn id="2714" dur="500" fill="hold">
                                          <p:stCondLst>
                                            <p:cond delay="0"/>
                                          </p:stCondLst>
                                        </p:cTn>
                                        <p:tgtEl>
                                          <p:spTgt spid="33"/>
                                        </p:tgtEl>
                                        <p:attrNameLst>
                                          <p:attrName>ppt_w</p:attrName>
                                        </p:attrNameLst>
                                      </p:cBhvr>
                                      <p:tavLst>
                                        <p:tav tm="0">
                                          <p:val>
                                            <p:strVal val="ppt_w"/>
                                          </p:val>
                                        </p:tav>
                                        <p:tav tm="100000">
                                          <p:val>
                                            <p:strVal val="#ppt_w*2.339199"/>
                                          </p:val>
                                        </p:tav>
                                      </p:tavLst>
                                    </p:anim>
                                    <p:anim to="" calcmode="lin" valueType="num">
                                      <p:cBhvr>
                                        <p:cTn id="2715" dur="500" fill="hold">
                                          <p:stCondLst>
                                            <p:cond delay="0"/>
                                          </p:stCondLst>
                                        </p:cTn>
                                        <p:tgtEl>
                                          <p:spTgt spid="33"/>
                                        </p:tgtEl>
                                        <p:attrNameLst>
                                          <p:attrName>ppt_h</p:attrName>
                                        </p:attrNameLst>
                                      </p:cBhvr>
                                      <p:tavLst>
                                        <p:tav tm="0">
                                          <p:val>
                                            <p:strVal val="ppt_h"/>
                                          </p:val>
                                        </p:tav>
                                        <p:tav tm="100000">
                                          <p:val>
                                            <p:strVal val="#ppt_h*2.339199"/>
                                          </p:val>
                                        </p:tav>
                                      </p:tavLst>
                                    </p:anim>
                                    <p:anim to="" calcmode="lin" valueType="num">
                                      <p:cBhvr>
                                        <p:cTn id="2716" dur="500" fill="hold">
                                          <p:stCondLst>
                                            <p:cond delay="0"/>
                                          </p:stCondLst>
                                        </p:cTn>
                                        <p:tgtEl>
                                          <p:spTgt spid="33"/>
                                        </p:tgtEl>
                                        <p:attrNameLst>
                                          <p:attrName>ppt_x</p:attrName>
                                        </p:attrNameLst>
                                      </p:cBhvr>
                                      <p:tavLst>
                                        <p:tav tm="0">
                                          <p:val>
                                            <p:strVal val="ppt_x"/>
                                          </p:val>
                                        </p:tav>
                                        <p:tav tm="100000">
                                          <p:val>
                                            <p:fltVal val="1.29694"/>
                                          </p:val>
                                        </p:tav>
                                      </p:tavLst>
                                    </p:anim>
                                    <p:anim to="" calcmode="lin" valueType="num">
                                      <p:cBhvr>
                                        <p:cTn id="2717" dur="500" fill="hold">
                                          <p:stCondLst>
                                            <p:cond delay="0"/>
                                          </p:stCondLst>
                                        </p:cTn>
                                        <p:tgtEl>
                                          <p:spTgt spid="33"/>
                                        </p:tgtEl>
                                        <p:attrNameLst>
                                          <p:attrName>ppt_y</p:attrName>
                                        </p:attrNameLst>
                                      </p:cBhvr>
                                      <p:tavLst>
                                        <p:tav tm="0">
                                          <p:val>
                                            <p:strVal val="ppt_y"/>
                                          </p:val>
                                        </p:tav>
                                        <p:tav tm="100000">
                                          <p:val>
                                            <p:fltVal val="-0.18901"/>
                                          </p:val>
                                        </p:tav>
                                      </p:tavLst>
                                    </p:anim>
                                    <p:anim to="" calcmode="lin" valueType="num">
                                      <p:cBhvr>
                                        <p:cTn id="2718" dur="500" fill="hold">
                                          <p:stCondLst>
                                            <p:cond delay="0"/>
                                          </p:stCondLst>
                                        </p:cTn>
                                        <p:tgtEl>
                                          <p:spTgt spid="33"/>
                                        </p:tgtEl>
                                        <p:attrNameLst>
                                          <p:attrName>transform.rotation_z</p:attrName>
                                        </p:attrNameLst>
                                      </p:cBhvr>
                                      <p:tavLst>
                                        <p:tav tm="0">
                                          <p:val>
                                            <p:strVal val="ppt_r"/>
                                          </p:val>
                                        </p:tav>
                                        <p:tav tm="100000">
                                          <p:val>
                                            <p:fltVal val="90"/>
                                          </p:val>
                                        </p:tav>
                                      </p:tavLst>
                                    </p:anim>
                                  </p:childTnLst>
                                </p:cTn>
                              </p:par>
                              <p:par>
                                <p:cTn id="2719" presetID="0" presetClass="entr" presetSubtype="0" fill="hold" grpId="5" nodeType="withEffect">
                                  <p:stCondLst>
                                    <p:cond delay="0"/>
                                  </p:stCondLst>
                                  <p:childTnLst>
                                    <p:anim to="" calcmode="lin" valueType="num">
                                      <p:cBhvr>
                                        <p:cTn id="2720" dur="500" fill="hold">
                                          <p:stCondLst>
                                            <p:cond delay="0"/>
                                          </p:stCondLst>
                                        </p:cTn>
                                        <p:tgtEl>
                                          <p:spTgt spid="32"/>
                                        </p:tgtEl>
                                        <p:attrNameLst>
                                          <p:attrName>ppt_w</p:attrName>
                                        </p:attrNameLst>
                                      </p:cBhvr>
                                      <p:tavLst>
                                        <p:tav tm="0">
                                          <p:val>
                                            <p:strVal val="ppt_w"/>
                                          </p:val>
                                        </p:tav>
                                        <p:tav tm="100000">
                                          <p:val>
                                            <p:strVal val="#ppt_w*2.282319"/>
                                          </p:val>
                                        </p:tav>
                                      </p:tavLst>
                                    </p:anim>
                                    <p:anim to="" calcmode="lin" valueType="num">
                                      <p:cBhvr>
                                        <p:cTn id="2721" dur="500" fill="hold">
                                          <p:stCondLst>
                                            <p:cond delay="0"/>
                                          </p:stCondLst>
                                        </p:cTn>
                                        <p:tgtEl>
                                          <p:spTgt spid="32"/>
                                        </p:tgtEl>
                                        <p:attrNameLst>
                                          <p:attrName>ppt_h</p:attrName>
                                        </p:attrNameLst>
                                      </p:cBhvr>
                                      <p:tavLst>
                                        <p:tav tm="0">
                                          <p:val>
                                            <p:strVal val="ppt_h"/>
                                          </p:val>
                                        </p:tav>
                                        <p:tav tm="100000">
                                          <p:val>
                                            <p:strVal val="#ppt_h*2.282319"/>
                                          </p:val>
                                        </p:tav>
                                      </p:tavLst>
                                    </p:anim>
                                    <p:anim to="" calcmode="lin" valueType="num">
                                      <p:cBhvr>
                                        <p:cTn id="2722" dur="500" fill="hold">
                                          <p:stCondLst>
                                            <p:cond delay="0"/>
                                          </p:stCondLst>
                                        </p:cTn>
                                        <p:tgtEl>
                                          <p:spTgt spid="32"/>
                                        </p:tgtEl>
                                        <p:attrNameLst>
                                          <p:attrName>ppt_x</p:attrName>
                                        </p:attrNameLst>
                                      </p:cBhvr>
                                      <p:tavLst>
                                        <p:tav tm="0">
                                          <p:val>
                                            <p:strVal val="ppt_x"/>
                                          </p:val>
                                        </p:tav>
                                        <p:tav tm="100000">
                                          <p:val>
                                            <p:fltVal val="1.52579"/>
                                          </p:val>
                                        </p:tav>
                                      </p:tavLst>
                                    </p:anim>
                                    <p:anim to="" calcmode="lin" valueType="num">
                                      <p:cBhvr>
                                        <p:cTn id="2723" dur="500" fill="hold">
                                          <p:stCondLst>
                                            <p:cond delay="0"/>
                                          </p:stCondLst>
                                        </p:cTn>
                                        <p:tgtEl>
                                          <p:spTgt spid="32"/>
                                        </p:tgtEl>
                                        <p:attrNameLst>
                                          <p:attrName>ppt_y</p:attrName>
                                        </p:attrNameLst>
                                      </p:cBhvr>
                                      <p:tavLst>
                                        <p:tav tm="0">
                                          <p:val>
                                            <p:strVal val="ppt_y"/>
                                          </p:val>
                                        </p:tav>
                                        <p:tav tm="100000">
                                          <p:val>
                                            <p:fltVal val="-0.5147"/>
                                          </p:val>
                                        </p:tav>
                                      </p:tavLst>
                                    </p:anim>
                                    <p:anim to="" calcmode="lin" valueType="num">
                                      <p:cBhvr>
                                        <p:cTn id="2724" dur="500" fill="hold">
                                          <p:stCondLst>
                                            <p:cond delay="0"/>
                                          </p:stCondLst>
                                        </p:cTn>
                                        <p:tgtEl>
                                          <p:spTgt spid="32"/>
                                        </p:tgtEl>
                                        <p:attrNameLst>
                                          <p:attrName>transform.rotation_z</p:attrName>
                                        </p:attrNameLst>
                                      </p:cBhvr>
                                      <p:tavLst>
                                        <p:tav tm="0">
                                          <p:val>
                                            <p:strVal val="ppt_r"/>
                                          </p:val>
                                        </p:tav>
                                        <p:tav tm="100000">
                                          <p:val>
                                            <p:fltVal val="90"/>
                                          </p:val>
                                        </p:tav>
                                      </p:tavLst>
                                    </p:anim>
                                  </p:childTnLst>
                                </p:cTn>
                              </p:par>
                              <p:par>
                                <p:cTn id="2725" presetID="0" presetClass="entr" presetSubtype="0" fill="hold" grpId="6" nodeType="withEffect">
                                  <p:stCondLst>
                                    <p:cond delay="0"/>
                                  </p:stCondLst>
                                  <p:childTnLst>
                                    <p:anim to="" calcmode="lin" valueType="num">
                                      <p:cBhvr>
                                        <p:cTn id="2726" dur="500" fill="hold">
                                          <p:stCondLst>
                                            <p:cond delay="0"/>
                                          </p:stCondLst>
                                        </p:cTn>
                                        <p:tgtEl>
                                          <p:spTgt spid="31"/>
                                        </p:tgtEl>
                                        <p:attrNameLst>
                                          <p:attrName>ppt_w</p:attrName>
                                        </p:attrNameLst>
                                      </p:cBhvr>
                                      <p:tavLst>
                                        <p:tav tm="0">
                                          <p:val>
                                            <p:strVal val="ppt_w"/>
                                          </p:val>
                                        </p:tav>
                                        <p:tav tm="100000">
                                          <p:val>
                                            <p:strVal val="#ppt_w*2.852981"/>
                                          </p:val>
                                        </p:tav>
                                      </p:tavLst>
                                    </p:anim>
                                    <p:anim to="" calcmode="lin" valueType="num">
                                      <p:cBhvr>
                                        <p:cTn id="2727" dur="500" fill="hold">
                                          <p:stCondLst>
                                            <p:cond delay="0"/>
                                          </p:stCondLst>
                                        </p:cTn>
                                        <p:tgtEl>
                                          <p:spTgt spid="31"/>
                                        </p:tgtEl>
                                        <p:attrNameLst>
                                          <p:attrName>ppt_h</p:attrName>
                                        </p:attrNameLst>
                                      </p:cBhvr>
                                      <p:tavLst>
                                        <p:tav tm="0">
                                          <p:val>
                                            <p:strVal val="ppt_h"/>
                                          </p:val>
                                        </p:tav>
                                        <p:tav tm="100000">
                                          <p:val>
                                            <p:strVal val="#ppt_h*2.85298"/>
                                          </p:val>
                                        </p:tav>
                                      </p:tavLst>
                                    </p:anim>
                                    <p:anim to="" calcmode="lin" valueType="num">
                                      <p:cBhvr>
                                        <p:cTn id="2728" dur="500" fill="hold">
                                          <p:stCondLst>
                                            <p:cond delay="0"/>
                                          </p:stCondLst>
                                        </p:cTn>
                                        <p:tgtEl>
                                          <p:spTgt spid="31"/>
                                        </p:tgtEl>
                                        <p:attrNameLst>
                                          <p:attrName>ppt_x</p:attrName>
                                        </p:attrNameLst>
                                      </p:cBhvr>
                                      <p:tavLst>
                                        <p:tav tm="0">
                                          <p:val>
                                            <p:strVal val="ppt_x"/>
                                          </p:val>
                                        </p:tav>
                                        <p:tav tm="100000">
                                          <p:val>
                                            <p:fltVal val="1.84643"/>
                                          </p:val>
                                        </p:tav>
                                      </p:tavLst>
                                    </p:anim>
                                    <p:anim to="" calcmode="lin" valueType="num">
                                      <p:cBhvr>
                                        <p:cTn id="2729" dur="500" fill="hold">
                                          <p:stCondLst>
                                            <p:cond delay="0"/>
                                          </p:stCondLst>
                                        </p:cTn>
                                        <p:tgtEl>
                                          <p:spTgt spid="31"/>
                                        </p:tgtEl>
                                        <p:attrNameLst>
                                          <p:attrName>ppt_y</p:attrName>
                                        </p:attrNameLst>
                                      </p:cBhvr>
                                      <p:tavLst>
                                        <p:tav tm="0">
                                          <p:val>
                                            <p:strVal val="ppt_y"/>
                                          </p:val>
                                        </p:tav>
                                        <p:tav tm="100000">
                                          <p:val>
                                            <p:fltVal val="-0.69557"/>
                                          </p:val>
                                        </p:tav>
                                      </p:tavLst>
                                    </p:anim>
                                    <p:anim to="" calcmode="lin" valueType="num">
                                      <p:cBhvr>
                                        <p:cTn id="2730" dur="500" fill="hold">
                                          <p:stCondLst>
                                            <p:cond delay="0"/>
                                          </p:stCondLst>
                                        </p:cTn>
                                        <p:tgtEl>
                                          <p:spTgt spid="31"/>
                                        </p:tgtEl>
                                        <p:attrNameLst>
                                          <p:attrName>transform.rotation_z</p:attrName>
                                        </p:attrNameLst>
                                      </p:cBhvr>
                                      <p:tavLst>
                                        <p:tav tm="0">
                                          <p:val>
                                            <p:strVal val="ppt_r"/>
                                          </p:val>
                                        </p:tav>
                                        <p:tav tm="100000">
                                          <p:val>
                                            <p:fltVal val="90"/>
                                          </p:val>
                                        </p:tav>
                                      </p:tavLst>
                                    </p:anim>
                                  </p:childTnLst>
                                </p:cTn>
                              </p:par>
                              <p:par>
                                <p:cTn id="2731" presetID="0" presetClass="entr" presetSubtype="0" fill="hold" grpId="7" nodeType="withEffect">
                                  <p:stCondLst>
                                    <p:cond delay="0"/>
                                  </p:stCondLst>
                                  <p:childTnLst>
                                    <p:anim to="" calcmode="lin" valueType="num">
                                      <p:cBhvr>
                                        <p:cTn id="2732" dur="500" fill="hold">
                                          <p:stCondLst>
                                            <p:cond delay="0"/>
                                          </p:stCondLst>
                                        </p:cTn>
                                        <p:tgtEl>
                                          <p:spTgt spid="30"/>
                                        </p:tgtEl>
                                        <p:attrNameLst>
                                          <p:attrName>ppt_w</p:attrName>
                                        </p:attrNameLst>
                                      </p:cBhvr>
                                      <p:tavLst>
                                        <p:tav tm="0">
                                          <p:val>
                                            <p:strVal val="ppt_w"/>
                                          </p:val>
                                        </p:tav>
                                        <p:tav tm="100000">
                                          <p:val>
                                            <p:strVal val="#ppt_w*2.85298"/>
                                          </p:val>
                                        </p:tav>
                                      </p:tavLst>
                                    </p:anim>
                                    <p:anim to="" calcmode="lin" valueType="num">
                                      <p:cBhvr>
                                        <p:cTn id="2733" dur="500" fill="hold">
                                          <p:stCondLst>
                                            <p:cond delay="0"/>
                                          </p:stCondLst>
                                        </p:cTn>
                                        <p:tgtEl>
                                          <p:spTgt spid="30"/>
                                        </p:tgtEl>
                                        <p:attrNameLst>
                                          <p:attrName>ppt_h</p:attrName>
                                        </p:attrNameLst>
                                      </p:cBhvr>
                                      <p:tavLst>
                                        <p:tav tm="0">
                                          <p:val>
                                            <p:strVal val="ppt_h"/>
                                          </p:val>
                                        </p:tav>
                                        <p:tav tm="100000">
                                          <p:val>
                                            <p:strVal val="#ppt_h*2.852981"/>
                                          </p:val>
                                        </p:tav>
                                      </p:tavLst>
                                    </p:anim>
                                    <p:anim to="" calcmode="lin" valueType="num">
                                      <p:cBhvr>
                                        <p:cTn id="2734" dur="500" fill="hold">
                                          <p:stCondLst>
                                            <p:cond delay="0"/>
                                          </p:stCondLst>
                                        </p:cTn>
                                        <p:tgtEl>
                                          <p:spTgt spid="30"/>
                                        </p:tgtEl>
                                        <p:attrNameLst>
                                          <p:attrName>ppt_x</p:attrName>
                                        </p:attrNameLst>
                                      </p:cBhvr>
                                      <p:tavLst>
                                        <p:tav tm="0">
                                          <p:val>
                                            <p:strVal val="ppt_x"/>
                                          </p:val>
                                        </p:tav>
                                        <p:tav tm="100000">
                                          <p:val>
                                            <p:fltVal val="2.5645"/>
                                          </p:val>
                                        </p:tav>
                                      </p:tavLst>
                                    </p:anim>
                                    <p:anim to="" calcmode="lin" valueType="num">
                                      <p:cBhvr>
                                        <p:cTn id="2735" dur="500" fill="hold">
                                          <p:stCondLst>
                                            <p:cond delay="0"/>
                                          </p:stCondLst>
                                        </p:cTn>
                                        <p:tgtEl>
                                          <p:spTgt spid="30"/>
                                        </p:tgtEl>
                                        <p:attrNameLst>
                                          <p:attrName>ppt_y</p:attrName>
                                        </p:attrNameLst>
                                      </p:cBhvr>
                                      <p:tavLst>
                                        <p:tav tm="0">
                                          <p:val>
                                            <p:strVal val="ppt_y"/>
                                          </p:val>
                                        </p:tav>
                                        <p:tav tm="100000">
                                          <p:val>
                                            <p:fltVal val="-1.52286"/>
                                          </p:val>
                                        </p:tav>
                                      </p:tavLst>
                                    </p:anim>
                                    <p:anim to="" calcmode="lin" valueType="num">
                                      <p:cBhvr>
                                        <p:cTn id="2736" dur="500" fill="hold">
                                          <p:stCondLst>
                                            <p:cond delay="0"/>
                                          </p:stCondLst>
                                        </p:cTn>
                                        <p:tgtEl>
                                          <p:spTgt spid="30"/>
                                        </p:tgtEl>
                                        <p:attrNameLst>
                                          <p:attrName>transform.rotation_z</p:attrName>
                                        </p:attrNameLst>
                                      </p:cBhvr>
                                      <p:tavLst>
                                        <p:tav tm="0">
                                          <p:val>
                                            <p:strVal val="ppt_r"/>
                                          </p:val>
                                        </p:tav>
                                        <p:tav tm="100000">
                                          <p:val>
                                            <p:fltVal val="0"/>
                                          </p:val>
                                        </p:tav>
                                      </p:tavLst>
                                    </p:anim>
                                  </p:childTnLst>
                                </p:cTn>
                              </p:par>
                              <p:par>
                                <p:cTn id="2737" presetID="0" presetClass="entr" presetSubtype="0" fill="hold" grpId="8" nodeType="withEffect">
                                  <p:stCondLst>
                                    <p:cond delay="0"/>
                                  </p:stCondLst>
                                  <p:childTnLst>
                                    <p:anim to="" calcmode="lin" valueType="num">
                                      <p:cBhvr>
                                        <p:cTn id="2738" dur="500" fill="hold">
                                          <p:stCondLst>
                                            <p:cond delay="0"/>
                                          </p:stCondLst>
                                        </p:cTn>
                                        <p:tgtEl>
                                          <p:spTgt spid="29"/>
                                        </p:tgtEl>
                                        <p:attrNameLst>
                                          <p:attrName>ppt_w</p:attrName>
                                        </p:attrNameLst>
                                      </p:cBhvr>
                                      <p:tavLst>
                                        <p:tav tm="0">
                                          <p:val>
                                            <p:strVal val="ppt_w"/>
                                          </p:val>
                                        </p:tav>
                                        <p:tav tm="100000">
                                          <p:val>
                                            <p:strVal val="#ppt_w*2.852981"/>
                                          </p:val>
                                        </p:tav>
                                      </p:tavLst>
                                    </p:anim>
                                    <p:anim to="" calcmode="lin" valueType="num">
                                      <p:cBhvr>
                                        <p:cTn id="2739" dur="500" fill="hold">
                                          <p:stCondLst>
                                            <p:cond delay="0"/>
                                          </p:stCondLst>
                                        </p:cTn>
                                        <p:tgtEl>
                                          <p:spTgt spid="29"/>
                                        </p:tgtEl>
                                        <p:attrNameLst>
                                          <p:attrName>ppt_h</p:attrName>
                                        </p:attrNameLst>
                                      </p:cBhvr>
                                      <p:tavLst>
                                        <p:tav tm="0">
                                          <p:val>
                                            <p:strVal val="ppt_h"/>
                                          </p:val>
                                        </p:tav>
                                        <p:tav tm="100000">
                                          <p:val>
                                            <p:strVal val="#ppt_h*2.85298"/>
                                          </p:val>
                                        </p:tav>
                                      </p:tavLst>
                                    </p:anim>
                                    <p:anim to="" calcmode="lin" valueType="num">
                                      <p:cBhvr>
                                        <p:cTn id="2740" dur="500" fill="hold">
                                          <p:stCondLst>
                                            <p:cond delay="0"/>
                                          </p:stCondLst>
                                        </p:cTn>
                                        <p:tgtEl>
                                          <p:spTgt spid="29"/>
                                        </p:tgtEl>
                                        <p:attrNameLst>
                                          <p:attrName>ppt_x</p:attrName>
                                        </p:attrNameLst>
                                      </p:cBhvr>
                                      <p:tavLst>
                                        <p:tav tm="0">
                                          <p:val>
                                            <p:strVal val="ppt_x"/>
                                          </p:val>
                                        </p:tav>
                                        <p:tav tm="100000">
                                          <p:val>
                                            <p:fltVal val="2.82231"/>
                                          </p:val>
                                        </p:tav>
                                      </p:tavLst>
                                    </p:anim>
                                    <p:anim to="" calcmode="lin" valueType="num">
                                      <p:cBhvr>
                                        <p:cTn id="2741" dur="500" fill="hold">
                                          <p:stCondLst>
                                            <p:cond delay="0"/>
                                          </p:stCondLst>
                                        </p:cTn>
                                        <p:tgtEl>
                                          <p:spTgt spid="29"/>
                                        </p:tgtEl>
                                        <p:attrNameLst>
                                          <p:attrName>ppt_y</p:attrName>
                                        </p:attrNameLst>
                                      </p:cBhvr>
                                      <p:tavLst>
                                        <p:tav tm="0">
                                          <p:val>
                                            <p:strVal val="ppt_y"/>
                                          </p:val>
                                        </p:tav>
                                        <p:tav tm="100000">
                                          <p:val>
                                            <p:fltVal val="-1.94608"/>
                                          </p:val>
                                        </p:tav>
                                      </p:tavLst>
                                    </p:anim>
                                    <p:anim to="" calcmode="lin" valueType="num">
                                      <p:cBhvr>
                                        <p:cTn id="2742" dur="500" fill="hold">
                                          <p:stCondLst>
                                            <p:cond delay="0"/>
                                          </p:stCondLst>
                                        </p:cTn>
                                        <p:tgtEl>
                                          <p:spTgt spid="29"/>
                                        </p:tgtEl>
                                        <p:attrNameLst>
                                          <p:attrName>transform.rotation_z</p:attrName>
                                        </p:attrNameLst>
                                      </p:cBhvr>
                                      <p:tavLst>
                                        <p:tav tm="0">
                                          <p:val>
                                            <p:strVal val="ppt_r"/>
                                          </p:val>
                                        </p:tav>
                                        <p:tav tm="100000">
                                          <p:val>
                                            <p:fltVal val="0"/>
                                          </p:val>
                                        </p:tav>
                                      </p:tavLst>
                                    </p:anim>
                                  </p:childTnLst>
                                </p:cTn>
                              </p:par>
                              <p:par>
                                <p:cTn id="2743" presetID="0" presetClass="entr" presetSubtype="0" fill="hold" grpId="9" nodeType="withEffect">
                                  <p:stCondLst>
                                    <p:cond delay="0"/>
                                  </p:stCondLst>
                                  <p:childTnLst>
                                    <p:anim to="" calcmode="lin" valueType="num">
                                      <p:cBhvr>
                                        <p:cTn id="2744" dur="500" fill="hold">
                                          <p:stCondLst>
                                            <p:cond delay="0"/>
                                          </p:stCondLst>
                                        </p:cTn>
                                        <p:tgtEl>
                                          <p:spTgt spid="28"/>
                                        </p:tgtEl>
                                        <p:attrNameLst>
                                          <p:attrName>ppt_w</p:attrName>
                                        </p:attrNameLst>
                                      </p:cBhvr>
                                      <p:tavLst>
                                        <p:tav tm="0">
                                          <p:val>
                                            <p:strVal val="ppt_w"/>
                                          </p:val>
                                        </p:tav>
                                        <p:tav tm="100000">
                                          <p:val>
                                            <p:strVal val="#ppt_w*3.799841"/>
                                          </p:val>
                                        </p:tav>
                                      </p:tavLst>
                                    </p:anim>
                                    <p:anim to="" calcmode="lin" valueType="num">
                                      <p:cBhvr>
                                        <p:cTn id="2745" dur="500" fill="hold">
                                          <p:stCondLst>
                                            <p:cond delay="0"/>
                                          </p:stCondLst>
                                        </p:cTn>
                                        <p:tgtEl>
                                          <p:spTgt spid="28"/>
                                        </p:tgtEl>
                                        <p:attrNameLst>
                                          <p:attrName>ppt_h</p:attrName>
                                        </p:attrNameLst>
                                      </p:cBhvr>
                                      <p:tavLst>
                                        <p:tav tm="0">
                                          <p:val>
                                            <p:strVal val="ppt_h"/>
                                          </p:val>
                                        </p:tav>
                                        <p:tav tm="100000">
                                          <p:val>
                                            <p:strVal val="#ppt_h*3.799842"/>
                                          </p:val>
                                        </p:tav>
                                      </p:tavLst>
                                    </p:anim>
                                    <p:anim to="" calcmode="lin" valueType="num">
                                      <p:cBhvr>
                                        <p:cTn id="2746" dur="500" fill="hold">
                                          <p:stCondLst>
                                            <p:cond delay="0"/>
                                          </p:stCondLst>
                                        </p:cTn>
                                        <p:tgtEl>
                                          <p:spTgt spid="28"/>
                                        </p:tgtEl>
                                        <p:attrNameLst>
                                          <p:attrName>ppt_x</p:attrName>
                                        </p:attrNameLst>
                                      </p:cBhvr>
                                      <p:tavLst>
                                        <p:tav tm="0">
                                          <p:val>
                                            <p:strVal val="ppt_x"/>
                                          </p:val>
                                        </p:tav>
                                        <p:tav tm="100000">
                                          <p:val>
                                            <p:fltVal val="3.81233"/>
                                          </p:val>
                                        </p:tav>
                                      </p:tavLst>
                                    </p:anim>
                                    <p:anim to="" calcmode="lin" valueType="num">
                                      <p:cBhvr>
                                        <p:cTn id="2747" dur="500" fill="hold">
                                          <p:stCondLst>
                                            <p:cond delay="0"/>
                                          </p:stCondLst>
                                        </p:cTn>
                                        <p:tgtEl>
                                          <p:spTgt spid="28"/>
                                        </p:tgtEl>
                                        <p:attrNameLst>
                                          <p:attrName>ppt_y</p:attrName>
                                        </p:attrNameLst>
                                      </p:cBhvr>
                                      <p:tavLst>
                                        <p:tav tm="0">
                                          <p:val>
                                            <p:strVal val="ppt_y"/>
                                          </p:val>
                                        </p:tav>
                                        <p:tav tm="100000">
                                          <p:val>
                                            <p:fltVal val="-2.38269"/>
                                          </p:val>
                                        </p:tav>
                                      </p:tavLst>
                                    </p:anim>
                                    <p:anim to="" calcmode="lin" valueType="num">
                                      <p:cBhvr>
                                        <p:cTn id="2748" dur="500" fill="hold">
                                          <p:stCondLst>
                                            <p:cond delay="0"/>
                                          </p:stCondLst>
                                        </p:cTn>
                                        <p:tgtEl>
                                          <p:spTgt spid="28"/>
                                        </p:tgtEl>
                                        <p:attrNameLst>
                                          <p:attrName>transform.rotation_z</p:attrName>
                                        </p:attrNameLst>
                                      </p:cBhvr>
                                      <p:tavLst>
                                        <p:tav tm="0">
                                          <p:val>
                                            <p:strVal val="ppt_r"/>
                                          </p:val>
                                        </p:tav>
                                        <p:tav tm="100000">
                                          <p:val>
                                            <p:fltVal val="90"/>
                                          </p:val>
                                        </p:tav>
                                      </p:tavLst>
                                    </p:anim>
                                  </p:childTnLst>
                                </p:cTn>
                              </p:par>
                              <p:par>
                                <p:cTn id="2749" presetID="0" presetClass="entr" presetSubtype="0" fill="hold" grpId="10" nodeType="withEffect">
                                  <p:stCondLst>
                                    <p:cond delay="0"/>
                                  </p:stCondLst>
                                  <p:childTnLst>
                                    <p:anim to="" calcmode="lin" valueType="num">
                                      <p:cBhvr>
                                        <p:cTn id="2750" dur="500" fill="hold">
                                          <p:stCondLst>
                                            <p:cond delay="0"/>
                                          </p:stCondLst>
                                        </p:cTn>
                                        <p:tgtEl>
                                          <p:spTgt spid="27"/>
                                        </p:tgtEl>
                                        <p:attrNameLst>
                                          <p:attrName>ppt_w</p:attrName>
                                        </p:attrNameLst>
                                      </p:cBhvr>
                                      <p:tavLst>
                                        <p:tav tm="0">
                                          <p:val>
                                            <p:strVal val="ppt_w"/>
                                          </p:val>
                                        </p:tav>
                                        <p:tav tm="100000">
                                          <p:val>
                                            <p:strVal val="#ppt_w*5.53408"/>
                                          </p:val>
                                        </p:tav>
                                      </p:tavLst>
                                    </p:anim>
                                    <p:anim to="" calcmode="lin" valueType="num">
                                      <p:cBhvr>
                                        <p:cTn id="2751" dur="500" fill="hold">
                                          <p:stCondLst>
                                            <p:cond delay="0"/>
                                          </p:stCondLst>
                                        </p:cTn>
                                        <p:tgtEl>
                                          <p:spTgt spid="27"/>
                                        </p:tgtEl>
                                        <p:attrNameLst>
                                          <p:attrName>ppt_h</p:attrName>
                                        </p:attrNameLst>
                                      </p:cBhvr>
                                      <p:tavLst>
                                        <p:tav tm="0">
                                          <p:val>
                                            <p:strVal val="ppt_h"/>
                                          </p:val>
                                        </p:tav>
                                        <p:tav tm="100000">
                                          <p:val>
                                            <p:strVal val="#ppt_h*5.53408"/>
                                          </p:val>
                                        </p:tav>
                                      </p:tavLst>
                                    </p:anim>
                                    <p:anim to="" calcmode="lin" valueType="num">
                                      <p:cBhvr>
                                        <p:cTn id="2752" dur="500" fill="hold">
                                          <p:stCondLst>
                                            <p:cond delay="0"/>
                                          </p:stCondLst>
                                        </p:cTn>
                                        <p:tgtEl>
                                          <p:spTgt spid="27"/>
                                        </p:tgtEl>
                                        <p:attrNameLst>
                                          <p:attrName>ppt_x</p:attrName>
                                        </p:attrNameLst>
                                      </p:cBhvr>
                                      <p:tavLst>
                                        <p:tav tm="0">
                                          <p:val>
                                            <p:strVal val="ppt_x"/>
                                          </p:val>
                                        </p:tav>
                                        <p:tav tm="100000">
                                          <p:val>
                                            <p:fltVal val="4.34719"/>
                                          </p:val>
                                        </p:tav>
                                      </p:tavLst>
                                    </p:anim>
                                    <p:anim to="" calcmode="lin" valueType="num">
                                      <p:cBhvr>
                                        <p:cTn id="2753" dur="500" fill="hold">
                                          <p:stCondLst>
                                            <p:cond delay="0"/>
                                          </p:stCondLst>
                                        </p:cTn>
                                        <p:tgtEl>
                                          <p:spTgt spid="27"/>
                                        </p:tgtEl>
                                        <p:attrNameLst>
                                          <p:attrName>ppt_y</p:attrName>
                                        </p:attrNameLst>
                                      </p:cBhvr>
                                      <p:tavLst>
                                        <p:tav tm="0">
                                          <p:val>
                                            <p:strVal val="ppt_y"/>
                                          </p:val>
                                        </p:tav>
                                        <p:tav tm="100000">
                                          <p:val>
                                            <p:fltVal val="-2.56622"/>
                                          </p:val>
                                        </p:tav>
                                      </p:tavLst>
                                    </p:anim>
                                    <p:anim to="" calcmode="lin" valueType="num">
                                      <p:cBhvr>
                                        <p:cTn id="2754" dur="500" fill="hold">
                                          <p:stCondLst>
                                            <p:cond delay="0"/>
                                          </p:stCondLst>
                                        </p:cTn>
                                        <p:tgtEl>
                                          <p:spTgt spid="27"/>
                                        </p:tgtEl>
                                        <p:attrNameLst>
                                          <p:attrName>transform.rotation_z</p:attrName>
                                        </p:attrNameLst>
                                      </p:cBhvr>
                                      <p:tavLst>
                                        <p:tav tm="0">
                                          <p:val>
                                            <p:strVal val="ppt_r"/>
                                          </p:val>
                                        </p:tav>
                                        <p:tav tm="100000">
                                          <p:val>
                                            <p:fltVal val="90"/>
                                          </p:val>
                                        </p:tav>
                                      </p:tavLst>
                                    </p:anim>
                                  </p:childTnLst>
                                </p:cTn>
                              </p:par>
                              <p:par>
                                <p:cTn id="2755" presetID="0" presetClass="entr" presetSubtype="0" fill="hold" grpId="11" nodeType="withEffect">
                                  <p:stCondLst>
                                    <p:cond delay="0"/>
                                  </p:stCondLst>
                                  <p:childTnLst>
                                    <p:anim to="" calcmode="lin" valueType="num">
                                      <p:cBhvr>
                                        <p:cTn id="2756" dur="500" fill="hold">
                                          <p:stCondLst>
                                            <p:cond delay="0"/>
                                          </p:stCondLst>
                                        </p:cTn>
                                        <p:tgtEl>
                                          <p:spTgt spid="26"/>
                                        </p:tgtEl>
                                        <p:attrNameLst>
                                          <p:attrName>ppt_w</p:attrName>
                                        </p:attrNameLst>
                                      </p:cBhvr>
                                      <p:tavLst>
                                        <p:tav tm="0">
                                          <p:val>
                                            <p:strVal val="ppt_w"/>
                                          </p:val>
                                        </p:tav>
                                        <p:tav tm="100000">
                                          <p:val>
                                            <p:strVal val="#ppt_w*7.746541"/>
                                          </p:val>
                                        </p:tav>
                                      </p:tavLst>
                                    </p:anim>
                                    <p:anim to="" calcmode="lin" valueType="num">
                                      <p:cBhvr>
                                        <p:cTn id="2757" dur="500" fill="hold">
                                          <p:stCondLst>
                                            <p:cond delay="0"/>
                                          </p:stCondLst>
                                        </p:cTn>
                                        <p:tgtEl>
                                          <p:spTgt spid="26"/>
                                        </p:tgtEl>
                                        <p:attrNameLst>
                                          <p:attrName>ppt_h</p:attrName>
                                        </p:attrNameLst>
                                      </p:cBhvr>
                                      <p:tavLst>
                                        <p:tav tm="0">
                                          <p:val>
                                            <p:strVal val="ppt_h"/>
                                          </p:val>
                                        </p:tav>
                                        <p:tav tm="100000">
                                          <p:val>
                                            <p:strVal val="#ppt_h*7.746541"/>
                                          </p:val>
                                        </p:tav>
                                      </p:tavLst>
                                    </p:anim>
                                    <p:anim to="" calcmode="lin" valueType="num">
                                      <p:cBhvr>
                                        <p:cTn id="2758" dur="500" fill="hold">
                                          <p:stCondLst>
                                            <p:cond delay="0"/>
                                          </p:stCondLst>
                                        </p:cTn>
                                        <p:tgtEl>
                                          <p:spTgt spid="26"/>
                                        </p:tgtEl>
                                        <p:attrNameLst>
                                          <p:attrName>ppt_x</p:attrName>
                                        </p:attrNameLst>
                                      </p:cBhvr>
                                      <p:tavLst>
                                        <p:tav tm="0">
                                          <p:val>
                                            <p:strVal val="ppt_x"/>
                                          </p:val>
                                        </p:tav>
                                        <p:tav tm="100000">
                                          <p:val>
                                            <p:fltVal val="6.58954"/>
                                          </p:val>
                                        </p:tav>
                                      </p:tavLst>
                                    </p:anim>
                                    <p:anim to="" calcmode="lin" valueType="num">
                                      <p:cBhvr>
                                        <p:cTn id="2759" dur="500" fill="hold">
                                          <p:stCondLst>
                                            <p:cond delay="0"/>
                                          </p:stCondLst>
                                        </p:cTn>
                                        <p:tgtEl>
                                          <p:spTgt spid="26"/>
                                        </p:tgtEl>
                                        <p:attrNameLst>
                                          <p:attrName>ppt_y</p:attrName>
                                        </p:attrNameLst>
                                      </p:cBhvr>
                                      <p:tavLst>
                                        <p:tav tm="0">
                                          <p:val>
                                            <p:strVal val="ppt_y"/>
                                          </p:val>
                                        </p:tav>
                                        <p:tav tm="100000">
                                          <p:val>
                                            <p:fltVal val="-3.12328"/>
                                          </p:val>
                                        </p:tav>
                                      </p:tavLst>
                                    </p:anim>
                                    <p:anim to="" calcmode="lin" valueType="num">
                                      <p:cBhvr>
                                        <p:cTn id="2760" dur="500" fill="hold">
                                          <p:stCondLst>
                                            <p:cond delay="0"/>
                                          </p:stCondLst>
                                        </p:cTn>
                                        <p:tgtEl>
                                          <p:spTgt spid="26"/>
                                        </p:tgtEl>
                                        <p:attrNameLst>
                                          <p:attrName>transform.rotation_z</p:attrName>
                                        </p:attrNameLst>
                                      </p:cBhvr>
                                      <p:tavLst>
                                        <p:tav tm="0">
                                          <p:val>
                                            <p:strVal val="ppt_r"/>
                                          </p:val>
                                        </p:tav>
                                        <p:tav tm="100000">
                                          <p:val>
                                            <p:fltVal val="0"/>
                                          </p:val>
                                        </p:tav>
                                      </p:tavLst>
                                    </p:anim>
                                  </p:childTnLst>
                                </p:cTn>
                              </p:par>
                              <p:par>
                                <p:cTn id="2761" presetID="0" presetClass="entr" presetSubtype="0" fill="hold" grpId="12" nodeType="withEffect">
                                  <p:stCondLst>
                                    <p:cond delay="0"/>
                                  </p:stCondLst>
                                  <p:childTnLst>
                                    <p:anim to="" calcmode="lin" valueType="num">
                                      <p:cBhvr>
                                        <p:cTn id="2762" dur="500" fill="hold">
                                          <p:stCondLst>
                                            <p:cond delay="0"/>
                                          </p:stCondLst>
                                        </p:cTn>
                                        <p:tgtEl>
                                          <p:spTgt spid="25"/>
                                        </p:tgtEl>
                                        <p:attrNameLst>
                                          <p:attrName>ppt_w</p:attrName>
                                        </p:attrNameLst>
                                      </p:cBhvr>
                                      <p:tavLst>
                                        <p:tav tm="0">
                                          <p:val>
                                            <p:strVal val="ppt_w"/>
                                          </p:val>
                                        </p:tav>
                                        <p:tav tm="100000">
                                          <p:val>
                                            <p:strVal val="#ppt_w*6.655137"/>
                                          </p:val>
                                        </p:tav>
                                      </p:tavLst>
                                    </p:anim>
                                    <p:anim to="" calcmode="lin" valueType="num">
                                      <p:cBhvr>
                                        <p:cTn id="2763" dur="500" fill="hold">
                                          <p:stCondLst>
                                            <p:cond delay="0"/>
                                          </p:stCondLst>
                                        </p:cTn>
                                        <p:tgtEl>
                                          <p:spTgt spid="25"/>
                                        </p:tgtEl>
                                        <p:attrNameLst>
                                          <p:attrName>ppt_h</p:attrName>
                                        </p:attrNameLst>
                                      </p:cBhvr>
                                      <p:tavLst>
                                        <p:tav tm="0">
                                          <p:val>
                                            <p:strVal val="ppt_h"/>
                                          </p:val>
                                        </p:tav>
                                        <p:tav tm="100000">
                                          <p:val>
                                            <p:strVal val="#ppt_h*6.655137"/>
                                          </p:val>
                                        </p:tav>
                                      </p:tavLst>
                                    </p:anim>
                                    <p:anim to="" calcmode="lin" valueType="num">
                                      <p:cBhvr>
                                        <p:cTn id="2764" dur="500" fill="hold">
                                          <p:stCondLst>
                                            <p:cond delay="0"/>
                                          </p:stCondLst>
                                        </p:cTn>
                                        <p:tgtEl>
                                          <p:spTgt spid="25"/>
                                        </p:tgtEl>
                                        <p:attrNameLst>
                                          <p:attrName>ppt_x</p:attrName>
                                        </p:attrNameLst>
                                      </p:cBhvr>
                                      <p:tavLst>
                                        <p:tav tm="0">
                                          <p:val>
                                            <p:strVal val="ppt_x"/>
                                          </p:val>
                                        </p:tav>
                                        <p:tav tm="100000">
                                          <p:val>
                                            <p:fltVal val="5.85627"/>
                                          </p:val>
                                        </p:tav>
                                      </p:tavLst>
                                    </p:anim>
                                    <p:anim to="" calcmode="lin" valueType="num">
                                      <p:cBhvr>
                                        <p:cTn id="2765" dur="500" fill="hold">
                                          <p:stCondLst>
                                            <p:cond delay="0"/>
                                          </p:stCondLst>
                                        </p:cTn>
                                        <p:tgtEl>
                                          <p:spTgt spid="25"/>
                                        </p:tgtEl>
                                        <p:attrNameLst>
                                          <p:attrName>ppt_y</p:attrName>
                                        </p:attrNameLst>
                                      </p:cBhvr>
                                      <p:tavLst>
                                        <p:tav tm="0">
                                          <p:val>
                                            <p:strVal val="ppt_y"/>
                                          </p:val>
                                        </p:tav>
                                        <p:tav tm="100000">
                                          <p:val>
                                            <p:fltVal val="-4.1201"/>
                                          </p:val>
                                        </p:tav>
                                      </p:tavLst>
                                    </p:anim>
                                    <p:anim to="" calcmode="lin" valueType="num">
                                      <p:cBhvr>
                                        <p:cTn id="2766" dur="500" fill="hold">
                                          <p:stCondLst>
                                            <p:cond delay="0"/>
                                          </p:stCondLst>
                                        </p:cTn>
                                        <p:tgtEl>
                                          <p:spTgt spid="25"/>
                                        </p:tgtEl>
                                        <p:attrNameLst>
                                          <p:attrName>transform.rotation_z</p:attrName>
                                        </p:attrNameLst>
                                      </p:cBhvr>
                                      <p:tavLst>
                                        <p:tav tm="0">
                                          <p:val>
                                            <p:strVal val="ppt_r"/>
                                          </p:val>
                                        </p:tav>
                                        <p:tav tm="100000">
                                          <p:val>
                                            <p:fltVal val="0"/>
                                          </p:val>
                                        </p:tav>
                                      </p:tavLst>
                                    </p:anim>
                                  </p:childTnLst>
                                </p:cTn>
                              </p:par>
                              <p:par>
                                <p:cTn id="2767" presetID="0" presetClass="entr" presetSubtype="0" fill="hold" grpId="13" nodeType="withEffect">
                                  <p:stCondLst>
                                    <p:cond delay="0"/>
                                  </p:stCondLst>
                                  <p:childTnLst>
                                    <p:anim to="" calcmode="lin" valueType="num">
                                      <p:cBhvr>
                                        <p:cTn id="2768" dur="500" fill="hold">
                                          <p:stCondLst>
                                            <p:cond delay="0"/>
                                          </p:stCondLst>
                                        </p:cTn>
                                        <p:tgtEl>
                                          <p:spTgt spid="24"/>
                                        </p:tgtEl>
                                        <p:attrNameLst>
                                          <p:attrName>ppt_w</p:attrName>
                                        </p:attrNameLst>
                                      </p:cBhvr>
                                      <p:tavLst>
                                        <p:tav tm="0">
                                          <p:val>
                                            <p:strVal val="ppt_w"/>
                                          </p:val>
                                        </p:tav>
                                        <p:tav tm="100000">
                                          <p:val>
                                            <p:strVal val="#ppt_w*3.850392"/>
                                          </p:val>
                                        </p:tav>
                                      </p:tavLst>
                                    </p:anim>
                                    <p:anim to="" calcmode="lin" valueType="num">
                                      <p:cBhvr>
                                        <p:cTn id="2769" dur="500" fill="hold">
                                          <p:stCondLst>
                                            <p:cond delay="0"/>
                                          </p:stCondLst>
                                        </p:cTn>
                                        <p:tgtEl>
                                          <p:spTgt spid="24"/>
                                        </p:tgtEl>
                                        <p:attrNameLst>
                                          <p:attrName>ppt_h</p:attrName>
                                        </p:attrNameLst>
                                      </p:cBhvr>
                                      <p:tavLst>
                                        <p:tav tm="0">
                                          <p:val>
                                            <p:strVal val="ppt_h"/>
                                          </p:val>
                                        </p:tav>
                                        <p:tav tm="100000">
                                          <p:val>
                                            <p:strVal val="#ppt_h*3.850393"/>
                                          </p:val>
                                        </p:tav>
                                      </p:tavLst>
                                    </p:anim>
                                    <p:anim to="" calcmode="lin" valueType="num">
                                      <p:cBhvr>
                                        <p:cTn id="2770" dur="500" fill="hold">
                                          <p:stCondLst>
                                            <p:cond delay="0"/>
                                          </p:stCondLst>
                                        </p:cTn>
                                        <p:tgtEl>
                                          <p:spTgt spid="24"/>
                                        </p:tgtEl>
                                        <p:attrNameLst>
                                          <p:attrName>ppt_x</p:attrName>
                                        </p:attrNameLst>
                                      </p:cBhvr>
                                      <p:tavLst>
                                        <p:tav tm="0">
                                          <p:val>
                                            <p:strVal val="ppt_x"/>
                                          </p:val>
                                        </p:tav>
                                        <p:tav tm="100000">
                                          <p:val>
                                            <p:fltVal val="5.3233"/>
                                          </p:val>
                                        </p:tav>
                                      </p:tavLst>
                                    </p:anim>
                                    <p:anim to="" calcmode="lin" valueType="num">
                                      <p:cBhvr>
                                        <p:cTn id="2771" dur="500" fill="hold">
                                          <p:stCondLst>
                                            <p:cond delay="0"/>
                                          </p:stCondLst>
                                        </p:cTn>
                                        <p:tgtEl>
                                          <p:spTgt spid="24"/>
                                        </p:tgtEl>
                                        <p:attrNameLst>
                                          <p:attrName>ppt_y</p:attrName>
                                        </p:attrNameLst>
                                      </p:cBhvr>
                                      <p:tavLst>
                                        <p:tav tm="0">
                                          <p:val>
                                            <p:strVal val="ppt_y"/>
                                          </p:val>
                                        </p:tav>
                                        <p:tav tm="100000">
                                          <p:val>
                                            <p:fltVal val="-4.92119"/>
                                          </p:val>
                                        </p:tav>
                                      </p:tavLst>
                                    </p:anim>
                                    <p:anim to="" calcmode="lin" valueType="num">
                                      <p:cBhvr>
                                        <p:cTn id="2772"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2773" presetID="0" presetClass="entr" presetSubtype="0" fill="hold" grpId="14" nodeType="withEffect">
                                  <p:stCondLst>
                                    <p:cond delay="0"/>
                                  </p:stCondLst>
                                  <p:childTnLst>
                                    <p:anim to="" calcmode="lin" valueType="num">
                                      <p:cBhvr>
                                        <p:cTn id="2774" dur="500" fill="hold">
                                          <p:stCondLst>
                                            <p:cond delay="0"/>
                                          </p:stCondLst>
                                        </p:cTn>
                                        <p:tgtEl>
                                          <p:spTgt spid="23"/>
                                        </p:tgtEl>
                                        <p:attrNameLst>
                                          <p:attrName>ppt_w</p:attrName>
                                        </p:attrNameLst>
                                      </p:cBhvr>
                                      <p:tavLst>
                                        <p:tav tm="0">
                                          <p:val>
                                            <p:strVal val="ppt_w"/>
                                          </p:val>
                                        </p:tav>
                                        <p:tav tm="100000">
                                          <p:val>
                                            <p:strVal val="#ppt_w*3.850392"/>
                                          </p:val>
                                        </p:tav>
                                      </p:tavLst>
                                    </p:anim>
                                    <p:anim to="" calcmode="lin" valueType="num">
                                      <p:cBhvr>
                                        <p:cTn id="2775" dur="500" fill="hold">
                                          <p:stCondLst>
                                            <p:cond delay="0"/>
                                          </p:stCondLst>
                                        </p:cTn>
                                        <p:tgtEl>
                                          <p:spTgt spid="23"/>
                                        </p:tgtEl>
                                        <p:attrNameLst>
                                          <p:attrName>ppt_h</p:attrName>
                                        </p:attrNameLst>
                                      </p:cBhvr>
                                      <p:tavLst>
                                        <p:tav tm="0">
                                          <p:val>
                                            <p:strVal val="ppt_h"/>
                                          </p:val>
                                        </p:tav>
                                        <p:tav tm="100000">
                                          <p:val>
                                            <p:strVal val="#ppt_h*3.850393"/>
                                          </p:val>
                                        </p:tav>
                                      </p:tavLst>
                                    </p:anim>
                                    <p:anim to="" calcmode="lin" valueType="num">
                                      <p:cBhvr>
                                        <p:cTn id="2776" dur="500" fill="hold">
                                          <p:stCondLst>
                                            <p:cond delay="0"/>
                                          </p:stCondLst>
                                        </p:cTn>
                                        <p:tgtEl>
                                          <p:spTgt spid="23"/>
                                        </p:tgtEl>
                                        <p:attrNameLst>
                                          <p:attrName>ppt_x</p:attrName>
                                        </p:attrNameLst>
                                      </p:cBhvr>
                                      <p:tavLst>
                                        <p:tav tm="0">
                                          <p:val>
                                            <p:strVal val="ppt_x"/>
                                          </p:val>
                                        </p:tav>
                                        <p:tav tm="100000">
                                          <p:val>
                                            <p:fltVal val="5.17289"/>
                                          </p:val>
                                        </p:tav>
                                      </p:tavLst>
                                    </p:anim>
                                    <p:anim to="" calcmode="lin" valueType="num">
                                      <p:cBhvr>
                                        <p:cTn id="2777" dur="500" fill="hold">
                                          <p:stCondLst>
                                            <p:cond delay="0"/>
                                          </p:stCondLst>
                                        </p:cTn>
                                        <p:tgtEl>
                                          <p:spTgt spid="23"/>
                                        </p:tgtEl>
                                        <p:attrNameLst>
                                          <p:attrName>ppt_y</p:attrName>
                                        </p:attrNameLst>
                                      </p:cBhvr>
                                      <p:tavLst>
                                        <p:tav tm="0">
                                          <p:val>
                                            <p:strVal val="ppt_y"/>
                                          </p:val>
                                        </p:tav>
                                        <p:tav tm="100000">
                                          <p:val>
                                            <p:fltVal val="-5.53298"/>
                                          </p:val>
                                        </p:tav>
                                      </p:tavLst>
                                    </p:anim>
                                    <p:anim to="" calcmode="lin" valueType="num">
                                      <p:cBhvr>
                                        <p:cTn id="2778"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2779" presetID="0" presetClass="entr" presetSubtype="0" fill="hold" grpId="15" nodeType="withEffect">
                                  <p:stCondLst>
                                    <p:cond delay="0"/>
                                  </p:stCondLst>
                                  <p:childTnLst>
                                    <p:anim to="" calcmode="lin" valueType="num">
                                      <p:cBhvr>
                                        <p:cTn id="2780" dur="500" fill="hold">
                                          <p:stCondLst>
                                            <p:cond delay="0"/>
                                          </p:stCondLst>
                                        </p:cTn>
                                        <p:tgtEl>
                                          <p:spTgt spid="22"/>
                                        </p:tgtEl>
                                        <p:attrNameLst>
                                          <p:attrName>ppt_w</p:attrName>
                                        </p:attrNameLst>
                                      </p:cBhvr>
                                      <p:tavLst>
                                        <p:tav tm="0">
                                          <p:val>
                                            <p:strVal val="ppt_w"/>
                                          </p:val>
                                        </p:tav>
                                        <p:tav tm="100000">
                                          <p:val>
                                            <p:strVal val="#ppt_w*4.121272"/>
                                          </p:val>
                                        </p:tav>
                                      </p:tavLst>
                                    </p:anim>
                                    <p:anim to="" calcmode="lin" valueType="num">
                                      <p:cBhvr>
                                        <p:cTn id="2781" dur="500" fill="hold">
                                          <p:stCondLst>
                                            <p:cond delay="0"/>
                                          </p:stCondLst>
                                        </p:cTn>
                                        <p:tgtEl>
                                          <p:spTgt spid="22"/>
                                        </p:tgtEl>
                                        <p:attrNameLst>
                                          <p:attrName>ppt_h</p:attrName>
                                        </p:attrNameLst>
                                      </p:cBhvr>
                                      <p:tavLst>
                                        <p:tav tm="0">
                                          <p:val>
                                            <p:strVal val="ppt_h"/>
                                          </p:val>
                                        </p:tav>
                                        <p:tav tm="100000">
                                          <p:val>
                                            <p:strVal val="#ppt_h*4.121272"/>
                                          </p:val>
                                        </p:tav>
                                      </p:tavLst>
                                    </p:anim>
                                    <p:anim to="" calcmode="lin" valueType="num">
                                      <p:cBhvr>
                                        <p:cTn id="2782" dur="500" fill="hold">
                                          <p:stCondLst>
                                            <p:cond delay="0"/>
                                          </p:stCondLst>
                                        </p:cTn>
                                        <p:tgtEl>
                                          <p:spTgt spid="22"/>
                                        </p:tgtEl>
                                        <p:attrNameLst>
                                          <p:attrName>ppt_x</p:attrName>
                                        </p:attrNameLst>
                                      </p:cBhvr>
                                      <p:tavLst>
                                        <p:tav tm="0">
                                          <p:val>
                                            <p:strVal val="ppt_x"/>
                                          </p:val>
                                        </p:tav>
                                        <p:tav tm="100000">
                                          <p:val>
                                            <p:fltVal val="4.97918"/>
                                          </p:val>
                                        </p:tav>
                                      </p:tavLst>
                                    </p:anim>
                                    <p:anim to="" calcmode="lin" valueType="num">
                                      <p:cBhvr>
                                        <p:cTn id="2783" dur="500" fill="hold">
                                          <p:stCondLst>
                                            <p:cond delay="0"/>
                                          </p:stCondLst>
                                        </p:cTn>
                                        <p:tgtEl>
                                          <p:spTgt spid="22"/>
                                        </p:tgtEl>
                                        <p:attrNameLst>
                                          <p:attrName>ppt_y</p:attrName>
                                        </p:attrNameLst>
                                      </p:cBhvr>
                                      <p:tavLst>
                                        <p:tav tm="0">
                                          <p:val>
                                            <p:strVal val="ppt_y"/>
                                          </p:val>
                                        </p:tav>
                                        <p:tav tm="100000">
                                          <p:val>
                                            <p:fltVal val="-6.1923"/>
                                          </p:val>
                                        </p:tav>
                                      </p:tavLst>
                                    </p:anim>
                                    <p:anim to="" calcmode="lin" valueType="num">
                                      <p:cBhvr>
                                        <p:cTn id="2784"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2785" presetID="0" presetClass="entr" presetSubtype="0" fill="hold" grpId="16" nodeType="withEffect">
                                  <p:stCondLst>
                                    <p:cond delay="0"/>
                                  </p:stCondLst>
                                  <p:childTnLst>
                                    <p:anim to="" calcmode="lin" valueType="num">
                                      <p:cBhvr>
                                        <p:cTn id="2786" dur="500" fill="hold">
                                          <p:stCondLst>
                                            <p:cond delay="0"/>
                                          </p:stCondLst>
                                        </p:cTn>
                                        <p:tgtEl>
                                          <p:spTgt spid="21"/>
                                        </p:tgtEl>
                                        <p:attrNameLst>
                                          <p:attrName>ppt_w</p:attrName>
                                        </p:attrNameLst>
                                      </p:cBhvr>
                                      <p:tavLst>
                                        <p:tav tm="0">
                                          <p:val>
                                            <p:strVal val="ppt_w"/>
                                          </p:val>
                                        </p:tav>
                                        <p:tav tm="100000">
                                          <p:val>
                                            <p:strVal val="#ppt_w*2.07892"/>
                                          </p:val>
                                        </p:tav>
                                      </p:tavLst>
                                    </p:anim>
                                    <p:anim to="" calcmode="lin" valueType="num">
                                      <p:cBhvr>
                                        <p:cTn id="2787" dur="500" fill="hold">
                                          <p:stCondLst>
                                            <p:cond delay="0"/>
                                          </p:stCondLst>
                                        </p:cTn>
                                        <p:tgtEl>
                                          <p:spTgt spid="21"/>
                                        </p:tgtEl>
                                        <p:attrNameLst>
                                          <p:attrName>ppt_h</p:attrName>
                                        </p:attrNameLst>
                                      </p:cBhvr>
                                      <p:tavLst>
                                        <p:tav tm="0">
                                          <p:val>
                                            <p:strVal val="ppt_h"/>
                                          </p:val>
                                        </p:tav>
                                        <p:tav tm="100000">
                                          <p:val>
                                            <p:strVal val="#ppt_h*2.07892"/>
                                          </p:val>
                                        </p:tav>
                                      </p:tavLst>
                                    </p:anim>
                                    <p:anim to="" calcmode="lin" valueType="num">
                                      <p:cBhvr>
                                        <p:cTn id="2788" dur="500" fill="hold">
                                          <p:stCondLst>
                                            <p:cond delay="0"/>
                                          </p:stCondLst>
                                        </p:cTn>
                                        <p:tgtEl>
                                          <p:spTgt spid="21"/>
                                        </p:tgtEl>
                                        <p:attrNameLst>
                                          <p:attrName>ppt_x</p:attrName>
                                        </p:attrNameLst>
                                      </p:cBhvr>
                                      <p:tavLst>
                                        <p:tav tm="0">
                                          <p:val>
                                            <p:strVal val="ppt_x"/>
                                          </p:val>
                                        </p:tav>
                                        <p:tav tm="100000">
                                          <p:val>
                                            <p:fltVal val="5.0556"/>
                                          </p:val>
                                        </p:tav>
                                      </p:tavLst>
                                    </p:anim>
                                    <p:anim to="" calcmode="lin" valueType="num">
                                      <p:cBhvr>
                                        <p:cTn id="2789" dur="500" fill="hold">
                                          <p:stCondLst>
                                            <p:cond delay="0"/>
                                          </p:stCondLst>
                                        </p:cTn>
                                        <p:tgtEl>
                                          <p:spTgt spid="21"/>
                                        </p:tgtEl>
                                        <p:attrNameLst>
                                          <p:attrName>ppt_y</p:attrName>
                                        </p:attrNameLst>
                                      </p:cBhvr>
                                      <p:tavLst>
                                        <p:tav tm="0">
                                          <p:val>
                                            <p:strVal val="ppt_y"/>
                                          </p:val>
                                        </p:tav>
                                        <p:tav tm="100000">
                                          <p:val>
                                            <p:fltVal val="-6.68169"/>
                                          </p:val>
                                        </p:tav>
                                      </p:tavLst>
                                    </p:anim>
                                    <p:anim to="" calcmode="lin" valueType="num">
                                      <p:cBhvr>
                                        <p:cTn id="2790"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2791" presetID="0" presetClass="entr" presetSubtype="0" fill="hold" grpId="17" nodeType="withEffect">
                                  <p:stCondLst>
                                    <p:cond delay="0"/>
                                  </p:stCondLst>
                                  <p:childTnLst>
                                    <p:anim to="" calcmode="lin" valueType="num">
                                      <p:cBhvr>
                                        <p:cTn id="2792" dur="500" fill="hold">
                                          <p:stCondLst>
                                            <p:cond delay="0"/>
                                          </p:stCondLst>
                                        </p:cTn>
                                        <p:tgtEl>
                                          <p:spTgt spid="20"/>
                                        </p:tgtEl>
                                        <p:attrNameLst>
                                          <p:attrName>ppt_w</p:attrName>
                                        </p:attrNameLst>
                                      </p:cBhvr>
                                      <p:tavLst>
                                        <p:tav tm="0">
                                          <p:val>
                                            <p:strVal val="ppt_w"/>
                                          </p:val>
                                        </p:tav>
                                        <p:tav tm="100000">
                                          <p:val>
                                            <p:strVal val="#ppt_w*2.07892"/>
                                          </p:val>
                                        </p:tav>
                                      </p:tavLst>
                                    </p:anim>
                                    <p:anim to="" calcmode="lin" valueType="num">
                                      <p:cBhvr>
                                        <p:cTn id="2793" dur="500" fill="hold">
                                          <p:stCondLst>
                                            <p:cond delay="0"/>
                                          </p:stCondLst>
                                        </p:cTn>
                                        <p:tgtEl>
                                          <p:spTgt spid="20"/>
                                        </p:tgtEl>
                                        <p:attrNameLst>
                                          <p:attrName>ppt_h</p:attrName>
                                        </p:attrNameLst>
                                      </p:cBhvr>
                                      <p:tavLst>
                                        <p:tav tm="0">
                                          <p:val>
                                            <p:strVal val="ppt_h"/>
                                          </p:val>
                                        </p:tav>
                                        <p:tav tm="100000">
                                          <p:val>
                                            <p:strVal val="#ppt_h*2.07892"/>
                                          </p:val>
                                        </p:tav>
                                      </p:tavLst>
                                    </p:anim>
                                    <p:anim to="" calcmode="lin" valueType="num">
                                      <p:cBhvr>
                                        <p:cTn id="2794" dur="500" fill="hold">
                                          <p:stCondLst>
                                            <p:cond delay="0"/>
                                          </p:stCondLst>
                                        </p:cTn>
                                        <p:tgtEl>
                                          <p:spTgt spid="20"/>
                                        </p:tgtEl>
                                        <p:attrNameLst>
                                          <p:attrName>ppt_x</p:attrName>
                                        </p:attrNameLst>
                                      </p:cBhvr>
                                      <p:tavLst>
                                        <p:tav tm="0">
                                          <p:val>
                                            <p:strVal val="ppt_x"/>
                                          </p:val>
                                        </p:tav>
                                        <p:tav tm="100000">
                                          <p:val>
                                            <p:fltVal val="5.52401"/>
                                          </p:val>
                                        </p:tav>
                                      </p:tavLst>
                                    </p:anim>
                                    <p:anim to="" calcmode="lin" valueType="num">
                                      <p:cBhvr>
                                        <p:cTn id="2795" dur="500" fill="hold">
                                          <p:stCondLst>
                                            <p:cond delay="0"/>
                                          </p:stCondLst>
                                        </p:cTn>
                                        <p:tgtEl>
                                          <p:spTgt spid="20"/>
                                        </p:tgtEl>
                                        <p:attrNameLst>
                                          <p:attrName>ppt_y</p:attrName>
                                        </p:attrNameLst>
                                      </p:cBhvr>
                                      <p:tavLst>
                                        <p:tav tm="0">
                                          <p:val>
                                            <p:strVal val="ppt_y"/>
                                          </p:val>
                                        </p:tav>
                                        <p:tav tm="100000">
                                          <p:val>
                                            <p:fltVal val="-6.73931"/>
                                          </p:val>
                                        </p:tav>
                                      </p:tavLst>
                                    </p:anim>
                                    <p:anim to="" calcmode="lin" valueType="num">
                                      <p:cBhvr>
                                        <p:cTn id="2796"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2797" presetID="0" presetClass="entr" presetSubtype="0" fill="hold" grpId="18" nodeType="withEffect">
                                  <p:stCondLst>
                                    <p:cond delay="0"/>
                                  </p:stCondLst>
                                  <p:childTnLst>
                                    <p:anim to="" calcmode="lin" valueType="num">
                                      <p:cBhvr>
                                        <p:cTn id="2798" dur="500" fill="hold">
                                          <p:stCondLst>
                                            <p:cond delay="0"/>
                                          </p:stCondLst>
                                        </p:cTn>
                                        <p:tgtEl>
                                          <p:spTgt spid="19"/>
                                        </p:tgtEl>
                                        <p:attrNameLst>
                                          <p:attrName>ppt_w</p:attrName>
                                        </p:attrNameLst>
                                      </p:cBhvr>
                                      <p:tavLst>
                                        <p:tav tm="0">
                                          <p:val>
                                            <p:strVal val="ppt_w"/>
                                          </p:val>
                                        </p:tav>
                                        <p:tav tm="100000">
                                          <p:val>
                                            <p:strVal val="#ppt_w*1.927335"/>
                                          </p:val>
                                        </p:tav>
                                      </p:tavLst>
                                    </p:anim>
                                    <p:anim to="" calcmode="lin" valueType="num">
                                      <p:cBhvr>
                                        <p:cTn id="2799" dur="500" fill="hold">
                                          <p:stCondLst>
                                            <p:cond delay="0"/>
                                          </p:stCondLst>
                                        </p:cTn>
                                        <p:tgtEl>
                                          <p:spTgt spid="19"/>
                                        </p:tgtEl>
                                        <p:attrNameLst>
                                          <p:attrName>ppt_h</p:attrName>
                                        </p:attrNameLst>
                                      </p:cBhvr>
                                      <p:tavLst>
                                        <p:tav tm="0">
                                          <p:val>
                                            <p:strVal val="ppt_h"/>
                                          </p:val>
                                        </p:tav>
                                        <p:tav tm="100000">
                                          <p:val>
                                            <p:strVal val="#ppt_h*1.927335"/>
                                          </p:val>
                                        </p:tav>
                                      </p:tavLst>
                                    </p:anim>
                                    <p:anim to="" calcmode="lin" valueType="num">
                                      <p:cBhvr>
                                        <p:cTn id="2800" dur="500" fill="hold">
                                          <p:stCondLst>
                                            <p:cond delay="0"/>
                                          </p:stCondLst>
                                        </p:cTn>
                                        <p:tgtEl>
                                          <p:spTgt spid="19"/>
                                        </p:tgtEl>
                                        <p:attrNameLst>
                                          <p:attrName>ppt_x</p:attrName>
                                        </p:attrNameLst>
                                      </p:cBhvr>
                                      <p:tavLst>
                                        <p:tav tm="0">
                                          <p:val>
                                            <p:strVal val="ppt_x"/>
                                          </p:val>
                                        </p:tav>
                                        <p:tav tm="100000">
                                          <p:val>
                                            <p:fltVal val="5.72927"/>
                                          </p:val>
                                        </p:tav>
                                      </p:tavLst>
                                    </p:anim>
                                    <p:anim to="" calcmode="lin" valueType="num">
                                      <p:cBhvr>
                                        <p:cTn id="2801" dur="500" fill="hold">
                                          <p:stCondLst>
                                            <p:cond delay="0"/>
                                          </p:stCondLst>
                                        </p:cTn>
                                        <p:tgtEl>
                                          <p:spTgt spid="19"/>
                                        </p:tgtEl>
                                        <p:attrNameLst>
                                          <p:attrName>ppt_y</p:attrName>
                                        </p:attrNameLst>
                                      </p:cBhvr>
                                      <p:tavLst>
                                        <p:tav tm="0">
                                          <p:val>
                                            <p:strVal val="ppt_y"/>
                                          </p:val>
                                        </p:tav>
                                        <p:tav tm="100000">
                                          <p:val>
                                            <p:fltVal val="-7.12186"/>
                                          </p:val>
                                        </p:tav>
                                      </p:tavLst>
                                    </p:anim>
                                    <p:anim to="" calcmode="lin" valueType="num">
                                      <p:cBhvr>
                                        <p:cTn id="2802"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2803" presetID="0" presetClass="entr" presetSubtype="0" fill="hold" grpId="19" nodeType="withEffect">
                                  <p:stCondLst>
                                    <p:cond delay="0"/>
                                  </p:stCondLst>
                                  <p:childTnLst>
                                    <p:anim to="" calcmode="lin" valueType="num">
                                      <p:cBhvr>
                                        <p:cTn id="2804" dur="500" fill="hold">
                                          <p:stCondLst>
                                            <p:cond delay="0"/>
                                          </p:stCondLst>
                                        </p:cTn>
                                        <p:tgtEl>
                                          <p:spTgt spid="18"/>
                                        </p:tgtEl>
                                        <p:attrNameLst>
                                          <p:attrName>ppt_w</p:attrName>
                                        </p:attrNameLst>
                                      </p:cBhvr>
                                      <p:tavLst>
                                        <p:tav tm="0">
                                          <p:val>
                                            <p:strVal val="ppt_w"/>
                                          </p:val>
                                        </p:tav>
                                        <p:tav tm="100000">
                                          <p:val>
                                            <p:strVal val="#ppt_w*1.927335"/>
                                          </p:val>
                                        </p:tav>
                                      </p:tavLst>
                                    </p:anim>
                                    <p:anim to="" calcmode="lin" valueType="num">
                                      <p:cBhvr>
                                        <p:cTn id="2805" dur="500" fill="hold">
                                          <p:stCondLst>
                                            <p:cond delay="0"/>
                                          </p:stCondLst>
                                        </p:cTn>
                                        <p:tgtEl>
                                          <p:spTgt spid="18"/>
                                        </p:tgtEl>
                                        <p:attrNameLst>
                                          <p:attrName>ppt_h</p:attrName>
                                        </p:attrNameLst>
                                      </p:cBhvr>
                                      <p:tavLst>
                                        <p:tav tm="0">
                                          <p:val>
                                            <p:strVal val="ppt_h"/>
                                          </p:val>
                                        </p:tav>
                                        <p:tav tm="100000">
                                          <p:val>
                                            <p:strVal val="#ppt_h*1.927335"/>
                                          </p:val>
                                        </p:tav>
                                      </p:tavLst>
                                    </p:anim>
                                    <p:anim to="" calcmode="lin" valueType="num">
                                      <p:cBhvr>
                                        <p:cTn id="2806" dur="500" fill="hold">
                                          <p:stCondLst>
                                            <p:cond delay="0"/>
                                          </p:stCondLst>
                                        </p:cTn>
                                        <p:tgtEl>
                                          <p:spTgt spid="18"/>
                                        </p:tgtEl>
                                        <p:attrNameLst>
                                          <p:attrName>ppt_x</p:attrName>
                                        </p:attrNameLst>
                                      </p:cBhvr>
                                      <p:tavLst>
                                        <p:tav tm="0">
                                          <p:val>
                                            <p:strVal val="ppt_x"/>
                                          </p:val>
                                        </p:tav>
                                        <p:tav tm="100000">
                                          <p:val>
                                            <p:fltVal val="5.92216"/>
                                          </p:val>
                                        </p:tav>
                                      </p:tavLst>
                                    </p:anim>
                                    <p:anim to="" calcmode="lin" valueType="num">
                                      <p:cBhvr>
                                        <p:cTn id="2807" dur="500" fill="hold">
                                          <p:stCondLst>
                                            <p:cond delay="0"/>
                                          </p:stCondLst>
                                        </p:cTn>
                                        <p:tgtEl>
                                          <p:spTgt spid="18"/>
                                        </p:tgtEl>
                                        <p:attrNameLst>
                                          <p:attrName>ppt_y</p:attrName>
                                        </p:attrNameLst>
                                      </p:cBhvr>
                                      <p:tavLst>
                                        <p:tav tm="0">
                                          <p:val>
                                            <p:strVal val="ppt_y"/>
                                          </p:val>
                                        </p:tav>
                                        <p:tav tm="100000">
                                          <p:val>
                                            <p:fltVal val="-7.607"/>
                                          </p:val>
                                        </p:tav>
                                      </p:tavLst>
                                    </p:anim>
                                    <p:anim to="" calcmode="lin" valueType="num">
                                      <p:cBhvr>
                                        <p:cTn id="2808"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2809" presetID="0" presetClass="entr" presetSubtype="0" fill="hold" grpId="20" nodeType="withEffect">
                                  <p:stCondLst>
                                    <p:cond delay="0"/>
                                  </p:stCondLst>
                                  <p:childTnLst>
                                    <p:anim to="" calcmode="lin" valueType="num">
                                      <p:cBhvr>
                                        <p:cTn id="2810" dur="500" fill="hold">
                                          <p:stCondLst>
                                            <p:cond delay="0"/>
                                          </p:stCondLst>
                                        </p:cTn>
                                        <p:tgtEl>
                                          <p:spTgt spid="17"/>
                                        </p:tgtEl>
                                        <p:attrNameLst>
                                          <p:attrName>ppt_w</p:attrName>
                                        </p:attrNameLst>
                                      </p:cBhvr>
                                      <p:tavLst>
                                        <p:tav tm="0">
                                          <p:val>
                                            <p:strVal val="ppt_w"/>
                                          </p:val>
                                        </p:tav>
                                        <p:tav tm="100000">
                                          <p:val>
                                            <p:strVal val="#ppt_w*1.45849"/>
                                          </p:val>
                                        </p:tav>
                                      </p:tavLst>
                                    </p:anim>
                                    <p:anim to="" calcmode="lin" valueType="num">
                                      <p:cBhvr>
                                        <p:cTn id="2811" dur="500" fill="hold">
                                          <p:stCondLst>
                                            <p:cond delay="0"/>
                                          </p:stCondLst>
                                        </p:cTn>
                                        <p:tgtEl>
                                          <p:spTgt spid="17"/>
                                        </p:tgtEl>
                                        <p:attrNameLst>
                                          <p:attrName>ppt_h</p:attrName>
                                        </p:attrNameLst>
                                      </p:cBhvr>
                                      <p:tavLst>
                                        <p:tav tm="0">
                                          <p:val>
                                            <p:strVal val="ppt_h"/>
                                          </p:val>
                                        </p:tav>
                                        <p:tav tm="100000">
                                          <p:val>
                                            <p:strVal val="#ppt_h*1.45849"/>
                                          </p:val>
                                        </p:tav>
                                      </p:tavLst>
                                    </p:anim>
                                    <p:anim to="" calcmode="lin" valueType="num">
                                      <p:cBhvr>
                                        <p:cTn id="2812" dur="500" fill="hold">
                                          <p:stCondLst>
                                            <p:cond delay="0"/>
                                          </p:stCondLst>
                                        </p:cTn>
                                        <p:tgtEl>
                                          <p:spTgt spid="17"/>
                                        </p:tgtEl>
                                        <p:attrNameLst>
                                          <p:attrName>ppt_x</p:attrName>
                                        </p:attrNameLst>
                                      </p:cBhvr>
                                      <p:tavLst>
                                        <p:tav tm="0">
                                          <p:val>
                                            <p:strVal val="ppt_x"/>
                                          </p:val>
                                        </p:tav>
                                        <p:tav tm="100000">
                                          <p:val>
                                            <p:fltVal val="6.02404"/>
                                          </p:val>
                                        </p:tav>
                                      </p:tavLst>
                                    </p:anim>
                                    <p:anim to="" calcmode="lin" valueType="num">
                                      <p:cBhvr>
                                        <p:cTn id="2813" dur="500" fill="hold">
                                          <p:stCondLst>
                                            <p:cond delay="0"/>
                                          </p:stCondLst>
                                        </p:cTn>
                                        <p:tgtEl>
                                          <p:spTgt spid="17"/>
                                        </p:tgtEl>
                                        <p:attrNameLst>
                                          <p:attrName>ppt_y</p:attrName>
                                        </p:attrNameLst>
                                      </p:cBhvr>
                                      <p:tavLst>
                                        <p:tav tm="0">
                                          <p:val>
                                            <p:strVal val="ppt_y"/>
                                          </p:val>
                                        </p:tav>
                                        <p:tav tm="100000">
                                          <p:val>
                                            <p:fltVal val="-7.80778"/>
                                          </p:val>
                                        </p:tav>
                                      </p:tavLst>
                                    </p:anim>
                                    <p:anim to="" calcmode="lin" valueType="num">
                                      <p:cBhvr>
                                        <p:cTn id="2814"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2815" presetID="0" presetClass="entr" presetSubtype="0" fill="hold" grpId="21" nodeType="withEffect">
                                  <p:stCondLst>
                                    <p:cond delay="0"/>
                                  </p:stCondLst>
                                  <p:childTnLst>
                                    <p:anim to="" calcmode="lin" valueType="num">
                                      <p:cBhvr>
                                        <p:cTn id="2816" dur="500" fill="hold">
                                          <p:stCondLst>
                                            <p:cond delay="0"/>
                                          </p:stCondLst>
                                        </p:cTn>
                                        <p:tgtEl>
                                          <p:spTgt spid="16"/>
                                        </p:tgtEl>
                                        <p:attrNameLst>
                                          <p:attrName>ppt_w</p:attrName>
                                        </p:attrNameLst>
                                      </p:cBhvr>
                                      <p:tavLst>
                                        <p:tav tm="0">
                                          <p:val>
                                            <p:strVal val="ppt_w"/>
                                          </p:val>
                                        </p:tav>
                                        <p:tav tm="100000">
                                          <p:val>
                                            <p:strVal val="#ppt_w*0.820709"/>
                                          </p:val>
                                        </p:tav>
                                      </p:tavLst>
                                    </p:anim>
                                    <p:anim to="" calcmode="lin" valueType="num">
                                      <p:cBhvr>
                                        <p:cTn id="2817" dur="500" fill="hold">
                                          <p:stCondLst>
                                            <p:cond delay="0"/>
                                          </p:stCondLst>
                                        </p:cTn>
                                        <p:tgtEl>
                                          <p:spTgt spid="16"/>
                                        </p:tgtEl>
                                        <p:attrNameLst>
                                          <p:attrName>ppt_h</p:attrName>
                                        </p:attrNameLst>
                                      </p:cBhvr>
                                      <p:tavLst>
                                        <p:tav tm="0">
                                          <p:val>
                                            <p:strVal val="ppt_h"/>
                                          </p:val>
                                        </p:tav>
                                        <p:tav tm="100000">
                                          <p:val>
                                            <p:strVal val="#ppt_h*0.820709"/>
                                          </p:val>
                                        </p:tav>
                                      </p:tavLst>
                                    </p:anim>
                                    <p:anim to="" calcmode="lin" valueType="num">
                                      <p:cBhvr>
                                        <p:cTn id="2818" dur="500" fill="hold">
                                          <p:stCondLst>
                                            <p:cond delay="0"/>
                                          </p:stCondLst>
                                        </p:cTn>
                                        <p:tgtEl>
                                          <p:spTgt spid="16"/>
                                        </p:tgtEl>
                                        <p:attrNameLst>
                                          <p:attrName>ppt_x</p:attrName>
                                        </p:attrNameLst>
                                      </p:cBhvr>
                                      <p:tavLst>
                                        <p:tav tm="0">
                                          <p:val>
                                            <p:strVal val="ppt_x"/>
                                          </p:val>
                                        </p:tav>
                                        <p:tav tm="100000">
                                          <p:val>
                                            <p:fltVal val="6.25543"/>
                                          </p:val>
                                        </p:tav>
                                      </p:tavLst>
                                    </p:anim>
                                    <p:anim to="" calcmode="lin" valueType="num">
                                      <p:cBhvr>
                                        <p:cTn id="2819" dur="500" fill="hold">
                                          <p:stCondLst>
                                            <p:cond delay="0"/>
                                          </p:stCondLst>
                                        </p:cTn>
                                        <p:tgtEl>
                                          <p:spTgt spid="16"/>
                                        </p:tgtEl>
                                        <p:attrNameLst>
                                          <p:attrName>ppt_y</p:attrName>
                                        </p:attrNameLst>
                                      </p:cBhvr>
                                      <p:tavLst>
                                        <p:tav tm="0">
                                          <p:val>
                                            <p:strVal val="ppt_y"/>
                                          </p:val>
                                        </p:tav>
                                        <p:tav tm="100000">
                                          <p:val>
                                            <p:fltVal val="-8.15702"/>
                                          </p:val>
                                        </p:tav>
                                      </p:tavLst>
                                    </p:anim>
                                    <p:anim to="" calcmode="lin" valueType="num">
                                      <p:cBhvr>
                                        <p:cTn id="2820"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2821" presetID="0" presetClass="entr" presetSubtype="0" fill="hold" grpId="22" nodeType="withEffect">
                                  <p:stCondLst>
                                    <p:cond delay="0"/>
                                  </p:stCondLst>
                                  <p:childTnLst>
                                    <p:anim to="" calcmode="lin" valueType="num">
                                      <p:cBhvr>
                                        <p:cTn id="2822" dur="500" fill="hold">
                                          <p:stCondLst>
                                            <p:cond delay="0"/>
                                          </p:stCondLst>
                                        </p:cTn>
                                        <p:tgtEl>
                                          <p:spTgt spid="15"/>
                                        </p:tgtEl>
                                        <p:attrNameLst>
                                          <p:attrName>ppt_w</p:attrName>
                                        </p:attrNameLst>
                                      </p:cBhvr>
                                      <p:tavLst>
                                        <p:tav tm="0">
                                          <p:val>
                                            <p:strVal val="ppt_w"/>
                                          </p:val>
                                        </p:tav>
                                        <p:tav tm="100000">
                                          <p:val>
                                            <p:strVal val="#ppt_w*0.5086971"/>
                                          </p:val>
                                        </p:tav>
                                      </p:tavLst>
                                    </p:anim>
                                    <p:anim to="" calcmode="lin" valueType="num">
                                      <p:cBhvr>
                                        <p:cTn id="2823" dur="500" fill="hold">
                                          <p:stCondLst>
                                            <p:cond delay="0"/>
                                          </p:stCondLst>
                                        </p:cTn>
                                        <p:tgtEl>
                                          <p:spTgt spid="15"/>
                                        </p:tgtEl>
                                        <p:attrNameLst>
                                          <p:attrName>ppt_h</p:attrName>
                                        </p:attrNameLst>
                                      </p:cBhvr>
                                      <p:tavLst>
                                        <p:tav tm="0">
                                          <p:val>
                                            <p:strVal val="ppt_h"/>
                                          </p:val>
                                        </p:tav>
                                        <p:tav tm="100000">
                                          <p:val>
                                            <p:strVal val="#ppt_h*0.508697"/>
                                          </p:val>
                                        </p:tav>
                                      </p:tavLst>
                                    </p:anim>
                                    <p:anim to="" calcmode="lin" valueType="num">
                                      <p:cBhvr>
                                        <p:cTn id="2824" dur="500" fill="hold">
                                          <p:stCondLst>
                                            <p:cond delay="0"/>
                                          </p:stCondLst>
                                        </p:cTn>
                                        <p:tgtEl>
                                          <p:spTgt spid="15"/>
                                        </p:tgtEl>
                                        <p:attrNameLst>
                                          <p:attrName>ppt_x</p:attrName>
                                        </p:attrNameLst>
                                      </p:cBhvr>
                                      <p:tavLst>
                                        <p:tav tm="0">
                                          <p:val>
                                            <p:strVal val="ppt_x"/>
                                          </p:val>
                                        </p:tav>
                                        <p:tav tm="100000">
                                          <p:val>
                                            <p:fltVal val="6.31412"/>
                                          </p:val>
                                        </p:tav>
                                      </p:tavLst>
                                    </p:anim>
                                    <p:anim to="" calcmode="lin" valueType="num">
                                      <p:cBhvr>
                                        <p:cTn id="2825" dur="500" fill="hold">
                                          <p:stCondLst>
                                            <p:cond delay="0"/>
                                          </p:stCondLst>
                                        </p:cTn>
                                        <p:tgtEl>
                                          <p:spTgt spid="15"/>
                                        </p:tgtEl>
                                        <p:attrNameLst>
                                          <p:attrName>ppt_y</p:attrName>
                                        </p:attrNameLst>
                                      </p:cBhvr>
                                      <p:tavLst>
                                        <p:tav tm="0">
                                          <p:val>
                                            <p:strVal val="ppt_y"/>
                                          </p:val>
                                        </p:tav>
                                        <p:tav tm="100000">
                                          <p:val>
                                            <p:fltVal val="-7.77934"/>
                                          </p:val>
                                        </p:tav>
                                      </p:tavLst>
                                    </p:anim>
                                    <p:anim to="" calcmode="lin" valueType="num">
                                      <p:cBhvr>
                                        <p:cTn id="2826"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2827" presetID="0" presetClass="entr" presetSubtype="0" fill="hold" grpId="23" nodeType="withEffect">
                                  <p:stCondLst>
                                    <p:cond delay="0"/>
                                  </p:stCondLst>
                                  <p:childTnLst>
                                    <p:anim to="" calcmode="lin" valueType="num">
                                      <p:cBhvr>
                                        <p:cTn id="2828" dur="500" fill="hold">
                                          <p:stCondLst>
                                            <p:cond delay="0"/>
                                          </p:stCondLst>
                                        </p:cTn>
                                        <p:tgtEl>
                                          <p:spTgt spid="14"/>
                                        </p:tgtEl>
                                        <p:attrNameLst>
                                          <p:attrName>ppt_w</p:attrName>
                                        </p:attrNameLst>
                                      </p:cBhvr>
                                      <p:tavLst>
                                        <p:tav tm="0">
                                          <p:val>
                                            <p:strVal val="ppt_w"/>
                                          </p:val>
                                        </p:tav>
                                        <p:tav tm="100000">
                                          <p:val>
                                            <p:strVal val="#ppt_w*0.4582151"/>
                                          </p:val>
                                        </p:tav>
                                      </p:tavLst>
                                    </p:anim>
                                    <p:anim to="" calcmode="lin" valueType="num">
                                      <p:cBhvr>
                                        <p:cTn id="2829" dur="500" fill="hold">
                                          <p:stCondLst>
                                            <p:cond delay="0"/>
                                          </p:stCondLst>
                                        </p:cTn>
                                        <p:tgtEl>
                                          <p:spTgt spid="14"/>
                                        </p:tgtEl>
                                        <p:attrNameLst>
                                          <p:attrName>ppt_h</p:attrName>
                                        </p:attrNameLst>
                                      </p:cBhvr>
                                      <p:tavLst>
                                        <p:tav tm="0">
                                          <p:val>
                                            <p:strVal val="ppt_h"/>
                                          </p:val>
                                        </p:tav>
                                        <p:tav tm="100000">
                                          <p:val>
                                            <p:strVal val="#ppt_h*0.458215"/>
                                          </p:val>
                                        </p:tav>
                                      </p:tavLst>
                                    </p:anim>
                                    <p:anim to="" calcmode="lin" valueType="num">
                                      <p:cBhvr>
                                        <p:cTn id="2830" dur="500" fill="hold">
                                          <p:stCondLst>
                                            <p:cond delay="0"/>
                                          </p:stCondLst>
                                        </p:cTn>
                                        <p:tgtEl>
                                          <p:spTgt spid="14"/>
                                        </p:tgtEl>
                                        <p:attrNameLst>
                                          <p:attrName>ppt_x</p:attrName>
                                        </p:attrNameLst>
                                      </p:cBhvr>
                                      <p:tavLst>
                                        <p:tav tm="0">
                                          <p:val>
                                            <p:strVal val="ppt_x"/>
                                          </p:val>
                                        </p:tav>
                                        <p:tav tm="100000">
                                          <p:val>
                                            <p:fltVal val="6.35538"/>
                                          </p:val>
                                        </p:tav>
                                      </p:tavLst>
                                    </p:anim>
                                    <p:anim to="" calcmode="lin" valueType="num">
                                      <p:cBhvr>
                                        <p:cTn id="2831" dur="500" fill="hold">
                                          <p:stCondLst>
                                            <p:cond delay="0"/>
                                          </p:stCondLst>
                                        </p:cTn>
                                        <p:tgtEl>
                                          <p:spTgt spid="14"/>
                                        </p:tgtEl>
                                        <p:attrNameLst>
                                          <p:attrName>ppt_y</p:attrName>
                                        </p:attrNameLst>
                                      </p:cBhvr>
                                      <p:tavLst>
                                        <p:tav tm="0">
                                          <p:val>
                                            <p:strVal val="ppt_y"/>
                                          </p:val>
                                        </p:tav>
                                        <p:tav tm="100000">
                                          <p:val>
                                            <p:fltVal val="-7.97311"/>
                                          </p:val>
                                        </p:tav>
                                      </p:tavLst>
                                    </p:anim>
                                    <p:anim to="" calcmode="lin" valueType="num">
                                      <p:cBhvr>
                                        <p:cTn id="2832"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2833" presetID="0" presetClass="entr" presetSubtype="0" fill="hold" grpId="24" nodeType="withEffect">
                                  <p:stCondLst>
                                    <p:cond delay="0"/>
                                  </p:stCondLst>
                                  <p:childTnLst>
                                    <p:anim to="" calcmode="lin" valueType="num">
                                      <p:cBhvr>
                                        <p:cTn id="2834" dur="500" fill="hold">
                                          <p:stCondLst>
                                            <p:cond delay="0"/>
                                          </p:stCondLst>
                                        </p:cTn>
                                        <p:tgtEl>
                                          <p:spTgt spid="13"/>
                                        </p:tgtEl>
                                        <p:attrNameLst>
                                          <p:attrName>ppt_w</p:attrName>
                                        </p:attrNameLst>
                                      </p:cBhvr>
                                      <p:tavLst>
                                        <p:tav tm="0">
                                          <p:val>
                                            <p:strVal val="ppt_w"/>
                                          </p:val>
                                        </p:tav>
                                        <p:tav tm="100000">
                                          <p:val>
                                            <p:strVal val="#ppt_w*0.274784"/>
                                          </p:val>
                                        </p:tav>
                                      </p:tavLst>
                                    </p:anim>
                                    <p:anim to="" calcmode="lin" valueType="num">
                                      <p:cBhvr>
                                        <p:cTn id="2835" dur="500" fill="hold">
                                          <p:stCondLst>
                                            <p:cond delay="0"/>
                                          </p:stCondLst>
                                        </p:cTn>
                                        <p:tgtEl>
                                          <p:spTgt spid="13"/>
                                        </p:tgtEl>
                                        <p:attrNameLst>
                                          <p:attrName>ppt_h</p:attrName>
                                        </p:attrNameLst>
                                      </p:cBhvr>
                                      <p:tavLst>
                                        <p:tav tm="0">
                                          <p:val>
                                            <p:strVal val="ppt_h"/>
                                          </p:val>
                                        </p:tav>
                                        <p:tav tm="100000">
                                          <p:val>
                                            <p:strVal val="#ppt_h*0.2747839"/>
                                          </p:val>
                                        </p:tav>
                                      </p:tavLst>
                                    </p:anim>
                                    <p:anim to="" calcmode="lin" valueType="num">
                                      <p:cBhvr>
                                        <p:cTn id="2836" dur="500" fill="hold">
                                          <p:stCondLst>
                                            <p:cond delay="0"/>
                                          </p:stCondLst>
                                        </p:cTn>
                                        <p:tgtEl>
                                          <p:spTgt spid="13"/>
                                        </p:tgtEl>
                                        <p:attrNameLst>
                                          <p:attrName>ppt_x</p:attrName>
                                        </p:attrNameLst>
                                      </p:cBhvr>
                                      <p:tavLst>
                                        <p:tav tm="0">
                                          <p:val>
                                            <p:strVal val="ppt_x"/>
                                          </p:val>
                                        </p:tav>
                                        <p:tav tm="100000">
                                          <p:val>
                                            <p:fltVal val="6.38915"/>
                                          </p:val>
                                        </p:tav>
                                      </p:tavLst>
                                    </p:anim>
                                    <p:anim to="" calcmode="lin" valueType="num">
                                      <p:cBhvr>
                                        <p:cTn id="2837" dur="500" fill="hold">
                                          <p:stCondLst>
                                            <p:cond delay="0"/>
                                          </p:stCondLst>
                                        </p:cTn>
                                        <p:tgtEl>
                                          <p:spTgt spid="13"/>
                                        </p:tgtEl>
                                        <p:attrNameLst>
                                          <p:attrName>ppt_y</p:attrName>
                                        </p:attrNameLst>
                                      </p:cBhvr>
                                      <p:tavLst>
                                        <p:tav tm="0">
                                          <p:val>
                                            <p:strVal val="ppt_y"/>
                                          </p:val>
                                        </p:tav>
                                        <p:tav tm="100000">
                                          <p:val>
                                            <p:fltVal val="-7.81763"/>
                                          </p:val>
                                        </p:tav>
                                      </p:tavLst>
                                    </p:anim>
                                    <p:anim to="" calcmode="lin" valueType="num">
                                      <p:cBhvr>
                                        <p:cTn id="2838"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839" presetID="0" presetClass="entr" presetSubtype="0" fill="hold" grpId="25" nodeType="withEffect">
                                  <p:stCondLst>
                                    <p:cond delay="0"/>
                                  </p:stCondLst>
                                  <p:childTnLst>
                                    <p:anim to="" calcmode="lin" valueType="num">
                                      <p:cBhvr>
                                        <p:cTn id="2840" dur="500" fill="hold">
                                          <p:stCondLst>
                                            <p:cond delay="0"/>
                                          </p:stCondLst>
                                        </p:cTn>
                                        <p:tgtEl>
                                          <p:spTgt spid="12"/>
                                        </p:tgtEl>
                                        <p:attrNameLst>
                                          <p:attrName>ppt_w</p:attrName>
                                        </p:attrNameLst>
                                      </p:cBhvr>
                                      <p:tavLst>
                                        <p:tav tm="0">
                                          <p:val>
                                            <p:strVal val="ppt_w"/>
                                          </p:val>
                                        </p:tav>
                                        <p:tav tm="100000">
                                          <p:val>
                                            <p:strVal val="#ppt_w*0.2747839"/>
                                          </p:val>
                                        </p:tav>
                                      </p:tavLst>
                                    </p:anim>
                                    <p:anim to="" calcmode="lin" valueType="num">
                                      <p:cBhvr>
                                        <p:cTn id="2841" dur="500" fill="hold">
                                          <p:stCondLst>
                                            <p:cond delay="0"/>
                                          </p:stCondLst>
                                        </p:cTn>
                                        <p:tgtEl>
                                          <p:spTgt spid="12"/>
                                        </p:tgtEl>
                                        <p:attrNameLst>
                                          <p:attrName>ppt_h</p:attrName>
                                        </p:attrNameLst>
                                      </p:cBhvr>
                                      <p:tavLst>
                                        <p:tav tm="0">
                                          <p:val>
                                            <p:strVal val="ppt_h"/>
                                          </p:val>
                                        </p:tav>
                                        <p:tav tm="100000">
                                          <p:val>
                                            <p:strVal val="#ppt_h*0.274784"/>
                                          </p:val>
                                        </p:tav>
                                      </p:tavLst>
                                    </p:anim>
                                    <p:anim to="" calcmode="lin" valueType="num">
                                      <p:cBhvr>
                                        <p:cTn id="2842" dur="500" fill="hold">
                                          <p:stCondLst>
                                            <p:cond delay="0"/>
                                          </p:stCondLst>
                                        </p:cTn>
                                        <p:tgtEl>
                                          <p:spTgt spid="12"/>
                                        </p:tgtEl>
                                        <p:attrNameLst>
                                          <p:attrName>ppt_x</p:attrName>
                                        </p:attrNameLst>
                                      </p:cBhvr>
                                      <p:tavLst>
                                        <p:tav tm="0">
                                          <p:val>
                                            <p:strVal val="ppt_x"/>
                                          </p:val>
                                        </p:tav>
                                        <p:tav tm="100000">
                                          <p:val>
                                            <p:fltVal val="6.50636"/>
                                          </p:val>
                                        </p:tav>
                                      </p:tavLst>
                                    </p:anim>
                                    <p:anim to="" calcmode="lin" valueType="num">
                                      <p:cBhvr>
                                        <p:cTn id="2843" dur="500" fill="hold">
                                          <p:stCondLst>
                                            <p:cond delay="0"/>
                                          </p:stCondLst>
                                        </p:cTn>
                                        <p:tgtEl>
                                          <p:spTgt spid="12"/>
                                        </p:tgtEl>
                                        <p:attrNameLst>
                                          <p:attrName>ppt_y</p:attrName>
                                        </p:attrNameLst>
                                      </p:cBhvr>
                                      <p:tavLst>
                                        <p:tav tm="0">
                                          <p:val>
                                            <p:strVal val="ppt_y"/>
                                          </p:val>
                                        </p:tav>
                                        <p:tav tm="100000">
                                          <p:val>
                                            <p:fltVal val="-7.88698"/>
                                          </p:val>
                                        </p:tav>
                                      </p:tavLst>
                                    </p:anim>
                                    <p:anim to="" calcmode="lin" valueType="num">
                                      <p:cBhvr>
                                        <p:cTn id="2844"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2845" presetID="0" presetClass="entr" presetSubtype="0" fill="hold" grpId="26" nodeType="withEffect">
                                  <p:stCondLst>
                                    <p:cond delay="0"/>
                                  </p:stCondLst>
                                  <p:childTnLst>
                                    <p:anim to="" calcmode="lin" valueType="num">
                                      <p:cBhvr>
                                        <p:cTn id="2846" dur="500" fill="hold">
                                          <p:stCondLst>
                                            <p:cond delay="0"/>
                                          </p:stCondLst>
                                        </p:cTn>
                                        <p:tgtEl>
                                          <p:spTgt spid="11"/>
                                        </p:tgtEl>
                                        <p:attrNameLst>
                                          <p:attrName>ppt_w</p:attrName>
                                        </p:attrNameLst>
                                      </p:cBhvr>
                                      <p:tavLst>
                                        <p:tav tm="0">
                                          <p:val>
                                            <p:strVal val="ppt_w"/>
                                          </p:val>
                                        </p:tav>
                                        <p:tav tm="100000">
                                          <p:val>
                                            <p:strVal val="#ppt_w*0.2847825"/>
                                          </p:val>
                                        </p:tav>
                                      </p:tavLst>
                                    </p:anim>
                                    <p:anim to="" calcmode="lin" valueType="num">
                                      <p:cBhvr>
                                        <p:cTn id="2847" dur="500" fill="hold">
                                          <p:stCondLst>
                                            <p:cond delay="0"/>
                                          </p:stCondLst>
                                        </p:cTn>
                                        <p:tgtEl>
                                          <p:spTgt spid="11"/>
                                        </p:tgtEl>
                                        <p:attrNameLst>
                                          <p:attrName>ppt_h</p:attrName>
                                        </p:attrNameLst>
                                      </p:cBhvr>
                                      <p:tavLst>
                                        <p:tav tm="0">
                                          <p:val>
                                            <p:strVal val="ppt_h"/>
                                          </p:val>
                                        </p:tav>
                                        <p:tav tm="100000">
                                          <p:val>
                                            <p:strVal val="#ppt_h*0.2847826"/>
                                          </p:val>
                                        </p:tav>
                                      </p:tavLst>
                                    </p:anim>
                                    <p:anim to="" calcmode="lin" valueType="num">
                                      <p:cBhvr>
                                        <p:cTn id="2848" dur="500" fill="hold">
                                          <p:stCondLst>
                                            <p:cond delay="0"/>
                                          </p:stCondLst>
                                        </p:cTn>
                                        <p:tgtEl>
                                          <p:spTgt spid="11"/>
                                        </p:tgtEl>
                                        <p:attrNameLst>
                                          <p:attrName>ppt_x</p:attrName>
                                        </p:attrNameLst>
                                      </p:cBhvr>
                                      <p:tavLst>
                                        <p:tav tm="0">
                                          <p:val>
                                            <p:strVal val="ppt_x"/>
                                          </p:val>
                                        </p:tav>
                                        <p:tav tm="100000">
                                          <p:val>
                                            <p:fltVal val="6.4914"/>
                                          </p:val>
                                        </p:tav>
                                      </p:tavLst>
                                    </p:anim>
                                    <p:anim to="" calcmode="lin" valueType="num">
                                      <p:cBhvr>
                                        <p:cTn id="2849" dur="500" fill="hold">
                                          <p:stCondLst>
                                            <p:cond delay="0"/>
                                          </p:stCondLst>
                                        </p:cTn>
                                        <p:tgtEl>
                                          <p:spTgt spid="11"/>
                                        </p:tgtEl>
                                        <p:attrNameLst>
                                          <p:attrName>ppt_y</p:attrName>
                                        </p:attrNameLst>
                                      </p:cBhvr>
                                      <p:tavLst>
                                        <p:tav tm="0">
                                          <p:val>
                                            <p:strVal val="ppt_y"/>
                                          </p:val>
                                        </p:tav>
                                        <p:tav tm="100000">
                                          <p:val>
                                            <p:fltVal val="-7.92956"/>
                                          </p:val>
                                        </p:tav>
                                      </p:tavLst>
                                    </p:anim>
                                    <p:anim to="" calcmode="lin" valueType="num">
                                      <p:cBhvr>
                                        <p:cTn id="2850"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851" presetID="0" presetClass="entr" presetSubtype="0" fill="hold" grpId="27" nodeType="withEffect">
                                  <p:stCondLst>
                                    <p:cond delay="0"/>
                                  </p:stCondLst>
                                  <p:childTnLst>
                                    <p:anim to="" calcmode="lin" valueType="num">
                                      <p:cBhvr>
                                        <p:cTn id="2852" dur="500" fill="hold">
                                          <p:stCondLst>
                                            <p:cond delay="0"/>
                                          </p:stCondLst>
                                        </p:cTn>
                                        <p:tgtEl>
                                          <p:spTgt spid="10"/>
                                        </p:tgtEl>
                                        <p:attrNameLst>
                                          <p:attrName>ppt_w</p:attrName>
                                        </p:attrNameLst>
                                      </p:cBhvr>
                                      <p:tavLst>
                                        <p:tav tm="0">
                                          <p:val>
                                            <p:strVal val="ppt_w"/>
                                          </p:val>
                                        </p:tav>
                                        <p:tav tm="100000">
                                          <p:val>
                                            <p:strVal val="#ppt_w*0.1508539"/>
                                          </p:val>
                                        </p:tav>
                                      </p:tavLst>
                                    </p:anim>
                                    <p:anim to="" calcmode="lin" valueType="num">
                                      <p:cBhvr>
                                        <p:cTn id="2853" dur="500" fill="hold">
                                          <p:stCondLst>
                                            <p:cond delay="0"/>
                                          </p:stCondLst>
                                        </p:cTn>
                                        <p:tgtEl>
                                          <p:spTgt spid="10"/>
                                        </p:tgtEl>
                                        <p:attrNameLst>
                                          <p:attrName>ppt_h</p:attrName>
                                        </p:attrNameLst>
                                      </p:cBhvr>
                                      <p:tavLst>
                                        <p:tav tm="0">
                                          <p:val>
                                            <p:strVal val="ppt_h"/>
                                          </p:val>
                                        </p:tav>
                                        <p:tav tm="100000">
                                          <p:val>
                                            <p:strVal val="#ppt_h*0.1508539"/>
                                          </p:val>
                                        </p:tav>
                                      </p:tavLst>
                                    </p:anim>
                                    <p:anim to="" calcmode="lin" valueType="num">
                                      <p:cBhvr>
                                        <p:cTn id="2854" dur="500" fill="hold">
                                          <p:stCondLst>
                                            <p:cond delay="0"/>
                                          </p:stCondLst>
                                        </p:cTn>
                                        <p:tgtEl>
                                          <p:spTgt spid="10"/>
                                        </p:tgtEl>
                                        <p:attrNameLst>
                                          <p:attrName>ppt_x</p:attrName>
                                        </p:attrNameLst>
                                      </p:cBhvr>
                                      <p:tavLst>
                                        <p:tav tm="0">
                                          <p:val>
                                            <p:strVal val="ppt_x"/>
                                          </p:val>
                                        </p:tav>
                                        <p:tav tm="100000">
                                          <p:val>
                                            <p:fltVal val="6.52114"/>
                                          </p:val>
                                        </p:tav>
                                      </p:tavLst>
                                    </p:anim>
                                    <p:anim to="" calcmode="lin" valueType="num">
                                      <p:cBhvr>
                                        <p:cTn id="2855" dur="500" fill="hold">
                                          <p:stCondLst>
                                            <p:cond delay="0"/>
                                          </p:stCondLst>
                                        </p:cTn>
                                        <p:tgtEl>
                                          <p:spTgt spid="10"/>
                                        </p:tgtEl>
                                        <p:attrNameLst>
                                          <p:attrName>ppt_y</p:attrName>
                                        </p:attrNameLst>
                                      </p:cBhvr>
                                      <p:tavLst>
                                        <p:tav tm="0">
                                          <p:val>
                                            <p:strVal val="ppt_y"/>
                                          </p:val>
                                        </p:tav>
                                        <p:tav tm="100000">
                                          <p:val>
                                            <p:fltVal val="-7.96502"/>
                                          </p:val>
                                        </p:tav>
                                      </p:tavLst>
                                    </p:anim>
                                    <p:anim to="" calcmode="lin" valueType="num">
                                      <p:cBhvr>
                                        <p:cTn id="2856"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857" presetID="0" presetClass="entr" presetSubtype="0" fill="hold" grpId="28" nodeType="withEffect">
                                  <p:stCondLst>
                                    <p:cond delay="0"/>
                                  </p:stCondLst>
                                  <p:childTnLst>
                                    <p:anim to="" calcmode="lin" valueType="num">
                                      <p:cBhvr>
                                        <p:cTn id="2858" dur="500" fill="hold">
                                          <p:stCondLst>
                                            <p:cond delay="0"/>
                                          </p:stCondLst>
                                        </p:cTn>
                                        <p:tgtEl>
                                          <p:spTgt spid="9"/>
                                        </p:tgtEl>
                                        <p:attrNameLst>
                                          <p:attrName>ppt_w</p:attrName>
                                        </p:attrNameLst>
                                      </p:cBhvr>
                                      <p:tavLst>
                                        <p:tav tm="0">
                                          <p:val>
                                            <p:strVal val="ppt_w"/>
                                          </p:val>
                                        </p:tav>
                                        <p:tav tm="100000">
                                          <p:val>
                                            <p:strVal val="#ppt_w*0.0910458"/>
                                          </p:val>
                                        </p:tav>
                                      </p:tavLst>
                                    </p:anim>
                                    <p:anim to="" calcmode="lin" valueType="num">
                                      <p:cBhvr>
                                        <p:cTn id="2859" dur="500" fill="hold">
                                          <p:stCondLst>
                                            <p:cond delay="0"/>
                                          </p:stCondLst>
                                        </p:cTn>
                                        <p:tgtEl>
                                          <p:spTgt spid="9"/>
                                        </p:tgtEl>
                                        <p:attrNameLst>
                                          <p:attrName>ppt_h</p:attrName>
                                        </p:attrNameLst>
                                      </p:cBhvr>
                                      <p:tavLst>
                                        <p:tav tm="0">
                                          <p:val>
                                            <p:strVal val="ppt_h"/>
                                          </p:val>
                                        </p:tav>
                                        <p:tav tm="100000">
                                          <p:val>
                                            <p:strVal val="#ppt_h*0.09104579"/>
                                          </p:val>
                                        </p:tav>
                                      </p:tavLst>
                                    </p:anim>
                                    <p:anim to="" calcmode="lin" valueType="num">
                                      <p:cBhvr>
                                        <p:cTn id="2860" dur="500" fill="hold">
                                          <p:stCondLst>
                                            <p:cond delay="0"/>
                                          </p:stCondLst>
                                        </p:cTn>
                                        <p:tgtEl>
                                          <p:spTgt spid="9"/>
                                        </p:tgtEl>
                                        <p:attrNameLst>
                                          <p:attrName>ppt_x</p:attrName>
                                        </p:attrNameLst>
                                      </p:cBhvr>
                                      <p:tavLst>
                                        <p:tav tm="0">
                                          <p:val>
                                            <p:strVal val="ppt_x"/>
                                          </p:val>
                                        </p:tav>
                                        <p:tav tm="100000">
                                          <p:val>
                                            <p:fltVal val="6.46757"/>
                                          </p:val>
                                        </p:tav>
                                      </p:tavLst>
                                    </p:anim>
                                    <p:anim to="" calcmode="lin" valueType="num">
                                      <p:cBhvr>
                                        <p:cTn id="2861" dur="500" fill="hold">
                                          <p:stCondLst>
                                            <p:cond delay="0"/>
                                          </p:stCondLst>
                                        </p:cTn>
                                        <p:tgtEl>
                                          <p:spTgt spid="9"/>
                                        </p:tgtEl>
                                        <p:attrNameLst>
                                          <p:attrName>ppt_y</p:attrName>
                                        </p:attrNameLst>
                                      </p:cBhvr>
                                      <p:tavLst>
                                        <p:tav tm="0">
                                          <p:val>
                                            <p:strVal val="ppt_y"/>
                                          </p:val>
                                        </p:tav>
                                        <p:tav tm="100000">
                                          <p:val>
                                            <p:fltVal val="-7.98421"/>
                                          </p:val>
                                        </p:tav>
                                      </p:tavLst>
                                    </p:anim>
                                    <p:anim to="" calcmode="lin" valueType="num">
                                      <p:cBhvr>
                                        <p:cTn id="2862"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2863" presetID="0" presetClass="entr" presetSubtype="0" fill="hold" grpId="29" nodeType="withEffect">
                                  <p:stCondLst>
                                    <p:cond delay="0"/>
                                  </p:stCondLst>
                                  <p:childTnLst>
                                    <p:anim to="" calcmode="lin" valueType="num">
                                      <p:cBhvr>
                                        <p:cTn id="2864" dur="500" fill="hold">
                                          <p:stCondLst>
                                            <p:cond delay="0"/>
                                          </p:stCondLst>
                                        </p:cTn>
                                        <p:tgtEl>
                                          <p:spTgt spid="6"/>
                                        </p:tgtEl>
                                        <p:attrNameLst>
                                          <p:attrName>ppt_w</p:attrName>
                                        </p:attrNameLst>
                                      </p:cBhvr>
                                      <p:tavLst>
                                        <p:tav tm="0">
                                          <p:val>
                                            <p:strVal val="ppt_w"/>
                                          </p:val>
                                        </p:tav>
                                        <p:tav tm="100000">
                                          <p:val>
                                            <p:strVal val="#ppt_w*0.1193907"/>
                                          </p:val>
                                        </p:tav>
                                      </p:tavLst>
                                    </p:anim>
                                    <p:anim to="" calcmode="lin" valueType="num">
                                      <p:cBhvr>
                                        <p:cTn id="2865" dur="500" fill="hold">
                                          <p:stCondLst>
                                            <p:cond delay="0"/>
                                          </p:stCondLst>
                                        </p:cTn>
                                        <p:tgtEl>
                                          <p:spTgt spid="6"/>
                                        </p:tgtEl>
                                        <p:attrNameLst>
                                          <p:attrName>ppt_h</p:attrName>
                                        </p:attrNameLst>
                                      </p:cBhvr>
                                      <p:tavLst>
                                        <p:tav tm="0">
                                          <p:val>
                                            <p:strVal val="ppt_h"/>
                                          </p:val>
                                        </p:tav>
                                        <p:tav tm="100000">
                                          <p:val>
                                            <p:strVal val="#ppt_h*0.1193907"/>
                                          </p:val>
                                        </p:tav>
                                      </p:tavLst>
                                    </p:anim>
                                    <p:anim to="" calcmode="lin" valueType="num">
                                      <p:cBhvr>
                                        <p:cTn id="2866" dur="500" fill="hold">
                                          <p:stCondLst>
                                            <p:cond delay="0"/>
                                          </p:stCondLst>
                                        </p:cTn>
                                        <p:tgtEl>
                                          <p:spTgt spid="6"/>
                                        </p:tgtEl>
                                        <p:attrNameLst>
                                          <p:attrName>ppt_x</p:attrName>
                                        </p:attrNameLst>
                                      </p:cBhvr>
                                      <p:tavLst>
                                        <p:tav tm="0">
                                          <p:val>
                                            <p:strVal val="ppt_x"/>
                                          </p:val>
                                        </p:tav>
                                        <p:tav tm="100000">
                                          <p:val>
                                            <p:fltVal val="6.44365"/>
                                          </p:val>
                                        </p:tav>
                                      </p:tavLst>
                                    </p:anim>
                                    <p:anim to="" calcmode="lin" valueType="num">
                                      <p:cBhvr>
                                        <p:cTn id="2867" dur="500" fill="hold">
                                          <p:stCondLst>
                                            <p:cond delay="0"/>
                                          </p:stCondLst>
                                        </p:cTn>
                                        <p:tgtEl>
                                          <p:spTgt spid="6"/>
                                        </p:tgtEl>
                                        <p:attrNameLst>
                                          <p:attrName>ppt_y</p:attrName>
                                        </p:attrNameLst>
                                      </p:cBhvr>
                                      <p:tavLst>
                                        <p:tav tm="0">
                                          <p:val>
                                            <p:strVal val="ppt_y"/>
                                          </p:val>
                                        </p:tav>
                                        <p:tav tm="100000">
                                          <p:val>
                                            <p:fltVal val="-7.99687"/>
                                          </p:val>
                                        </p:tav>
                                      </p:tavLst>
                                    </p:anim>
                                    <p:anim to="" calcmode="lin" valueType="num">
                                      <p:cBhvr>
                                        <p:cTn id="286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2869" presetID="0" presetClass="entr" presetSubtype="0" fill="hold" grpId="30" nodeType="withEffect">
                                  <p:stCondLst>
                                    <p:cond delay="0"/>
                                  </p:stCondLst>
                                  <p:childTnLst>
                                    <p:anim to="" calcmode="lin" valueType="num">
                                      <p:cBhvr>
                                        <p:cTn id="2870" dur="500" fill="hold">
                                          <p:stCondLst>
                                            <p:cond delay="0"/>
                                          </p:stCondLst>
                                        </p:cTn>
                                        <p:tgtEl>
                                          <p:spTgt spid="4"/>
                                        </p:tgtEl>
                                        <p:attrNameLst>
                                          <p:attrName>ppt_w</p:attrName>
                                        </p:attrNameLst>
                                      </p:cBhvr>
                                      <p:tavLst>
                                        <p:tav tm="0">
                                          <p:val>
                                            <p:strVal val="ppt_w"/>
                                          </p:val>
                                        </p:tav>
                                        <p:tav tm="100000">
                                          <p:val>
                                            <p:strVal val="#ppt_w*0.09766597"/>
                                          </p:val>
                                        </p:tav>
                                      </p:tavLst>
                                    </p:anim>
                                    <p:anim to="" calcmode="lin" valueType="num">
                                      <p:cBhvr>
                                        <p:cTn id="2871" dur="500" fill="hold">
                                          <p:stCondLst>
                                            <p:cond delay="0"/>
                                          </p:stCondLst>
                                        </p:cTn>
                                        <p:tgtEl>
                                          <p:spTgt spid="4"/>
                                        </p:tgtEl>
                                        <p:attrNameLst>
                                          <p:attrName>ppt_h</p:attrName>
                                        </p:attrNameLst>
                                      </p:cBhvr>
                                      <p:tavLst>
                                        <p:tav tm="0">
                                          <p:val>
                                            <p:strVal val="ppt_h"/>
                                          </p:val>
                                        </p:tav>
                                        <p:tav tm="100000">
                                          <p:val>
                                            <p:strVal val="#ppt_h*0.09766597"/>
                                          </p:val>
                                        </p:tav>
                                      </p:tavLst>
                                    </p:anim>
                                    <p:anim to="" calcmode="lin" valueType="num">
                                      <p:cBhvr>
                                        <p:cTn id="2872" dur="500" fill="hold">
                                          <p:stCondLst>
                                            <p:cond delay="0"/>
                                          </p:stCondLst>
                                        </p:cTn>
                                        <p:tgtEl>
                                          <p:spTgt spid="4"/>
                                        </p:tgtEl>
                                        <p:attrNameLst>
                                          <p:attrName>ppt_x</p:attrName>
                                        </p:attrNameLst>
                                      </p:cBhvr>
                                      <p:tavLst>
                                        <p:tav tm="0">
                                          <p:val>
                                            <p:strVal val="ppt_x"/>
                                          </p:val>
                                        </p:tav>
                                        <p:tav tm="100000">
                                          <p:val>
                                            <p:fltVal val="6.45498"/>
                                          </p:val>
                                        </p:tav>
                                      </p:tavLst>
                                    </p:anim>
                                    <p:anim to="" calcmode="lin" valueType="num">
                                      <p:cBhvr>
                                        <p:cTn id="2873" dur="500" fill="hold">
                                          <p:stCondLst>
                                            <p:cond delay="0"/>
                                          </p:stCondLst>
                                        </p:cTn>
                                        <p:tgtEl>
                                          <p:spTgt spid="4"/>
                                        </p:tgtEl>
                                        <p:attrNameLst>
                                          <p:attrName>ppt_y</p:attrName>
                                        </p:attrNameLst>
                                      </p:cBhvr>
                                      <p:tavLst>
                                        <p:tav tm="0">
                                          <p:val>
                                            <p:strVal val="ppt_y"/>
                                          </p:val>
                                        </p:tav>
                                        <p:tav tm="100000">
                                          <p:val>
                                            <p:fltVal val="-8.01135"/>
                                          </p:val>
                                        </p:tav>
                                      </p:tavLst>
                                    </p:anim>
                                    <p:anim to="" calcmode="lin" valueType="num">
                                      <p:cBhvr>
                                        <p:cTn id="287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875" fill="hold">
                      <p:stCondLst>
                        <p:cond delay="indefinite"/>
                      </p:stCondLst>
                      <p:childTnLst>
                        <p:par>
                          <p:cTn id="2876" fill="hold">
                            <p:stCondLst>
                              <p:cond delay="0"/>
                            </p:stCondLst>
                            <p:childTnLst>
                              <p:par>
                                <p:cTn id="2877" presetID="2" presetClass="entr" presetSubtype="4" fill="hold" grpId="0" nodeType="clickEffect">
                                  <p:stCondLst>
                                    <p:cond delay="0"/>
                                  </p:stCondLst>
                                  <p:childTnLst>
                                    <p:set>
                                      <p:cBhvr>
                                        <p:cTn id="2878" dur="1" fill="hold">
                                          <p:stCondLst>
                                            <p:cond delay="0"/>
                                          </p:stCondLst>
                                        </p:cTn>
                                        <p:tgtEl>
                                          <p:spTgt spid="38"/>
                                        </p:tgtEl>
                                        <p:attrNameLst>
                                          <p:attrName>style.visibility</p:attrName>
                                        </p:attrNameLst>
                                      </p:cBhvr>
                                      <p:to>
                                        <p:strVal val="visible"/>
                                      </p:to>
                                    </p:set>
                                    <p:anim calcmode="lin" valueType="num">
                                      <p:cBhvr additive="base">
                                        <p:cTn id="2879" dur="500" fill="hold">
                                          <p:stCondLst>
                                            <p:cond delay="0"/>
                                          </p:stCondLst>
                                        </p:cTn>
                                        <p:tgtEl>
                                          <p:spTgt spid="38"/>
                                        </p:tgtEl>
                                        <p:attrNameLst>
                                          <p:attrName>ppt_x</p:attrName>
                                        </p:attrNameLst>
                                      </p:cBhvr>
                                      <p:tavLst>
                                        <p:tav tm="0">
                                          <p:val>
                                            <p:fltVal val="0.15222"/>
                                          </p:val>
                                        </p:tav>
                                        <p:tav tm="100000">
                                          <p:val>
                                            <p:fltVal val="0.15222"/>
                                          </p:val>
                                        </p:tav>
                                      </p:tavLst>
                                    </p:anim>
                                    <p:anim calcmode="lin" valueType="num">
                                      <p:cBhvr additive="base">
                                        <p:cTn id="2880" dur="500" fill="hold">
                                          <p:stCondLst>
                                            <p:cond delay="0"/>
                                          </p:stCondLst>
                                        </p:cTn>
                                        <p:tgtEl>
                                          <p:spTgt spid="38"/>
                                        </p:tgtEl>
                                        <p:attrNameLst>
                                          <p:attrName>ppt_y</p:attrName>
                                        </p:attrNameLst>
                                      </p:cBhvr>
                                      <p:tavLst>
                                        <p:tav tm="0">
                                          <p:val>
                                            <p:fltVal val="1.5"/>
                                          </p:val>
                                        </p:tav>
                                        <p:tav tm="100000">
                                          <p:val>
                                            <p:fltVal val="0.5"/>
                                          </p:val>
                                        </p:tav>
                                      </p:tavLst>
                                    </p:anim>
                                    <p:anim to="" calcmode="lin" valueType="num">
                                      <p:cBhvr>
                                        <p:cTn id="2881" dur="500" fill="hold">
                                          <p:stCondLst>
                                            <p:cond delay="0"/>
                                          </p:stCondLst>
                                        </p:cTn>
                                        <p:tgtEl>
                                          <p:spTgt spid="38"/>
                                        </p:tgtEl>
                                        <p:attrNameLst>
                                          <p:attrName>ppt_w</p:attrName>
                                        </p:attrNameLst>
                                      </p:cBhvr>
                                      <p:tavLst>
                                        <p:tav tm="0">
                                          <p:val>
                                            <p:intVal val="0"/>
                                          </p:val>
                                        </p:tav>
                                        <p:tav tm="50000">
                                          <p:val>
                                            <p:strVal val="#ppt_w*1.2 *0.5107875"/>
                                          </p:val>
                                        </p:tav>
                                        <p:tav tm="100000">
                                          <p:val>
                                            <p:strVal val="#ppt_w*0.5107875"/>
                                          </p:val>
                                        </p:tav>
                                      </p:tavLst>
                                    </p:anim>
                                    <p:anim to="" calcmode="lin" valueType="num">
                                      <p:cBhvr>
                                        <p:cTn id="2882" dur="500" fill="hold">
                                          <p:stCondLst>
                                            <p:cond delay="0"/>
                                          </p:stCondLst>
                                        </p:cTn>
                                        <p:tgtEl>
                                          <p:spTgt spid="38"/>
                                        </p:tgtEl>
                                        <p:attrNameLst>
                                          <p:attrName>ppt_h</p:attrName>
                                        </p:attrNameLst>
                                      </p:cBhvr>
                                      <p:tavLst>
                                        <p:tav tm="0">
                                          <p:val>
                                            <p:intVal val="0"/>
                                          </p:val>
                                        </p:tav>
                                        <p:tav tm="50000">
                                          <p:val>
                                            <p:strVal val="#ppt_h*1.2*0.5107875"/>
                                          </p:val>
                                        </p:tav>
                                        <p:tav tm="100000">
                                          <p:val>
                                            <p:strVal val="#ppt_h*0.5107875"/>
                                          </p:val>
                                        </p:tav>
                                      </p:tavLst>
                                    </p:anim>
                                  </p:childTnLst>
                                </p:cTn>
                              </p:par>
                              <p:par>
                                <p:cTn id="2883" presetID="0" presetClass="entr" presetSubtype="0" fill="hold" grpId="1" nodeType="withEffect">
                                  <p:stCondLst>
                                    <p:cond delay="0"/>
                                  </p:stCondLst>
                                  <p:childTnLst>
                                    <p:anim to="" calcmode="lin" valueType="num">
                                      <p:cBhvr>
                                        <p:cTn id="2884" dur="500" fill="hold">
                                          <p:stCondLst>
                                            <p:cond delay="0"/>
                                          </p:stCondLst>
                                        </p:cTn>
                                        <p:tgtEl>
                                          <p:spTgt spid="37"/>
                                        </p:tgtEl>
                                        <p:attrNameLst>
                                          <p:attrName>ppt_w</p:attrName>
                                        </p:attrNameLst>
                                      </p:cBhvr>
                                      <p:tavLst>
                                        <p:tav tm="0">
                                          <p:val>
                                            <p:strVal val="ppt_w"/>
                                          </p:val>
                                        </p:tav>
                                        <p:tav tm="100000">
                                          <p:val>
                                            <p:strVal val="#ppt_w*0.6355941"/>
                                          </p:val>
                                        </p:tav>
                                      </p:tavLst>
                                    </p:anim>
                                    <p:anim to="" calcmode="lin" valueType="num">
                                      <p:cBhvr>
                                        <p:cTn id="2885" dur="500" fill="hold">
                                          <p:stCondLst>
                                            <p:cond delay="0"/>
                                          </p:stCondLst>
                                        </p:cTn>
                                        <p:tgtEl>
                                          <p:spTgt spid="37"/>
                                        </p:tgtEl>
                                        <p:attrNameLst>
                                          <p:attrName>ppt_h</p:attrName>
                                        </p:attrNameLst>
                                      </p:cBhvr>
                                      <p:tavLst>
                                        <p:tav tm="0">
                                          <p:val>
                                            <p:strVal val="ppt_h"/>
                                          </p:val>
                                        </p:tav>
                                        <p:tav tm="100000">
                                          <p:val>
                                            <p:strVal val="#ppt_h*0.635594"/>
                                          </p:val>
                                        </p:tav>
                                      </p:tavLst>
                                    </p:anim>
                                    <p:anim to="" calcmode="lin" valueType="num">
                                      <p:cBhvr>
                                        <p:cTn id="2886" dur="500" fill="hold">
                                          <p:stCondLst>
                                            <p:cond delay="0"/>
                                          </p:stCondLst>
                                        </p:cTn>
                                        <p:tgtEl>
                                          <p:spTgt spid="37"/>
                                        </p:tgtEl>
                                        <p:attrNameLst>
                                          <p:attrName>ppt_x</p:attrName>
                                        </p:attrNameLst>
                                      </p:cBhvr>
                                      <p:tavLst>
                                        <p:tav tm="0">
                                          <p:val>
                                            <p:strVal val="ppt_x"/>
                                          </p:val>
                                        </p:tav>
                                        <p:tav tm="100000">
                                          <p:val>
                                            <p:fltVal val="0.228"/>
                                          </p:val>
                                        </p:tav>
                                      </p:tavLst>
                                    </p:anim>
                                    <p:anim to="" calcmode="lin" valueType="num">
                                      <p:cBhvr>
                                        <p:cTn id="2887" dur="500" fill="hold">
                                          <p:stCondLst>
                                            <p:cond delay="0"/>
                                          </p:stCondLst>
                                        </p:cTn>
                                        <p:tgtEl>
                                          <p:spTgt spid="37"/>
                                        </p:tgtEl>
                                        <p:attrNameLst>
                                          <p:attrName>ppt_y</p:attrName>
                                        </p:attrNameLst>
                                      </p:cBhvr>
                                      <p:tavLst>
                                        <p:tav tm="0">
                                          <p:val>
                                            <p:strVal val="ppt_y"/>
                                          </p:val>
                                        </p:tav>
                                        <p:tav tm="100000">
                                          <p:val>
                                            <p:fltVal val="0.43678"/>
                                          </p:val>
                                        </p:tav>
                                      </p:tavLst>
                                    </p:anim>
                                    <p:anim to="" calcmode="lin" valueType="num">
                                      <p:cBhvr>
                                        <p:cTn id="2888" dur="500" fill="hold">
                                          <p:stCondLst>
                                            <p:cond delay="0"/>
                                          </p:stCondLst>
                                        </p:cTn>
                                        <p:tgtEl>
                                          <p:spTgt spid="37"/>
                                        </p:tgtEl>
                                        <p:attrNameLst>
                                          <p:attrName>transform.rotation_z</p:attrName>
                                        </p:attrNameLst>
                                      </p:cBhvr>
                                      <p:tavLst>
                                        <p:tav tm="0">
                                          <p:val>
                                            <p:strVal val="ppt_r"/>
                                          </p:val>
                                        </p:tav>
                                        <p:tav tm="100000">
                                          <p:val>
                                            <p:fltVal val="0"/>
                                          </p:val>
                                        </p:tav>
                                      </p:tavLst>
                                    </p:anim>
                                  </p:childTnLst>
                                </p:cTn>
                              </p:par>
                              <p:par>
                                <p:cTn id="2889" presetID="0" presetClass="entr" presetSubtype="0" fill="hold" grpId="2" nodeType="withEffect">
                                  <p:stCondLst>
                                    <p:cond delay="0"/>
                                  </p:stCondLst>
                                  <p:childTnLst>
                                    <p:anim to="" calcmode="lin" valueType="num">
                                      <p:cBhvr>
                                        <p:cTn id="2890" dur="500" fill="hold">
                                          <p:stCondLst>
                                            <p:cond delay="0"/>
                                          </p:stCondLst>
                                        </p:cTn>
                                        <p:tgtEl>
                                          <p:spTgt spid="36"/>
                                        </p:tgtEl>
                                        <p:attrNameLst>
                                          <p:attrName>ppt_w</p:attrName>
                                        </p:attrNameLst>
                                      </p:cBhvr>
                                      <p:tavLst>
                                        <p:tav tm="0">
                                          <p:val>
                                            <p:strVal val="ppt_w"/>
                                          </p:val>
                                        </p:tav>
                                        <p:tav tm="100000">
                                          <p:val>
                                            <p:strVal val="#ppt_w*0.9096343"/>
                                          </p:val>
                                        </p:tav>
                                      </p:tavLst>
                                    </p:anim>
                                    <p:anim to="" calcmode="lin" valueType="num">
                                      <p:cBhvr>
                                        <p:cTn id="2891" dur="500" fill="hold">
                                          <p:stCondLst>
                                            <p:cond delay="0"/>
                                          </p:stCondLst>
                                        </p:cTn>
                                        <p:tgtEl>
                                          <p:spTgt spid="36"/>
                                        </p:tgtEl>
                                        <p:attrNameLst>
                                          <p:attrName>ppt_h</p:attrName>
                                        </p:attrNameLst>
                                      </p:cBhvr>
                                      <p:tavLst>
                                        <p:tav tm="0">
                                          <p:val>
                                            <p:strVal val="ppt_h"/>
                                          </p:val>
                                        </p:tav>
                                        <p:tav tm="100000">
                                          <p:val>
                                            <p:strVal val="#ppt_h*0.9096344"/>
                                          </p:val>
                                        </p:tav>
                                      </p:tavLst>
                                    </p:anim>
                                    <p:anim to="" calcmode="lin" valueType="num">
                                      <p:cBhvr>
                                        <p:cTn id="2892" dur="500" fill="hold">
                                          <p:stCondLst>
                                            <p:cond delay="0"/>
                                          </p:stCondLst>
                                        </p:cTn>
                                        <p:tgtEl>
                                          <p:spTgt spid="36"/>
                                        </p:tgtEl>
                                        <p:attrNameLst>
                                          <p:attrName>ppt_x</p:attrName>
                                        </p:attrNameLst>
                                      </p:cBhvr>
                                      <p:tavLst>
                                        <p:tav tm="0">
                                          <p:val>
                                            <p:strVal val="ppt_x"/>
                                          </p:val>
                                        </p:tav>
                                        <p:tav tm="100000">
                                          <p:val>
                                            <p:fltVal val="0.16538"/>
                                          </p:val>
                                        </p:tav>
                                      </p:tavLst>
                                    </p:anim>
                                    <p:anim to="" calcmode="lin" valueType="num">
                                      <p:cBhvr>
                                        <p:cTn id="2893" dur="500" fill="hold">
                                          <p:stCondLst>
                                            <p:cond delay="0"/>
                                          </p:stCondLst>
                                        </p:cTn>
                                        <p:tgtEl>
                                          <p:spTgt spid="36"/>
                                        </p:tgtEl>
                                        <p:attrNameLst>
                                          <p:attrName>ppt_y</p:attrName>
                                        </p:attrNameLst>
                                      </p:cBhvr>
                                      <p:tavLst>
                                        <p:tav tm="0">
                                          <p:val>
                                            <p:strVal val="ppt_y"/>
                                          </p:val>
                                        </p:tav>
                                        <p:tav tm="100000">
                                          <p:val>
                                            <p:fltVal val="0.35654"/>
                                          </p:val>
                                        </p:tav>
                                      </p:tavLst>
                                    </p:anim>
                                    <p:anim to="" calcmode="lin" valueType="num">
                                      <p:cBhvr>
                                        <p:cTn id="2894" dur="500" fill="hold">
                                          <p:stCondLst>
                                            <p:cond delay="0"/>
                                          </p:stCondLst>
                                        </p:cTn>
                                        <p:tgtEl>
                                          <p:spTgt spid="36"/>
                                        </p:tgtEl>
                                        <p:attrNameLst>
                                          <p:attrName>transform.rotation_z</p:attrName>
                                        </p:attrNameLst>
                                      </p:cBhvr>
                                      <p:tavLst>
                                        <p:tav tm="0">
                                          <p:val>
                                            <p:strVal val="ppt_r"/>
                                          </p:val>
                                        </p:tav>
                                        <p:tav tm="100000">
                                          <p:val>
                                            <p:fltVal val="0"/>
                                          </p:val>
                                        </p:tav>
                                      </p:tavLst>
                                    </p:anim>
                                  </p:childTnLst>
                                </p:cTn>
                              </p:par>
                              <p:par>
                                <p:cTn id="2895" presetID="0" presetClass="entr" presetSubtype="0" fill="hold" grpId="3" nodeType="withEffect">
                                  <p:stCondLst>
                                    <p:cond delay="0"/>
                                  </p:stCondLst>
                                  <p:childTnLst>
                                    <p:anim to="" calcmode="lin" valueType="num">
                                      <p:cBhvr>
                                        <p:cTn id="2896" dur="500" fill="hold">
                                          <p:stCondLst>
                                            <p:cond delay="0"/>
                                          </p:stCondLst>
                                        </p:cTn>
                                        <p:tgtEl>
                                          <p:spTgt spid="35"/>
                                        </p:tgtEl>
                                        <p:attrNameLst>
                                          <p:attrName>ppt_w</p:attrName>
                                        </p:attrNameLst>
                                      </p:cBhvr>
                                      <p:tavLst>
                                        <p:tav tm="0">
                                          <p:val>
                                            <p:strVal val="ppt_w"/>
                                          </p:val>
                                        </p:tav>
                                        <p:tav tm="100000">
                                          <p:val>
                                            <p:strVal val="#ppt_w*0.88708"/>
                                          </p:val>
                                        </p:tav>
                                      </p:tavLst>
                                    </p:anim>
                                    <p:anim to="" calcmode="lin" valueType="num">
                                      <p:cBhvr>
                                        <p:cTn id="2897" dur="500" fill="hold">
                                          <p:stCondLst>
                                            <p:cond delay="0"/>
                                          </p:stCondLst>
                                        </p:cTn>
                                        <p:tgtEl>
                                          <p:spTgt spid="35"/>
                                        </p:tgtEl>
                                        <p:attrNameLst>
                                          <p:attrName>ppt_h</p:attrName>
                                        </p:attrNameLst>
                                      </p:cBhvr>
                                      <p:tavLst>
                                        <p:tav tm="0">
                                          <p:val>
                                            <p:strVal val="ppt_h"/>
                                          </p:val>
                                        </p:tav>
                                        <p:tav tm="100000">
                                          <p:val>
                                            <p:strVal val="#ppt_h*0.8870799"/>
                                          </p:val>
                                        </p:tav>
                                      </p:tavLst>
                                    </p:anim>
                                    <p:anim to="" calcmode="lin" valueType="num">
                                      <p:cBhvr>
                                        <p:cTn id="2898" dur="500" fill="hold">
                                          <p:stCondLst>
                                            <p:cond delay="0"/>
                                          </p:stCondLst>
                                        </p:cTn>
                                        <p:tgtEl>
                                          <p:spTgt spid="35"/>
                                        </p:tgtEl>
                                        <p:attrNameLst>
                                          <p:attrName>ppt_x</p:attrName>
                                        </p:attrNameLst>
                                      </p:cBhvr>
                                      <p:tavLst>
                                        <p:tav tm="0">
                                          <p:val>
                                            <p:strVal val="ppt_x"/>
                                          </p:val>
                                        </p:tav>
                                        <p:tav tm="100000">
                                          <p:val>
                                            <p:fltVal val="0.30799"/>
                                          </p:val>
                                        </p:tav>
                                      </p:tavLst>
                                    </p:anim>
                                    <p:anim to="" calcmode="lin" valueType="num">
                                      <p:cBhvr>
                                        <p:cTn id="2899" dur="500" fill="hold">
                                          <p:stCondLst>
                                            <p:cond delay="0"/>
                                          </p:stCondLst>
                                        </p:cTn>
                                        <p:tgtEl>
                                          <p:spTgt spid="35"/>
                                        </p:tgtEl>
                                        <p:attrNameLst>
                                          <p:attrName>ppt_y</p:attrName>
                                        </p:attrNameLst>
                                      </p:cBhvr>
                                      <p:tavLst>
                                        <p:tav tm="0">
                                          <p:val>
                                            <p:strVal val="ppt_y"/>
                                          </p:val>
                                        </p:tav>
                                        <p:tav tm="100000">
                                          <p:val>
                                            <p:fltVal val="0.24364"/>
                                          </p:val>
                                        </p:tav>
                                      </p:tavLst>
                                    </p:anim>
                                    <p:anim to="" calcmode="lin" valueType="num">
                                      <p:cBhvr>
                                        <p:cTn id="2900" dur="500" fill="hold">
                                          <p:stCondLst>
                                            <p:cond delay="0"/>
                                          </p:stCondLst>
                                        </p:cTn>
                                        <p:tgtEl>
                                          <p:spTgt spid="35"/>
                                        </p:tgtEl>
                                        <p:attrNameLst>
                                          <p:attrName>transform.rotation_z</p:attrName>
                                        </p:attrNameLst>
                                      </p:cBhvr>
                                      <p:tavLst>
                                        <p:tav tm="0">
                                          <p:val>
                                            <p:strVal val="ppt_r"/>
                                          </p:val>
                                        </p:tav>
                                        <p:tav tm="100000">
                                          <p:val>
                                            <p:fltVal val="0"/>
                                          </p:val>
                                        </p:tav>
                                      </p:tavLst>
                                    </p:anim>
                                  </p:childTnLst>
                                </p:cTn>
                              </p:par>
                              <p:par>
                                <p:cTn id="2901" presetID="0" presetClass="entr" presetSubtype="0" fill="hold" grpId="4" nodeType="withEffect">
                                  <p:stCondLst>
                                    <p:cond delay="0"/>
                                  </p:stCondLst>
                                  <p:childTnLst>
                                    <p:anim to="" calcmode="lin" valueType="num">
                                      <p:cBhvr>
                                        <p:cTn id="2902" dur="500" fill="hold">
                                          <p:stCondLst>
                                            <p:cond delay="0"/>
                                          </p:stCondLst>
                                        </p:cTn>
                                        <p:tgtEl>
                                          <p:spTgt spid="34"/>
                                        </p:tgtEl>
                                        <p:attrNameLst>
                                          <p:attrName>ppt_w</p:attrName>
                                        </p:attrNameLst>
                                      </p:cBhvr>
                                      <p:tavLst>
                                        <p:tav tm="0">
                                          <p:val>
                                            <p:strVal val="ppt_w"/>
                                          </p:val>
                                        </p:tav>
                                        <p:tav tm="100000">
                                          <p:val>
                                            <p:strVal val="#ppt_w*1.185631"/>
                                          </p:val>
                                        </p:tav>
                                      </p:tavLst>
                                    </p:anim>
                                    <p:anim to="" calcmode="lin" valueType="num">
                                      <p:cBhvr>
                                        <p:cTn id="2903" dur="500" fill="hold">
                                          <p:stCondLst>
                                            <p:cond delay="0"/>
                                          </p:stCondLst>
                                        </p:cTn>
                                        <p:tgtEl>
                                          <p:spTgt spid="34"/>
                                        </p:tgtEl>
                                        <p:attrNameLst>
                                          <p:attrName>ppt_h</p:attrName>
                                        </p:attrNameLst>
                                      </p:cBhvr>
                                      <p:tavLst>
                                        <p:tav tm="0">
                                          <p:val>
                                            <p:strVal val="ppt_h"/>
                                          </p:val>
                                        </p:tav>
                                        <p:tav tm="100000">
                                          <p:val>
                                            <p:strVal val="#ppt_h*1.185631"/>
                                          </p:val>
                                        </p:tav>
                                      </p:tavLst>
                                    </p:anim>
                                    <p:anim to="" calcmode="lin" valueType="num">
                                      <p:cBhvr>
                                        <p:cTn id="2904" dur="500" fill="hold">
                                          <p:stCondLst>
                                            <p:cond delay="0"/>
                                          </p:stCondLst>
                                        </p:cTn>
                                        <p:tgtEl>
                                          <p:spTgt spid="34"/>
                                        </p:tgtEl>
                                        <p:attrNameLst>
                                          <p:attrName>ppt_x</p:attrName>
                                        </p:attrNameLst>
                                      </p:cBhvr>
                                      <p:tavLst>
                                        <p:tav tm="0">
                                          <p:val>
                                            <p:strVal val="ppt_x"/>
                                          </p:val>
                                        </p:tav>
                                        <p:tav tm="100000">
                                          <p:val>
                                            <p:fltVal val="0.5932"/>
                                          </p:val>
                                        </p:tav>
                                      </p:tavLst>
                                    </p:anim>
                                    <p:anim to="" calcmode="lin" valueType="num">
                                      <p:cBhvr>
                                        <p:cTn id="2905" dur="500" fill="hold">
                                          <p:stCondLst>
                                            <p:cond delay="0"/>
                                          </p:stCondLst>
                                        </p:cTn>
                                        <p:tgtEl>
                                          <p:spTgt spid="34"/>
                                        </p:tgtEl>
                                        <p:attrNameLst>
                                          <p:attrName>ppt_y</p:attrName>
                                        </p:attrNameLst>
                                      </p:cBhvr>
                                      <p:tavLst>
                                        <p:tav tm="0">
                                          <p:val>
                                            <p:strVal val="ppt_y"/>
                                          </p:val>
                                        </p:tav>
                                        <p:tav tm="100000">
                                          <p:val>
                                            <p:fltVal val="-0.03459"/>
                                          </p:val>
                                        </p:tav>
                                      </p:tavLst>
                                    </p:anim>
                                    <p:anim to="" calcmode="lin" valueType="num">
                                      <p:cBhvr>
                                        <p:cTn id="2906" dur="500" fill="hold">
                                          <p:stCondLst>
                                            <p:cond delay="0"/>
                                          </p:stCondLst>
                                        </p:cTn>
                                        <p:tgtEl>
                                          <p:spTgt spid="34"/>
                                        </p:tgtEl>
                                        <p:attrNameLst>
                                          <p:attrName>transform.rotation_z</p:attrName>
                                        </p:attrNameLst>
                                      </p:cBhvr>
                                      <p:tavLst>
                                        <p:tav tm="0">
                                          <p:val>
                                            <p:strVal val="ppt_r"/>
                                          </p:val>
                                        </p:tav>
                                        <p:tav tm="100000">
                                          <p:val>
                                            <p:fltVal val="90"/>
                                          </p:val>
                                        </p:tav>
                                      </p:tavLst>
                                    </p:anim>
                                  </p:childTnLst>
                                </p:cTn>
                              </p:par>
                              <p:par>
                                <p:cTn id="2907" presetID="0" presetClass="entr" presetSubtype="0" fill="hold" grpId="5" nodeType="withEffect">
                                  <p:stCondLst>
                                    <p:cond delay="0"/>
                                  </p:stCondLst>
                                  <p:childTnLst>
                                    <p:anim to="" calcmode="lin" valueType="num">
                                      <p:cBhvr>
                                        <p:cTn id="2908" dur="500" fill="hold">
                                          <p:stCondLst>
                                            <p:cond delay="0"/>
                                          </p:stCondLst>
                                        </p:cTn>
                                        <p:tgtEl>
                                          <p:spTgt spid="33"/>
                                        </p:tgtEl>
                                        <p:attrNameLst>
                                          <p:attrName>ppt_w</p:attrName>
                                        </p:attrNameLst>
                                      </p:cBhvr>
                                      <p:tavLst>
                                        <p:tav tm="0">
                                          <p:val>
                                            <p:strVal val="ppt_w"/>
                                          </p:val>
                                        </p:tav>
                                        <p:tav tm="100000">
                                          <p:val>
                                            <p:strVal val="#ppt_w*1.194834"/>
                                          </p:val>
                                        </p:tav>
                                      </p:tavLst>
                                    </p:anim>
                                    <p:anim to="" calcmode="lin" valueType="num">
                                      <p:cBhvr>
                                        <p:cTn id="2909" dur="500" fill="hold">
                                          <p:stCondLst>
                                            <p:cond delay="0"/>
                                          </p:stCondLst>
                                        </p:cTn>
                                        <p:tgtEl>
                                          <p:spTgt spid="33"/>
                                        </p:tgtEl>
                                        <p:attrNameLst>
                                          <p:attrName>ppt_h</p:attrName>
                                        </p:attrNameLst>
                                      </p:cBhvr>
                                      <p:tavLst>
                                        <p:tav tm="0">
                                          <p:val>
                                            <p:strVal val="ppt_h"/>
                                          </p:val>
                                        </p:tav>
                                        <p:tav tm="100000">
                                          <p:val>
                                            <p:strVal val="#ppt_h*1.194834"/>
                                          </p:val>
                                        </p:tav>
                                      </p:tavLst>
                                    </p:anim>
                                    <p:anim to="" calcmode="lin" valueType="num">
                                      <p:cBhvr>
                                        <p:cTn id="2910" dur="500" fill="hold">
                                          <p:stCondLst>
                                            <p:cond delay="0"/>
                                          </p:stCondLst>
                                        </p:cTn>
                                        <p:tgtEl>
                                          <p:spTgt spid="33"/>
                                        </p:tgtEl>
                                        <p:attrNameLst>
                                          <p:attrName>ppt_x</p:attrName>
                                        </p:attrNameLst>
                                      </p:cBhvr>
                                      <p:tavLst>
                                        <p:tav tm="0">
                                          <p:val>
                                            <p:strVal val="ppt_x"/>
                                          </p:val>
                                        </p:tav>
                                        <p:tav tm="100000">
                                          <p:val>
                                            <p:fltVal val="0.71138"/>
                                          </p:val>
                                        </p:tav>
                                      </p:tavLst>
                                    </p:anim>
                                    <p:anim to="" calcmode="lin" valueType="num">
                                      <p:cBhvr>
                                        <p:cTn id="2911" dur="500" fill="hold">
                                          <p:stCondLst>
                                            <p:cond delay="0"/>
                                          </p:stCondLst>
                                        </p:cTn>
                                        <p:tgtEl>
                                          <p:spTgt spid="33"/>
                                        </p:tgtEl>
                                        <p:attrNameLst>
                                          <p:attrName>ppt_y</p:attrName>
                                        </p:attrNameLst>
                                      </p:cBhvr>
                                      <p:tavLst>
                                        <p:tav tm="0">
                                          <p:val>
                                            <p:strVal val="ppt_y"/>
                                          </p:val>
                                        </p:tav>
                                        <p:tav tm="100000">
                                          <p:val>
                                            <p:fltVal val="0.08484"/>
                                          </p:val>
                                        </p:tav>
                                      </p:tavLst>
                                    </p:anim>
                                    <p:anim to="" calcmode="lin" valueType="num">
                                      <p:cBhvr>
                                        <p:cTn id="2912" dur="500" fill="hold">
                                          <p:stCondLst>
                                            <p:cond delay="0"/>
                                          </p:stCondLst>
                                        </p:cTn>
                                        <p:tgtEl>
                                          <p:spTgt spid="33"/>
                                        </p:tgtEl>
                                        <p:attrNameLst>
                                          <p:attrName>transform.rotation_z</p:attrName>
                                        </p:attrNameLst>
                                      </p:cBhvr>
                                      <p:tavLst>
                                        <p:tav tm="0">
                                          <p:val>
                                            <p:strVal val="ppt_r"/>
                                          </p:val>
                                        </p:tav>
                                        <p:tav tm="100000">
                                          <p:val>
                                            <p:fltVal val="90"/>
                                          </p:val>
                                        </p:tav>
                                      </p:tavLst>
                                    </p:anim>
                                  </p:childTnLst>
                                </p:cTn>
                              </p:par>
                              <p:par>
                                <p:cTn id="2913" presetID="0" presetClass="entr" presetSubtype="0" fill="hold" grpId="6" nodeType="withEffect">
                                  <p:stCondLst>
                                    <p:cond delay="0"/>
                                  </p:stCondLst>
                                  <p:childTnLst>
                                    <p:anim to="" calcmode="lin" valueType="num">
                                      <p:cBhvr>
                                        <p:cTn id="2914" dur="500" fill="hold">
                                          <p:stCondLst>
                                            <p:cond delay="0"/>
                                          </p:stCondLst>
                                        </p:cTn>
                                        <p:tgtEl>
                                          <p:spTgt spid="32"/>
                                        </p:tgtEl>
                                        <p:attrNameLst>
                                          <p:attrName>ppt_w</p:attrName>
                                        </p:attrNameLst>
                                      </p:cBhvr>
                                      <p:tavLst>
                                        <p:tav tm="0">
                                          <p:val>
                                            <p:strVal val="ppt_w"/>
                                          </p:val>
                                        </p:tav>
                                        <p:tav tm="100000">
                                          <p:val>
                                            <p:strVal val="#ppt_w*1.16578"/>
                                          </p:val>
                                        </p:tav>
                                      </p:tavLst>
                                    </p:anim>
                                    <p:anim to="" calcmode="lin" valueType="num">
                                      <p:cBhvr>
                                        <p:cTn id="2915" dur="500" fill="hold">
                                          <p:stCondLst>
                                            <p:cond delay="0"/>
                                          </p:stCondLst>
                                        </p:cTn>
                                        <p:tgtEl>
                                          <p:spTgt spid="32"/>
                                        </p:tgtEl>
                                        <p:attrNameLst>
                                          <p:attrName>ppt_h</p:attrName>
                                        </p:attrNameLst>
                                      </p:cBhvr>
                                      <p:tavLst>
                                        <p:tav tm="0">
                                          <p:val>
                                            <p:strVal val="ppt_h"/>
                                          </p:val>
                                        </p:tav>
                                        <p:tav tm="100000">
                                          <p:val>
                                            <p:strVal val="#ppt_h*1.16578"/>
                                          </p:val>
                                        </p:tav>
                                      </p:tavLst>
                                    </p:anim>
                                    <p:anim to="" calcmode="lin" valueType="num">
                                      <p:cBhvr>
                                        <p:cTn id="2916" dur="500" fill="hold">
                                          <p:stCondLst>
                                            <p:cond delay="0"/>
                                          </p:stCondLst>
                                        </p:cTn>
                                        <p:tgtEl>
                                          <p:spTgt spid="32"/>
                                        </p:tgtEl>
                                        <p:attrNameLst>
                                          <p:attrName>ppt_x</p:attrName>
                                        </p:attrNameLst>
                                      </p:cBhvr>
                                      <p:tavLst>
                                        <p:tav tm="0">
                                          <p:val>
                                            <p:strVal val="ppt_x"/>
                                          </p:val>
                                        </p:tav>
                                        <p:tav tm="100000">
                                          <p:val>
                                            <p:fltVal val="0.82828"/>
                                          </p:val>
                                        </p:tav>
                                      </p:tavLst>
                                    </p:anim>
                                    <p:anim to="" calcmode="lin" valueType="num">
                                      <p:cBhvr>
                                        <p:cTn id="2917" dur="500" fill="hold">
                                          <p:stCondLst>
                                            <p:cond delay="0"/>
                                          </p:stCondLst>
                                        </p:cTn>
                                        <p:tgtEl>
                                          <p:spTgt spid="32"/>
                                        </p:tgtEl>
                                        <p:attrNameLst>
                                          <p:attrName>ppt_y</p:attrName>
                                        </p:attrNameLst>
                                      </p:cBhvr>
                                      <p:tavLst>
                                        <p:tav tm="0">
                                          <p:val>
                                            <p:strVal val="ppt_y"/>
                                          </p:val>
                                        </p:tav>
                                        <p:tav tm="100000">
                                          <p:val>
                                            <p:fltVal val="-0.08152"/>
                                          </p:val>
                                        </p:tav>
                                      </p:tavLst>
                                    </p:anim>
                                    <p:anim to="" calcmode="lin" valueType="num">
                                      <p:cBhvr>
                                        <p:cTn id="2918" dur="500" fill="hold">
                                          <p:stCondLst>
                                            <p:cond delay="0"/>
                                          </p:stCondLst>
                                        </p:cTn>
                                        <p:tgtEl>
                                          <p:spTgt spid="32"/>
                                        </p:tgtEl>
                                        <p:attrNameLst>
                                          <p:attrName>transform.rotation_z</p:attrName>
                                        </p:attrNameLst>
                                      </p:cBhvr>
                                      <p:tavLst>
                                        <p:tav tm="0">
                                          <p:val>
                                            <p:strVal val="ppt_r"/>
                                          </p:val>
                                        </p:tav>
                                        <p:tav tm="100000">
                                          <p:val>
                                            <p:fltVal val="90"/>
                                          </p:val>
                                        </p:tav>
                                      </p:tavLst>
                                    </p:anim>
                                  </p:childTnLst>
                                </p:cTn>
                              </p:par>
                              <p:par>
                                <p:cTn id="2919" presetID="0" presetClass="entr" presetSubtype="0" fill="hold" grpId="7" nodeType="withEffect">
                                  <p:stCondLst>
                                    <p:cond delay="0"/>
                                  </p:stCondLst>
                                  <p:childTnLst>
                                    <p:anim to="" calcmode="lin" valueType="num">
                                      <p:cBhvr>
                                        <p:cTn id="2920" dur="500" fill="hold">
                                          <p:stCondLst>
                                            <p:cond delay="0"/>
                                          </p:stCondLst>
                                        </p:cTn>
                                        <p:tgtEl>
                                          <p:spTgt spid="31"/>
                                        </p:tgtEl>
                                        <p:attrNameLst>
                                          <p:attrName>ppt_w</p:attrName>
                                        </p:attrNameLst>
                                      </p:cBhvr>
                                      <p:tavLst>
                                        <p:tav tm="0">
                                          <p:val>
                                            <p:strVal val="ppt_w"/>
                                          </p:val>
                                        </p:tav>
                                        <p:tav tm="100000">
                                          <p:val>
                                            <p:strVal val="#ppt_w*1.457267"/>
                                          </p:val>
                                        </p:tav>
                                      </p:tavLst>
                                    </p:anim>
                                    <p:anim to="" calcmode="lin" valueType="num">
                                      <p:cBhvr>
                                        <p:cTn id="2921" dur="500" fill="hold">
                                          <p:stCondLst>
                                            <p:cond delay="0"/>
                                          </p:stCondLst>
                                        </p:cTn>
                                        <p:tgtEl>
                                          <p:spTgt spid="31"/>
                                        </p:tgtEl>
                                        <p:attrNameLst>
                                          <p:attrName>ppt_h</p:attrName>
                                        </p:attrNameLst>
                                      </p:cBhvr>
                                      <p:tavLst>
                                        <p:tav tm="0">
                                          <p:val>
                                            <p:strVal val="ppt_h"/>
                                          </p:val>
                                        </p:tav>
                                        <p:tav tm="100000">
                                          <p:val>
                                            <p:strVal val="#ppt_h*1.457267"/>
                                          </p:val>
                                        </p:tav>
                                      </p:tavLst>
                                    </p:anim>
                                    <p:anim to="" calcmode="lin" valueType="num">
                                      <p:cBhvr>
                                        <p:cTn id="2922" dur="500" fill="hold">
                                          <p:stCondLst>
                                            <p:cond delay="0"/>
                                          </p:stCondLst>
                                        </p:cTn>
                                        <p:tgtEl>
                                          <p:spTgt spid="31"/>
                                        </p:tgtEl>
                                        <p:attrNameLst>
                                          <p:attrName>ppt_x</p:attrName>
                                        </p:attrNameLst>
                                      </p:cBhvr>
                                      <p:tavLst>
                                        <p:tav tm="0">
                                          <p:val>
                                            <p:strVal val="ppt_x"/>
                                          </p:val>
                                        </p:tav>
                                        <p:tav tm="100000">
                                          <p:val>
                                            <p:fltVal val="0.99206"/>
                                          </p:val>
                                        </p:tav>
                                      </p:tavLst>
                                    </p:anim>
                                    <p:anim to="" calcmode="lin" valueType="num">
                                      <p:cBhvr>
                                        <p:cTn id="2923" dur="500" fill="hold">
                                          <p:stCondLst>
                                            <p:cond delay="0"/>
                                          </p:stCondLst>
                                        </p:cTn>
                                        <p:tgtEl>
                                          <p:spTgt spid="31"/>
                                        </p:tgtEl>
                                        <p:attrNameLst>
                                          <p:attrName>ppt_y</p:attrName>
                                        </p:attrNameLst>
                                      </p:cBhvr>
                                      <p:tavLst>
                                        <p:tav tm="0">
                                          <p:val>
                                            <p:strVal val="ppt_y"/>
                                          </p:val>
                                        </p:tav>
                                        <p:tav tm="100000">
                                          <p:val>
                                            <p:fltVal val="-0.1739"/>
                                          </p:val>
                                        </p:tav>
                                      </p:tavLst>
                                    </p:anim>
                                    <p:anim to="" calcmode="lin" valueType="num">
                                      <p:cBhvr>
                                        <p:cTn id="2924" dur="500" fill="hold">
                                          <p:stCondLst>
                                            <p:cond delay="0"/>
                                          </p:stCondLst>
                                        </p:cTn>
                                        <p:tgtEl>
                                          <p:spTgt spid="31"/>
                                        </p:tgtEl>
                                        <p:attrNameLst>
                                          <p:attrName>transform.rotation_z</p:attrName>
                                        </p:attrNameLst>
                                      </p:cBhvr>
                                      <p:tavLst>
                                        <p:tav tm="0">
                                          <p:val>
                                            <p:strVal val="ppt_r"/>
                                          </p:val>
                                        </p:tav>
                                        <p:tav tm="100000">
                                          <p:val>
                                            <p:fltVal val="90"/>
                                          </p:val>
                                        </p:tav>
                                      </p:tavLst>
                                    </p:anim>
                                  </p:childTnLst>
                                </p:cTn>
                              </p:par>
                              <p:par>
                                <p:cTn id="2925" presetID="0" presetClass="entr" presetSubtype="0" fill="hold" grpId="8" nodeType="withEffect">
                                  <p:stCondLst>
                                    <p:cond delay="0"/>
                                  </p:stCondLst>
                                  <p:childTnLst>
                                    <p:anim to="" calcmode="lin" valueType="num">
                                      <p:cBhvr>
                                        <p:cTn id="2926" dur="500" fill="hold">
                                          <p:stCondLst>
                                            <p:cond delay="0"/>
                                          </p:stCondLst>
                                        </p:cTn>
                                        <p:tgtEl>
                                          <p:spTgt spid="30"/>
                                        </p:tgtEl>
                                        <p:attrNameLst>
                                          <p:attrName>ppt_w</p:attrName>
                                        </p:attrNameLst>
                                      </p:cBhvr>
                                      <p:tavLst>
                                        <p:tav tm="0">
                                          <p:val>
                                            <p:strVal val="ppt_w"/>
                                          </p:val>
                                        </p:tav>
                                        <p:tav tm="100000">
                                          <p:val>
                                            <p:strVal val="#ppt_w*1.457267"/>
                                          </p:val>
                                        </p:tav>
                                      </p:tavLst>
                                    </p:anim>
                                    <p:anim to="" calcmode="lin" valueType="num">
                                      <p:cBhvr>
                                        <p:cTn id="2927" dur="500" fill="hold">
                                          <p:stCondLst>
                                            <p:cond delay="0"/>
                                          </p:stCondLst>
                                        </p:cTn>
                                        <p:tgtEl>
                                          <p:spTgt spid="30"/>
                                        </p:tgtEl>
                                        <p:attrNameLst>
                                          <p:attrName>ppt_h</p:attrName>
                                        </p:attrNameLst>
                                      </p:cBhvr>
                                      <p:tavLst>
                                        <p:tav tm="0">
                                          <p:val>
                                            <p:strVal val="ppt_h"/>
                                          </p:val>
                                        </p:tav>
                                        <p:tav tm="100000">
                                          <p:val>
                                            <p:strVal val="#ppt_h*1.457267"/>
                                          </p:val>
                                        </p:tav>
                                      </p:tavLst>
                                    </p:anim>
                                    <p:anim to="" calcmode="lin" valueType="num">
                                      <p:cBhvr>
                                        <p:cTn id="2928" dur="500" fill="hold">
                                          <p:stCondLst>
                                            <p:cond delay="0"/>
                                          </p:stCondLst>
                                        </p:cTn>
                                        <p:tgtEl>
                                          <p:spTgt spid="30"/>
                                        </p:tgtEl>
                                        <p:attrNameLst>
                                          <p:attrName>ppt_x</p:attrName>
                                        </p:attrNameLst>
                                      </p:cBhvr>
                                      <p:tavLst>
                                        <p:tav tm="0">
                                          <p:val>
                                            <p:strVal val="ppt_x"/>
                                          </p:val>
                                        </p:tav>
                                        <p:tav tm="100000">
                                          <p:val>
                                            <p:fltVal val="1.35884"/>
                                          </p:val>
                                        </p:tav>
                                      </p:tavLst>
                                    </p:anim>
                                    <p:anim to="" calcmode="lin" valueType="num">
                                      <p:cBhvr>
                                        <p:cTn id="2929" dur="500" fill="hold">
                                          <p:stCondLst>
                                            <p:cond delay="0"/>
                                          </p:stCondLst>
                                        </p:cTn>
                                        <p:tgtEl>
                                          <p:spTgt spid="30"/>
                                        </p:tgtEl>
                                        <p:attrNameLst>
                                          <p:attrName>ppt_y</p:attrName>
                                        </p:attrNameLst>
                                      </p:cBhvr>
                                      <p:tavLst>
                                        <p:tav tm="0">
                                          <p:val>
                                            <p:strVal val="ppt_y"/>
                                          </p:val>
                                        </p:tav>
                                        <p:tav tm="100000">
                                          <p:val>
                                            <p:fltVal val="-0.3261"/>
                                          </p:val>
                                        </p:tav>
                                      </p:tavLst>
                                    </p:anim>
                                    <p:anim to="" calcmode="lin" valueType="num">
                                      <p:cBhvr>
                                        <p:cTn id="2930" dur="500" fill="hold">
                                          <p:stCondLst>
                                            <p:cond delay="0"/>
                                          </p:stCondLst>
                                        </p:cTn>
                                        <p:tgtEl>
                                          <p:spTgt spid="30"/>
                                        </p:tgtEl>
                                        <p:attrNameLst>
                                          <p:attrName>transform.rotation_z</p:attrName>
                                        </p:attrNameLst>
                                      </p:cBhvr>
                                      <p:tavLst>
                                        <p:tav tm="0">
                                          <p:val>
                                            <p:strVal val="ppt_r"/>
                                          </p:val>
                                        </p:tav>
                                        <p:tav tm="100000">
                                          <p:val>
                                            <p:fltVal val="0"/>
                                          </p:val>
                                        </p:tav>
                                      </p:tavLst>
                                    </p:anim>
                                  </p:childTnLst>
                                </p:cTn>
                              </p:par>
                              <p:par>
                                <p:cTn id="2931" presetID="0" presetClass="entr" presetSubtype="0" fill="hold" grpId="9" nodeType="withEffect">
                                  <p:stCondLst>
                                    <p:cond delay="0"/>
                                  </p:stCondLst>
                                  <p:childTnLst>
                                    <p:anim to="" calcmode="lin" valueType="num">
                                      <p:cBhvr>
                                        <p:cTn id="2932" dur="500" fill="hold">
                                          <p:stCondLst>
                                            <p:cond delay="0"/>
                                          </p:stCondLst>
                                        </p:cTn>
                                        <p:tgtEl>
                                          <p:spTgt spid="29"/>
                                        </p:tgtEl>
                                        <p:attrNameLst>
                                          <p:attrName>ppt_w</p:attrName>
                                        </p:attrNameLst>
                                      </p:cBhvr>
                                      <p:tavLst>
                                        <p:tav tm="0">
                                          <p:val>
                                            <p:strVal val="ppt_w"/>
                                          </p:val>
                                        </p:tav>
                                        <p:tav tm="100000">
                                          <p:val>
                                            <p:strVal val="#ppt_w*1.457267"/>
                                          </p:val>
                                        </p:tav>
                                      </p:tavLst>
                                    </p:anim>
                                    <p:anim to="" calcmode="lin" valueType="num">
                                      <p:cBhvr>
                                        <p:cTn id="2933" dur="500" fill="hold">
                                          <p:stCondLst>
                                            <p:cond delay="0"/>
                                          </p:stCondLst>
                                        </p:cTn>
                                        <p:tgtEl>
                                          <p:spTgt spid="29"/>
                                        </p:tgtEl>
                                        <p:attrNameLst>
                                          <p:attrName>ppt_h</p:attrName>
                                        </p:attrNameLst>
                                      </p:cBhvr>
                                      <p:tavLst>
                                        <p:tav tm="0">
                                          <p:val>
                                            <p:strVal val="ppt_h"/>
                                          </p:val>
                                        </p:tav>
                                        <p:tav tm="100000">
                                          <p:val>
                                            <p:strVal val="#ppt_h*1.457267"/>
                                          </p:val>
                                        </p:tav>
                                      </p:tavLst>
                                    </p:anim>
                                    <p:anim to="" calcmode="lin" valueType="num">
                                      <p:cBhvr>
                                        <p:cTn id="2934" dur="500" fill="hold">
                                          <p:stCondLst>
                                            <p:cond delay="0"/>
                                          </p:stCondLst>
                                        </p:cTn>
                                        <p:tgtEl>
                                          <p:spTgt spid="29"/>
                                        </p:tgtEl>
                                        <p:attrNameLst>
                                          <p:attrName>ppt_x</p:attrName>
                                        </p:attrNameLst>
                                      </p:cBhvr>
                                      <p:tavLst>
                                        <p:tav tm="0">
                                          <p:val>
                                            <p:strVal val="ppt_x"/>
                                          </p:val>
                                        </p:tav>
                                        <p:tav tm="100000">
                                          <p:val>
                                            <p:fltVal val="1.49052"/>
                                          </p:val>
                                        </p:tav>
                                      </p:tavLst>
                                    </p:anim>
                                    <p:anim to="" calcmode="lin" valueType="num">
                                      <p:cBhvr>
                                        <p:cTn id="2935" dur="500" fill="hold">
                                          <p:stCondLst>
                                            <p:cond delay="0"/>
                                          </p:stCondLst>
                                        </p:cTn>
                                        <p:tgtEl>
                                          <p:spTgt spid="29"/>
                                        </p:tgtEl>
                                        <p:attrNameLst>
                                          <p:attrName>ppt_y</p:attrName>
                                        </p:attrNameLst>
                                      </p:cBhvr>
                                      <p:tavLst>
                                        <p:tav tm="0">
                                          <p:val>
                                            <p:strVal val="ppt_y"/>
                                          </p:val>
                                        </p:tav>
                                        <p:tav tm="100000">
                                          <p:val>
                                            <p:fltVal val="-0.54227"/>
                                          </p:val>
                                        </p:tav>
                                      </p:tavLst>
                                    </p:anim>
                                    <p:anim to="" calcmode="lin" valueType="num">
                                      <p:cBhvr>
                                        <p:cTn id="2936" dur="500" fill="hold">
                                          <p:stCondLst>
                                            <p:cond delay="0"/>
                                          </p:stCondLst>
                                        </p:cTn>
                                        <p:tgtEl>
                                          <p:spTgt spid="29"/>
                                        </p:tgtEl>
                                        <p:attrNameLst>
                                          <p:attrName>transform.rotation_z</p:attrName>
                                        </p:attrNameLst>
                                      </p:cBhvr>
                                      <p:tavLst>
                                        <p:tav tm="0">
                                          <p:val>
                                            <p:strVal val="ppt_r"/>
                                          </p:val>
                                        </p:tav>
                                        <p:tav tm="100000">
                                          <p:val>
                                            <p:fltVal val="0"/>
                                          </p:val>
                                        </p:tav>
                                      </p:tavLst>
                                    </p:anim>
                                  </p:childTnLst>
                                </p:cTn>
                              </p:par>
                              <p:par>
                                <p:cTn id="2937" presetID="0" presetClass="entr" presetSubtype="0" fill="hold" grpId="10" nodeType="withEffect">
                                  <p:stCondLst>
                                    <p:cond delay="0"/>
                                  </p:stCondLst>
                                  <p:childTnLst>
                                    <p:anim to="" calcmode="lin" valueType="num">
                                      <p:cBhvr>
                                        <p:cTn id="2938" dur="500" fill="hold">
                                          <p:stCondLst>
                                            <p:cond delay="0"/>
                                          </p:stCondLst>
                                        </p:cTn>
                                        <p:tgtEl>
                                          <p:spTgt spid="28"/>
                                        </p:tgtEl>
                                        <p:attrNameLst>
                                          <p:attrName>ppt_w</p:attrName>
                                        </p:attrNameLst>
                                      </p:cBhvr>
                                      <p:tavLst>
                                        <p:tav tm="0">
                                          <p:val>
                                            <p:strVal val="ppt_w"/>
                                          </p:val>
                                        </p:tav>
                                        <p:tav tm="100000">
                                          <p:val>
                                            <p:strVal val="#ppt_w*1.940912"/>
                                          </p:val>
                                        </p:tav>
                                      </p:tavLst>
                                    </p:anim>
                                    <p:anim to="" calcmode="lin" valueType="num">
                                      <p:cBhvr>
                                        <p:cTn id="2939" dur="500" fill="hold">
                                          <p:stCondLst>
                                            <p:cond delay="0"/>
                                          </p:stCondLst>
                                        </p:cTn>
                                        <p:tgtEl>
                                          <p:spTgt spid="28"/>
                                        </p:tgtEl>
                                        <p:attrNameLst>
                                          <p:attrName>ppt_h</p:attrName>
                                        </p:attrNameLst>
                                      </p:cBhvr>
                                      <p:tavLst>
                                        <p:tav tm="0">
                                          <p:val>
                                            <p:strVal val="ppt_h"/>
                                          </p:val>
                                        </p:tav>
                                        <p:tav tm="100000">
                                          <p:val>
                                            <p:strVal val="#ppt_h*1.940912"/>
                                          </p:val>
                                        </p:tav>
                                      </p:tavLst>
                                    </p:anim>
                                    <p:anim to="" calcmode="lin" valueType="num">
                                      <p:cBhvr>
                                        <p:cTn id="2940" dur="500" fill="hold">
                                          <p:stCondLst>
                                            <p:cond delay="0"/>
                                          </p:stCondLst>
                                        </p:cTn>
                                        <p:tgtEl>
                                          <p:spTgt spid="28"/>
                                        </p:tgtEl>
                                        <p:attrNameLst>
                                          <p:attrName>ppt_x</p:attrName>
                                        </p:attrNameLst>
                                      </p:cBhvr>
                                      <p:tavLst>
                                        <p:tav tm="0">
                                          <p:val>
                                            <p:strVal val="ppt_x"/>
                                          </p:val>
                                        </p:tav>
                                        <p:tav tm="100000">
                                          <p:val>
                                            <p:fltVal val="1.99621"/>
                                          </p:val>
                                        </p:tav>
                                      </p:tavLst>
                                    </p:anim>
                                    <p:anim to="" calcmode="lin" valueType="num">
                                      <p:cBhvr>
                                        <p:cTn id="2941" dur="500" fill="hold">
                                          <p:stCondLst>
                                            <p:cond delay="0"/>
                                          </p:stCondLst>
                                        </p:cTn>
                                        <p:tgtEl>
                                          <p:spTgt spid="28"/>
                                        </p:tgtEl>
                                        <p:attrNameLst>
                                          <p:attrName>ppt_y</p:attrName>
                                        </p:attrNameLst>
                                      </p:cBhvr>
                                      <p:tavLst>
                                        <p:tav tm="0">
                                          <p:val>
                                            <p:strVal val="ppt_y"/>
                                          </p:val>
                                        </p:tav>
                                        <p:tav tm="100000">
                                          <p:val>
                                            <p:fltVal val="-0.76529"/>
                                          </p:val>
                                        </p:tav>
                                      </p:tavLst>
                                    </p:anim>
                                    <p:anim to="" calcmode="lin" valueType="num">
                                      <p:cBhvr>
                                        <p:cTn id="2942" dur="500" fill="hold">
                                          <p:stCondLst>
                                            <p:cond delay="0"/>
                                          </p:stCondLst>
                                        </p:cTn>
                                        <p:tgtEl>
                                          <p:spTgt spid="28"/>
                                        </p:tgtEl>
                                        <p:attrNameLst>
                                          <p:attrName>transform.rotation_z</p:attrName>
                                        </p:attrNameLst>
                                      </p:cBhvr>
                                      <p:tavLst>
                                        <p:tav tm="0">
                                          <p:val>
                                            <p:strVal val="ppt_r"/>
                                          </p:val>
                                        </p:tav>
                                        <p:tav tm="100000">
                                          <p:val>
                                            <p:fltVal val="90"/>
                                          </p:val>
                                        </p:tav>
                                      </p:tavLst>
                                    </p:anim>
                                  </p:childTnLst>
                                </p:cTn>
                              </p:par>
                              <p:par>
                                <p:cTn id="2943" presetID="0" presetClass="entr" presetSubtype="0" fill="hold" grpId="11" nodeType="withEffect">
                                  <p:stCondLst>
                                    <p:cond delay="0"/>
                                  </p:stCondLst>
                                  <p:childTnLst>
                                    <p:anim to="" calcmode="lin" valueType="num">
                                      <p:cBhvr>
                                        <p:cTn id="2944" dur="500" fill="hold">
                                          <p:stCondLst>
                                            <p:cond delay="0"/>
                                          </p:stCondLst>
                                        </p:cTn>
                                        <p:tgtEl>
                                          <p:spTgt spid="27"/>
                                        </p:tgtEl>
                                        <p:attrNameLst>
                                          <p:attrName>ppt_w</p:attrName>
                                        </p:attrNameLst>
                                      </p:cBhvr>
                                      <p:tavLst>
                                        <p:tav tm="0">
                                          <p:val>
                                            <p:strVal val="ppt_w"/>
                                          </p:val>
                                        </p:tav>
                                        <p:tav tm="100000">
                                          <p:val>
                                            <p:strVal val="#ppt_w*2.826739"/>
                                          </p:val>
                                        </p:tav>
                                      </p:tavLst>
                                    </p:anim>
                                    <p:anim to="" calcmode="lin" valueType="num">
                                      <p:cBhvr>
                                        <p:cTn id="2945" dur="500" fill="hold">
                                          <p:stCondLst>
                                            <p:cond delay="0"/>
                                          </p:stCondLst>
                                        </p:cTn>
                                        <p:tgtEl>
                                          <p:spTgt spid="27"/>
                                        </p:tgtEl>
                                        <p:attrNameLst>
                                          <p:attrName>ppt_h</p:attrName>
                                        </p:attrNameLst>
                                      </p:cBhvr>
                                      <p:tavLst>
                                        <p:tav tm="0">
                                          <p:val>
                                            <p:strVal val="ppt_h"/>
                                          </p:val>
                                        </p:tav>
                                        <p:tav tm="100000">
                                          <p:val>
                                            <p:strVal val="#ppt_h*2.826739"/>
                                          </p:val>
                                        </p:tav>
                                      </p:tavLst>
                                    </p:anim>
                                    <p:anim to="" calcmode="lin" valueType="num">
                                      <p:cBhvr>
                                        <p:cTn id="2946" dur="500" fill="hold">
                                          <p:stCondLst>
                                            <p:cond delay="0"/>
                                          </p:stCondLst>
                                        </p:cTn>
                                        <p:tgtEl>
                                          <p:spTgt spid="27"/>
                                        </p:tgtEl>
                                        <p:attrNameLst>
                                          <p:attrName>ppt_x</p:attrName>
                                        </p:attrNameLst>
                                      </p:cBhvr>
                                      <p:tavLst>
                                        <p:tav tm="0">
                                          <p:val>
                                            <p:strVal val="ppt_x"/>
                                          </p:val>
                                        </p:tav>
                                        <p:tav tm="100000">
                                          <p:val>
                                            <p:fltVal val="2.26941"/>
                                          </p:val>
                                        </p:tav>
                                      </p:tavLst>
                                    </p:anim>
                                    <p:anim to="" calcmode="lin" valueType="num">
                                      <p:cBhvr>
                                        <p:cTn id="2947" dur="500" fill="hold">
                                          <p:stCondLst>
                                            <p:cond delay="0"/>
                                          </p:stCondLst>
                                        </p:cTn>
                                        <p:tgtEl>
                                          <p:spTgt spid="27"/>
                                        </p:tgtEl>
                                        <p:attrNameLst>
                                          <p:attrName>ppt_y</p:attrName>
                                        </p:attrNameLst>
                                      </p:cBhvr>
                                      <p:tavLst>
                                        <p:tav tm="0">
                                          <p:val>
                                            <p:strVal val="ppt_y"/>
                                          </p:val>
                                        </p:tav>
                                        <p:tav tm="100000">
                                          <p:val>
                                            <p:fltVal val="-0.85903"/>
                                          </p:val>
                                        </p:tav>
                                      </p:tavLst>
                                    </p:anim>
                                    <p:anim to="" calcmode="lin" valueType="num">
                                      <p:cBhvr>
                                        <p:cTn id="2948" dur="500" fill="hold">
                                          <p:stCondLst>
                                            <p:cond delay="0"/>
                                          </p:stCondLst>
                                        </p:cTn>
                                        <p:tgtEl>
                                          <p:spTgt spid="27"/>
                                        </p:tgtEl>
                                        <p:attrNameLst>
                                          <p:attrName>transform.rotation_z</p:attrName>
                                        </p:attrNameLst>
                                      </p:cBhvr>
                                      <p:tavLst>
                                        <p:tav tm="0">
                                          <p:val>
                                            <p:strVal val="ppt_r"/>
                                          </p:val>
                                        </p:tav>
                                        <p:tav tm="100000">
                                          <p:val>
                                            <p:fltVal val="90"/>
                                          </p:val>
                                        </p:tav>
                                      </p:tavLst>
                                    </p:anim>
                                  </p:childTnLst>
                                </p:cTn>
                              </p:par>
                              <p:par>
                                <p:cTn id="2949" presetID="0" presetClass="entr" presetSubtype="0" fill="hold" grpId="12" nodeType="withEffect">
                                  <p:stCondLst>
                                    <p:cond delay="0"/>
                                  </p:stCondLst>
                                  <p:childTnLst>
                                    <p:anim to="" calcmode="lin" valueType="num">
                                      <p:cBhvr>
                                        <p:cTn id="2950" dur="500" fill="hold">
                                          <p:stCondLst>
                                            <p:cond delay="0"/>
                                          </p:stCondLst>
                                        </p:cTn>
                                        <p:tgtEl>
                                          <p:spTgt spid="26"/>
                                        </p:tgtEl>
                                        <p:attrNameLst>
                                          <p:attrName>ppt_w</p:attrName>
                                        </p:attrNameLst>
                                      </p:cBhvr>
                                      <p:tavLst>
                                        <p:tav tm="0">
                                          <p:val>
                                            <p:strVal val="ppt_w"/>
                                          </p:val>
                                        </p:tav>
                                        <p:tav tm="100000">
                                          <p:val>
                                            <p:strVal val="#ppt_w*3.956837"/>
                                          </p:val>
                                        </p:tav>
                                      </p:tavLst>
                                    </p:anim>
                                    <p:anim to="" calcmode="lin" valueType="num">
                                      <p:cBhvr>
                                        <p:cTn id="2951" dur="500" fill="hold">
                                          <p:stCondLst>
                                            <p:cond delay="0"/>
                                          </p:stCondLst>
                                        </p:cTn>
                                        <p:tgtEl>
                                          <p:spTgt spid="26"/>
                                        </p:tgtEl>
                                        <p:attrNameLst>
                                          <p:attrName>ppt_h</p:attrName>
                                        </p:attrNameLst>
                                      </p:cBhvr>
                                      <p:tavLst>
                                        <p:tav tm="0">
                                          <p:val>
                                            <p:strVal val="ppt_h"/>
                                          </p:val>
                                        </p:tav>
                                        <p:tav tm="100000">
                                          <p:val>
                                            <p:strVal val="#ppt_h*3.956836"/>
                                          </p:val>
                                        </p:tav>
                                      </p:tavLst>
                                    </p:anim>
                                    <p:anim to="" calcmode="lin" valueType="num">
                                      <p:cBhvr>
                                        <p:cTn id="2952" dur="500" fill="hold">
                                          <p:stCondLst>
                                            <p:cond delay="0"/>
                                          </p:stCondLst>
                                        </p:cTn>
                                        <p:tgtEl>
                                          <p:spTgt spid="26"/>
                                        </p:tgtEl>
                                        <p:attrNameLst>
                                          <p:attrName>ppt_x</p:attrName>
                                        </p:attrNameLst>
                                      </p:cBhvr>
                                      <p:tavLst>
                                        <p:tav tm="0">
                                          <p:val>
                                            <p:strVal val="ppt_x"/>
                                          </p:val>
                                        </p:tav>
                                        <p:tav tm="100000">
                                          <p:val>
                                            <p:fltVal val="3.41477"/>
                                          </p:val>
                                        </p:tav>
                                      </p:tavLst>
                                    </p:anim>
                                    <p:anim to="" calcmode="lin" valueType="num">
                                      <p:cBhvr>
                                        <p:cTn id="2953" dur="500" fill="hold">
                                          <p:stCondLst>
                                            <p:cond delay="0"/>
                                          </p:stCondLst>
                                        </p:cTn>
                                        <p:tgtEl>
                                          <p:spTgt spid="26"/>
                                        </p:tgtEl>
                                        <p:attrNameLst>
                                          <p:attrName>ppt_y</p:attrName>
                                        </p:attrNameLst>
                                      </p:cBhvr>
                                      <p:tavLst>
                                        <p:tav tm="0">
                                          <p:val>
                                            <p:strVal val="ppt_y"/>
                                          </p:val>
                                        </p:tav>
                                        <p:tav tm="100000">
                                          <p:val>
                                            <p:fltVal val="-0.59533"/>
                                          </p:val>
                                        </p:tav>
                                      </p:tavLst>
                                    </p:anim>
                                    <p:anim to="" calcmode="lin" valueType="num">
                                      <p:cBhvr>
                                        <p:cTn id="2954" dur="500" fill="hold">
                                          <p:stCondLst>
                                            <p:cond delay="0"/>
                                          </p:stCondLst>
                                        </p:cTn>
                                        <p:tgtEl>
                                          <p:spTgt spid="26"/>
                                        </p:tgtEl>
                                        <p:attrNameLst>
                                          <p:attrName>transform.rotation_z</p:attrName>
                                        </p:attrNameLst>
                                      </p:cBhvr>
                                      <p:tavLst>
                                        <p:tav tm="0">
                                          <p:val>
                                            <p:strVal val="ppt_r"/>
                                          </p:val>
                                        </p:tav>
                                        <p:tav tm="100000">
                                          <p:val>
                                            <p:fltVal val="0"/>
                                          </p:val>
                                        </p:tav>
                                      </p:tavLst>
                                    </p:anim>
                                  </p:childTnLst>
                                </p:cTn>
                              </p:par>
                              <p:par>
                                <p:cTn id="2955" presetID="0" presetClass="entr" presetSubtype="0" fill="hold" grpId="13" nodeType="withEffect">
                                  <p:stCondLst>
                                    <p:cond delay="0"/>
                                  </p:stCondLst>
                                  <p:childTnLst>
                                    <p:anim to="" calcmode="lin" valueType="num">
                                      <p:cBhvr>
                                        <p:cTn id="2956" dur="500" fill="hold">
                                          <p:stCondLst>
                                            <p:cond delay="0"/>
                                          </p:stCondLst>
                                        </p:cTn>
                                        <p:tgtEl>
                                          <p:spTgt spid="25"/>
                                        </p:tgtEl>
                                        <p:attrNameLst>
                                          <p:attrName>ppt_w</p:attrName>
                                        </p:attrNameLst>
                                      </p:cBhvr>
                                      <p:tavLst>
                                        <p:tav tm="0">
                                          <p:val>
                                            <p:strVal val="ppt_w"/>
                                          </p:val>
                                        </p:tav>
                                        <p:tav tm="100000">
                                          <p:val>
                                            <p:strVal val="#ppt_w*3.399361"/>
                                          </p:val>
                                        </p:tav>
                                      </p:tavLst>
                                    </p:anim>
                                    <p:anim to="" calcmode="lin" valueType="num">
                                      <p:cBhvr>
                                        <p:cTn id="2957" dur="500" fill="hold">
                                          <p:stCondLst>
                                            <p:cond delay="0"/>
                                          </p:stCondLst>
                                        </p:cTn>
                                        <p:tgtEl>
                                          <p:spTgt spid="25"/>
                                        </p:tgtEl>
                                        <p:attrNameLst>
                                          <p:attrName>ppt_h</p:attrName>
                                        </p:attrNameLst>
                                      </p:cBhvr>
                                      <p:tavLst>
                                        <p:tav tm="0">
                                          <p:val>
                                            <p:strVal val="ppt_h"/>
                                          </p:val>
                                        </p:tav>
                                        <p:tav tm="100000">
                                          <p:val>
                                            <p:strVal val="#ppt_h*3.399361"/>
                                          </p:val>
                                        </p:tav>
                                      </p:tavLst>
                                    </p:anim>
                                    <p:anim to="" calcmode="lin" valueType="num">
                                      <p:cBhvr>
                                        <p:cTn id="2958" dur="500" fill="hold">
                                          <p:stCondLst>
                                            <p:cond delay="0"/>
                                          </p:stCondLst>
                                        </p:cTn>
                                        <p:tgtEl>
                                          <p:spTgt spid="25"/>
                                        </p:tgtEl>
                                        <p:attrNameLst>
                                          <p:attrName>ppt_x</p:attrName>
                                        </p:attrNameLst>
                                      </p:cBhvr>
                                      <p:tavLst>
                                        <p:tav tm="0">
                                          <p:val>
                                            <p:strVal val="ppt_x"/>
                                          </p:val>
                                        </p:tav>
                                        <p:tav tm="100000">
                                          <p:val>
                                            <p:fltVal val="3.04023"/>
                                          </p:val>
                                        </p:tav>
                                      </p:tavLst>
                                    </p:anim>
                                    <p:anim to="" calcmode="lin" valueType="num">
                                      <p:cBhvr>
                                        <p:cTn id="2959" dur="500" fill="hold">
                                          <p:stCondLst>
                                            <p:cond delay="0"/>
                                          </p:stCondLst>
                                        </p:cTn>
                                        <p:tgtEl>
                                          <p:spTgt spid="25"/>
                                        </p:tgtEl>
                                        <p:attrNameLst>
                                          <p:attrName>ppt_y</p:attrName>
                                        </p:attrNameLst>
                                      </p:cBhvr>
                                      <p:tavLst>
                                        <p:tav tm="0">
                                          <p:val>
                                            <p:strVal val="ppt_y"/>
                                          </p:val>
                                        </p:tav>
                                        <p:tav tm="100000">
                                          <p:val>
                                            <p:fltVal val="-1.1045"/>
                                          </p:val>
                                        </p:tav>
                                      </p:tavLst>
                                    </p:anim>
                                    <p:anim to="" calcmode="lin" valueType="num">
                                      <p:cBhvr>
                                        <p:cTn id="2960" dur="500" fill="hold">
                                          <p:stCondLst>
                                            <p:cond delay="0"/>
                                          </p:stCondLst>
                                        </p:cTn>
                                        <p:tgtEl>
                                          <p:spTgt spid="25"/>
                                        </p:tgtEl>
                                        <p:attrNameLst>
                                          <p:attrName>transform.rotation_z</p:attrName>
                                        </p:attrNameLst>
                                      </p:cBhvr>
                                      <p:tavLst>
                                        <p:tav tm="0">
                                          <p:val>
                                            <p:strVal val="ppt_r"/>
                                          </p:val>
                                        </p:tav>
                                        <p:tav tm="100000">
                                          <p:val>
                                            <p:fltVal val="0"/>
                                          </p:val>
                                        </p:tav>
                                      </p:tavLst>
                                    </p:anim>
                                  </p:childTnLst>
                                </p:cTn>
                              </p:par>
                              <p:par>
                                <p:cTn id="2961" presetID="0" presetClass="entr" presetSubtype="0" fill="hold" grpId="14" nodeType="withEffect">
                                  <p:stCondLst>
                                    <p:cond delay="0"/>
                                  </p:stCondLst>
                                  <p:childTnLst>
                                    <p:anim to="" calcmode="lin" valueType="num">
                                      <p:cBhvr>
                                        <p:cTn id="2962" dur="500" fill="hold">
                                          <p:stCondLst>
                                            <p:cond delay="0"/>
                                          </p:stCondLst>
                                        </p:cTn>
                                        <p:tgtEl>
                                          <p:spTgt spid="24"/>
                                        </p:tgtEl>
                                        <p:attrNameLst>
                                          <p:attrName>ppt_w</p:attrName>
                                        </p:attrNameLst>
                                      </p:cBhvr>
                                      <p:tavLst>
                                        <p:tav tm="0">
                                          <p:val>
                                            <p:strVal val="ppt_w"/>
                                          </p:val>
                                        </p:tav>
                                        <p:tav tm="100000">
                                          <p:val>
                                            <p:strVal val="#ppt_w*1.966733"/>
                                          </p:val>
                                        </p:tav>
                                      </p:tavLst>
                                    </p:anim>
                                    <p:anim to="" calcmode="lin" valueType="num">
                                      <p:cBhvr>
                                        <p:cTn id="2963" dur="500" fill="hold">
                                          <p:stCondLst>
                                            <p:cond delay="0"/>
                                          </p:stCondLst>
                                        </p:cTn>
                                        <p:tgtEl>
                                          <p:spTgt spid="24"/>
                                        </p:tgtEl>
                                        <p:attrNameLst>
                                          <p:attrName>ppt_h</p:attrName>
                                        </p:attrNameLst>
                                      </p:cBhvr>
                                      <p:tavLst>
                                        <p:tav tm="0">
                                          <p:val>
                                            <p:strVal val="ppt_h"/>
                                          </p:val>
                                        </p:tav>
                                        <p:tav tm="100000">
                                          <p:val>
                                            <p:strVal val="#ppt_h*1.966733"/>
                                          </p:val>
                                        </p:tav>
                                      </p:tavLst>
                                    </p:anim>
                                    <p:anim to="" calcmode="lin" valueType="num">
                                      <p:cBhvr>
                                        <p:cTn id="2964" dur="500" fill="hold">
                                          <p:stCondLst>
                                            <p:cond delay="0"/>
                                          </p:stCondLst>
                                        </p:cTn>
                                        <p:tgtEl>
                                          <p:spTgt spid="24"/>
                                        </p:tgtEl>
                                        <p:attrNameLst>
                                          <p:attrName>ppt_x</p:attrName>
                                        </p:attrNameLst>
                                      </p:cBhvr>
                                      <p:tavLst>
                                        <p:tav tm="0">
                                          <p:val>
                                            <p:strVal val="ppt_x"/>
                                          </p:val>
                                        </p:tav>
                                        <p:tav tm="100000">
                                          <p:val>
                                            <p:fltVal val="2.768"/>
                                          </p:val>
                                        </p:tav>
                                      </p:tavLst>
                                    </p:anim>
                                    <p:anim to="" calcmode="lin" valueType="num">
                                      <p:cBhvr>
                                        <p:cTn id="2965" dur="500" fill="hold">
                                          <p:stCondLst>
                                            <p:cond delay="0"/>
                                          </p:stCondLst>
                                        </p:cTn>
                                        <p:tgtEl>
                                          <p:spTgt spid="24"/>
                                        </p:tgtEl>
                                        <p:attrNameLst>
                                          <p:attrName>ppt_y</p:attrName>
                                        </p:attrNameLst>
                                      </p:cBhvr>
                                      <p:tavLst>
                                        <p:tav tm="0">
                                          <p:val>
                                            <p:strVal val="ppt_y"/>
                                          </p:val>
                                        </p:tav>
                                        <p:tav tm="100000">
                                          <p:val>
                                            <p:fltVal val="-1.51369"/>
                                          </p:val>
                                        </p:tav>
                                      </p:tavLst>
                                    </p:anim>
                                    <p:anim to="" calcmode="lin" valueType="num">
                                      <p:cBhvr>
                                        <p:cTn id="2966" dur="500" fill="hold">
                                          <p:stCondLst>
                                            <p:cond delay="0"/>
                                          </p:stCondLst>
                                        </p:cTn>
                                        <p:tgtEl>
                                          <p:spTgt spid="24"/>
                                        </p:tgtEl>
                                        <p:attrNameLst>
                                          <p:attrName>transform.rotation_z</p:attrName>
                                        </p:attrNameLst>
                                      </p:cBhvr>
                                      <p:tavLst>
                                        <p:tav tm="0">
                                          <p:val>
                                            <p:strVal val="ppt_r"/>
                                          </p:val>
                                        </p:tav>
                                        <p:tav tm="100000">
                                          <p:val>
                                            <p:fltVal val="0"/>
                                          </p:val>
                                        </p:tav>
                                      </p:tavLst>
                                    </p:anim>
                                  </p:childTnLst>
                                </p:cTn>
                              </p:par>
                              <p:par>
                                <p:cTn id="2967" presetID="0" presetClass="entr" presetSubtype="0" fill="hold" grpId="15" nodeType="withEffect">
                                  <p:stCondLst>
                                    <p:cond delay="0"/>
                                  </p:stCondLst>
                                  <p:childTnLst>
                                    <p:anim to="" calcmode="lin" valueType="num">
                                      <p:cBhvr>
                                        <p:cTn id="2968" dur="500" fill="hold">
                                          <p:stCondLst>
                                            <p:cond delay="0"/>
                                          </p:stCondLst>
                                        </p:cTn>
                                        <p:tgtEl>
                                          <p:spTgt spid="23"/>
                                        </p:tgtEl>
                                        <p:attrNameLst>
                                          <p:attrName>ppt_w</p:attrName>
                                        </p:attrNameLst>
                                      </p:cBhvr>
                                      <p:tavLst>
                                        <p:tav tm="0">
                                          <p:val>
                                            <p:strVal val="ppt_w"/>
                                          </p:val>
                                        </p:tav>
                                        <p:tav tm="100000">
                                          <p:val>
                                            <p:strVal val="#ppt_w*1.966732"/>
                                          </p:val>
                                        </p:tav>
                                      </p:tavLst>
                                    </p:anim>
                                    <p:anim to="" calcmode="lin" valueType="num">
                                      <p:cBhvr>
                                        <p:cTn id="2969" dur="500" fill="hold">
                                          <p:stCondLst>
                                            <p:cond delay="0"/>
                                          </p:stCondLst>
                                        </p:cTn>
                                        <p:tgtEl>
                                          <p:spTgt spid="23"/>
                                        </p:tgtEl>
                                        <p:attrNameLst>
                                          <p:attrName>ppt_h</p:attrName>
                                        </p:attrNameLst>
                                      </p:cBhvr>
                                      <p:tavLst>
                                        <p:tav tm="0">
                                          <p:val>
                                            <p:strVal val="ppt_h"/>
                                          </p:val>
                                        </p:tav>
                                        <p:tav tm="100000">
                                          <p:val>
                                            <p:strVal val="#ppt_h*1.966733"/>
                                          </p:val>
                                        </p:tav>
                                      </p:tavLst>
                                    </p:anim>
                                    <p:anim to="" calcmode="lin" valueType="num">
                                      <p:cBhvr>
                                        <p:cTn id="2970" dur="500" fill="hold">
                                          <p:stCondLst>
                                            <p:cond delay="0"/>
                                          </p:stCondLst>
                                        </p:cTn>
                                        <p:tgtEl>
                                          <p:spTgt spid="23"/>
                                        </p:tgtEl>
                                        <p:attrNameLst>
                                          <p:attrName>ppt_x</p:attrName>
                                        </p:attrNameLst>
                                      </p:cBhvr>
                                      <p:tavLst>
                                        <p:tav tm="0">
                                          <p:val>
                                            <p:strVal val="ppt_x"/>
                                          </p:val>
                                        </p:tav>
                                        <p:tav tm="100000">
                                          <p:val>
                                            <p:fltVal val="2.69117"/>
                                          </p:val>
                                        </p:tav>
                                      </p:tavLst>
                                    </p:anim>
                                    <p:anim to="" calcmode="lin" valueType="num">
                                      <p:cBhvr>
                                        <p:cTn id="2971" dur="500" fill="hold">
                                          <p:stCondLst>
                                            <p:cond delay="0"/>
                                          </p:stCondLst>
                                        </p:cTn>
                                        <p:tgtEl>
                                          <p:spTgt spid="23"/>
                                        </p:tgtEl>
                                        <p:attrNameLst>
                                          <p:attrName>ppt_y</p:attrName>
                                        </p:attrNameLst>
                                      </p:cBhvr>
                                      <p:tavLst>
                                        <p:tav tm="0">
                                          <p:val>
                                            <p:strVal val="ppt_y"/>
                                          </p:val>
                                        </p:tav>
                                        <p:tav tm="100000">
                                          <p:val>
                                            <p:fltVal val="-1.82618"/>
                                          </p:val>
                                        </p:tav>
                                      </p:tavLst>
                                    </p:anim>
                                    <p:anim to="" calcmode="lin" valueType="num">
                                      <p:cBhvr>
                                        <p:cTn id="2972" dur="500" fill="hold">
                                          <p:stCondLst>
                                            <p:cond delay="0"/>
                                          </p:stCondLst>
                                        </p:cTn>
                                        <p:tgtEl>
                                          <p:spTgt spid="23"/>
                                        </p:tgtEl>
                                        <p:attrNameLst>
                                          <p:attrName>transform.rotation_z</p:attrName>
                                        </p:attrNameLst>
                                      </p:cBhvr>
                                      <p:tavLst>
                                        <p:tav tm="0">
                                          <p:val>
                                            <p:strVal val="ppt_r"/>
                                          </p:val>
                                        </p:tav>
                                        <p:tav tm="100000">
                                          <p:val>
                                            <p:fltVal val="0"/>
                                          </p:val>
                                        </p:tav>
                                      </p:tavLst>
                                    </p:anim>
                                  </p:childTnLst>
                                </p:cTn>
                              </p:par>
                              <p:par>
                                <p:cTn id="2973" presetID="0" presetClass="entr" presetSubtype="0" fill="hold" grpId="16" nodeType="withEffect">
                                  <p:stCondLst>
                                    <p:cond delay="0"/>
                                  </p:stCondLst>
                                  <p:childTnLst>
                                    <p:anim to="" calcmode="lin" valueType="num">
                                      <p:cBhvr>
                                        <p:cTn id="2974" dur="500" fill="hold">
                                          <p:stCondLst>
                                            <p:cond delay="0"/>
                                          </p:stCondLst>
                                        </p:cTn>
                                        <p:tgtEl>
                                          <p:spTgt spid="22"/>
                                        </p:tgtEl>
                                        <p:attrNameLst>
                                          <p:attrName>ppt_w</p:attrName>
                                        </p:attrNameLst>
                                      </p:cBhvr>
                                      <p:tavLst>
                                        <p:tav tm="0">
                                          <p:val>
                                            <p:strVal val="ppt_w"/>
                                          </p:val>
                                        </p:tav>
                                        <p:tav tm="100000">
                                          <p:val>
                                            <p:strVal val="#ppt_w*2.105094"/>
                                          </p:val>
                                        </p:tav>
                                      </p:tavLst>
                                    </p:anim>
                                    <p:anim to="" calcmode="lin" valueType="num">
                                      <p:cBhvr>
                                        <p:cTn id="2975" dur="500" fill="hold">
                                          <p:stCondLst>
                                            <p:cond delay="0"/>
                                          </p:stCondLst>
                                        </p:cTn>
                                        <p:tgtEl>
                                          <p:spTgt spid="22"/>
                                        </p:tgtEl>
                                        <p:attrNameLst>
                                          <p:attrName>ppt_h</p:attrName>
                                        </p:attrNameLst>
                                      </p:cBhvr>
                                      <p:tavLst>
                                        <p:tav tm="0">
                                          <p:val>
                                            <p:strVal val="ppt_h"/>
                                          </p:val>
                                        </p:tav>
                                        <p:tav tm="100000">
                                          <p:val>
                                            <p:strVal val="#ppt_h*2.105094"/>
                                          </p:val>
                                        </p:tav>
                                      </p:tavLst>
                                    </p:anim>
                                    <p:anim to="" calcmode="lin" valueType="num">
                                      <p:cBhvr>
                                        <p:cTn id="2976" dur="500" fill="hold">
                                          <p:stCondLst>
                                            <p:cond delay="0"/>
                                          </p:stCondLst>
                                        </p:cTn>
                                        <p:tgtEl>
                                          <p:spTgt spid="22"/>
                                        </p:tgtEl>
                                        <p:attrNameLst>
                                          <p:attrName>ppt_x</p:attrName>
                                        </p:attrNameLst>
                                      </p:cBhvr>
                                      <p:tavLst>
                                        <p:tav tm="0">
                                          <p:val>
                                            <p:strVal val="ppt_x"/>
                                          </p:val>
                                        </p:tav>
                                        <p:tav tm="100000">
                                          <p:val>
                                            <p:fltVal val="2.59222"/>
                                          </p:val>
                                        </p:tav>
                                      </p:tavLst>
                                    </p:anim>
                                    <p:anim to="" calcmode="lin" valueType="num">
                                      <p:cBhvr>
                                        <p:cTn id="2977" dur="500" fill="hold">
                                          <p:stCondLst>
                                            <p:cond delay="0"/>
                                          </p:stCondLst>
                                        </p:cTn>
                                        <p:tgtEl>
                                          <p:spTgt spid="22"/>
                                        </p:tgtEl>
                                        <p:attrNameLst>
                                          <p:attrName>ppt_y</p:attrName>
                                        </p:attrNameLst>
                                      </p:cBhvr>
                                      <p:tavLst>
                                        <p:tav tm="0">
                                          <p:val>
                                            <p:strVal val="ppt_y"/>
                                          </p:val>
                                        </p:tav>
                                        <p:tav tm="100000">
                                          <p:val>
                                            <p:fltVal val="-2.16295"/>
                                          </p:val>
                                        </p:tav>
                                      </p:tavLst>
                                    </p:anim>
                                    <p:anim to="" calcmode="lin" valueType="num">
                                      <p:cBhvr>
                                        <p:cTn id="2978" dur="500" fill="hold">
                                          <p:stCondLst>
                                            <p:cond delay="0"/>
                                          </p:stCondLst>
                                        </p:cTn>
                                        <p:tgtEl>
                                          <p:spTgt spid="22"/>
                                        </p:tgtEl>
                                        <p:attrNameLst>
                                          <p:attrName>transform.rotation_z</p:attrName>
                                        </p:attrNameLst>
                                      </p:cBhvr>
                                      <p:tavLst>
                                        <p:tav tm="0">
                                          <p:val>
                                            <p:strVal val="ppt_r"/>
                                          </p:val>
                                        </p:tav>
                                        <p:tav tm="100000">
                                          <p:val>
                                            <p:fltVal val="0"/>
                                          </p:val>
                                        </p:tav>
                                      </p:tavLst>
                                    </p:anim>
                                  </p:childTnLst>
                                </p:cTn>
                              </p:par>
                              <p:par>
                                <p:cTn id="2979" presetID="0" presetClass="entr" presetSubtype="0" fill="hold" grpId="17" nodeType="withEffect">
                                  <p:stCondLst>
                                    <p:cond delay="0"/>
                                  </p:stCondLst>
                                  <p:childTnLst>
                                    <p:anim to="" calcmode="lin" valueType="num">
                                      <p:cBhvr>
                                        <p:cTn id="2980" dur="500" fill="hold">
                                          <p:stCondLst>
                                            <p:cond delay="0"/>
                                          </p:stCondLst>
                                        </p:cTn>
                                        <p:tgtEl>
                                          <p:spTgt spid="21"/>
                                        </p:tgtEl>
                                        <p:attrNameLst>
                                          <p:attrName>ppt_w</p:attrName>
                                        </p:attrNameLst>
                                      </p:cBhvr>
                                      <p:tavLst>
                                        <p:tav tm="0">
                                          <p:val>
                                            <p:strVal val="ppt_w"/>
                                          </p:val>
                                        </p:tav>
                                        <p:tav tm="100000">
                                          <p:val>
                                            <p:strVal val="#ppt_w*1.061886"/>
                                          </p:val>
                                        </p:tav>
                                      </p:tavLst>
                                    </p:anim>
                                    <p:anim to="" calcmode="lin" valueType="num">
                                      <p:cBhvr>
                                        <p:cTn id="2981" dur="500" fill="hold">
                                          <p:stCondLst>
                                            <p:cond delay="0"/>
                                          </p:stCondLst>
                                        </p:cTn>
                                        <p:tgtEl>
                                          <p:spTgt spid="21"/>
                                        </p:tgtEl>
                                        <p:attrNameLst>
                                          <p:attrName>ppt_h</p:attrName>
                                        </p:attrNameLst>
                                      </p:cBhvr>
                                      <p:tavLst>
                                        <p:tav tm="0">
                                          <p:val>
                                            <p:strVal val="ppt_h"/>
                                          </p:val>
                                        </p:tav>
                                        <p:tav tm="100000">
                                          <p:val>
                                            <p:strVal val="#ppt_h*1.061886"/>
                                          </p:val>
                                        </p:tav>
                                      </p:tavLst>
                                    </p:anim>
                                    <p:anim to="" calcmode="lin" valueType="num">
                                      <p:cBhvr>
                                        <p:cTn id="2982" dur="500" fill="hold">
                                          <p:stCondLst>
                                            <p:cond delay="0"/>
                                          </p:stCondLst>
                                        </p:cTn>
                                        <p:tgtEl>
                                          <p:spTgt spid="21"/>
                                        </p:tgtEl>
                                        <p:attrNameLst>
                                          <p:attrName>ppt_x</p:attrName>
                                        </p:attrNameLst>
                                      </p:cBhvr>
                                      <p:tavLst>
                                        <p:tav tm="0">
                                          <p:val>
                                            <p:strVal val="ppt_x"/>
                                          </p:val>
                                        </p:tav>
                                        <p:tav tm="100000">
                                          <p:val>
                                            <p:fltVal val="2.63126"/>
                                          </p:val>
                                        </p:tav>
                                      </p:tavLst>
                                    </p:anim>
                                    <p:anim to="" calcmode="lin" valueType="num">
                                      <p:cBhvr>
                                        <p:cTn id="2983" dur="500" fill="hold">
                                          <p:stCondLst>
                                            <p:cond delay="0"/>
                                          </p:stCondLst>
                                        </p:cTn>
                                        <p:tgtEl>
                                          <p:spTgt spid="21"/>
                                        </p:tgtEl>
                                        <p:attrNameLst>
                                          <p:attrName>ppt_y</p:attrName>
                                        </p:attrNameLst>
                                      </p:cBhvr>
                                      <p:tavLst>
                                        <p:tav tm="0">
                                          <p:val>
                                            <p:strVal val="ppt_y"/>
                                          </p:val>
                                        </p:tav>
                                        <p:tav tm="100000">
                                          <p:val>
                                            <p:fltVal val="-2.41293"/>
                                          </p:val>
                                        </p:tav>
                                      </p:tavLst>
                                    </p:anim>
                                    <p:anim to="" calcmode="lin" valueType="num">
                                      <p:cBhvr>
                                        <p:cTn id="2984" dur="500" fill="hold">
                                          <p:stCondLst>
                                            <p:cond delay="0"/>
                                          </p:stCondLst>
                                        </p:cTn>
                                        <p:tgtEl>
                                          <p:spTgt spid="21"/>
                                        </p:tgtEl>
                                        <p:attrNameLst>
                                          <p:attrName>transform.rotation_z</p:attrName>
                                        </p:attrNameLst>
                                      </p:cBhvr>
                                      <p:tavLst>
                                        <p:tav tm="0">
                                          <p:val>
                                            <p:strVal val="ppt_r"/>
                                          </p:val>
                                        </p:tav>
                                        <p:tav tm="100000">
                                          <p:val>
                                            <p:fltVal val="0"/>
                                          </p:val>
                                        </p:tav>
                                      </p:tavLst>
                                    </p:anim>
                                  </p:childTnLst>
                                </p:cTn>
                              </p:par>
                              <p:par>
                                <p:cTn id="2985" presetID="0" presetClass="entr" presetSubtype="0" fill="hold" grpId="18" nodeType="withEffect">
                                  <p:stCondLst>
                                    <p:cond delay="0"/>
                                  </p:stCondLst>
                                  <p:childTnLst>
                                    <p:anim to="" calcmode="lin" valueType="num">
                                      <p:cBhvr>
                                        <p:cTn id="2986" dur="500" fill="hold">
                                          <p:stCondLst>
                                            <p:cond delay="0"/>
                                          </p:stCondLst>
                                        </p:cTn>
                                        <p:tgtEl>
                                          <p:spTgt spid="20"/>
                                        </p:tgtEl>
                                        <p:attrNameLst>
                                          <p:attrName>ppt_w</p:attrName>
                                        </p:attrNameLst>
                                      </p:cBhvr>
                                      <p:tavLst>
                                        <p:tav tm="0">
                                          <p:val>
                                            <p:strVal val="ppt_w"/>
                                          </p:val>
                                        </p:tav>
                                        <p:tav tm="100000">
                                          <p:val>
                                            <p:strVal val="#ppt_w*1.061886"/>
                                          </p:val>
                                        </p:tav>
                                      </p:tavLst>
                                    </p:anim>
                                    <p:anim to="" calcmode="lin" valueType="num">
                                      <p:cBhvr>
                                        <p:cTn id="2987" dur="500" fill="hold">
                                          <p:stCondLst>
                                            <p:cond delay="0"/>
                                          </p:stCondLst>
                                        </p:cTn>
                                        <p:tgtEl>
                                          <p:spTgt spid="20"/>
                                        </p:tgtEl>
                                        <p:attrNameLst>
                                          <p:attrName>ppt_h</p:attrName>
                                        </p:attrNameLst>
                                      </p:cBhvr>
                                      <p:tavLst>
                                        <p:tav tm="0">
                                          <p:val>
                                            <p:strVal val="ppt_h"/>
                                          </p:val>
                                        </p:tav>
                                        <p:tav tm="100000">
                                          <p:val>
                                            <p:strVal val="#ppt_h*1.061886"/>
                                          </p:val>
                                        </p:tav>
                                      </p:tavLst>
                                    </p:anim>
                                    <p:anim to="" calcmode="lin" valueType="num">
                                      <p:cBhvr>
                                        <p:cTn id="2988" dur="500" fill="hold">
                                          <p:stCondLst>
                                            <p:cond delay="0"/>
                                          </p:stCondLst>
                                        </p:cTn>
                                        <p:tgtEl>
                                          <p:spTgt spid="20"/>
                                        </p:tgtEl>
                                        <p:attrNameLst>
                                          <p:attrName>ppt_x</p:attrName>
                                        </p:attrNameLst>
                                      </p:cBhvr>
                                      <p:tavLst>
                                        <p:tav tm="0">
                                          <p:val>
                                            <p:strVal val="ppt_x"/>
                                          </p:val>
                                        </p:tav>
                                        <p:tav tm="100000">
                                          <p:val>
                                            <p:fltVal val="2.87051"/>
                                          </p:val>
                                        </p:tav>
                                      </p:tavLst>
                                    </p:anim>
                                    <p:anim to="" calcmode="lin" valueType="num">
                                      <p:cBhvr>
                                        <p:cTn id="2989" dur="500" fill="hold">
                                          <p:stCondLst>
                                            <p:cond delay="0"/>
                                          </p:stCondLst>
                                        </p:cTn>
                                        <p:tgtEl>
                                          <p:spTgt spid="20"/>
                                        </p:tgtEl>
                                        <p:attrNameLst>
                                          <p:attrName>ppt_y</p:attrName>
                                        </p:attrNameLst>
                                      </p:cBhvr>
                                      <p:tavLst>
                                        <p:tav tm="0">
                                          <p:val>
                                            <p:strVal val="ppt_y"/>
                                          </p:val>
                                        </p:tav>
                                        <p:tav tm="100000">
                                          <p:val>
                                            <p:fltVal val="-2.44236"/>
                                          </p:val>
                                        </p:tav>
                                      </p:tavLst>
                                    </p:anim>
                                    <p:anim to="" calcmode="lin" valueType="num">
                                      <p:cBhvr>
                                        <p:cTn id="2990" dur="500" fill="hold">
                                          <p:stCondLst>
                                            <p:cond delay="0"/>
                                          </p:stCondLst>
                                        </p:cTn>
                                        <p:tgtEl>
                                          <p:spTgt spid="20"/>
                                        </p:tgtEl>
                                        <p:attrNameLst>
                                          <p:attrName>transform.rotation_z</p:attrName>
                                        </p:attrNameLst>
                                      </p:cBhvr>
                                      <p:tavLst>
                                        <p:tav tm="0">
                                          <p:val>
                                            <p:strVal val="ppt_r"/>
                                          </p:val>
                                        </p:tav>
                                        <p:tav tm="100000">
                                          <p:val>
                                            <p:fltVal val="90"/>
                                          </p:val>
                                        </p:tav>
                                      </p:tavLst>
                                    </p:anim>
                                  </p:childTnLst>
                                </p:cTn>
                              </p:par>
                              <p:par>
                                <p:cTn id="2991" presetID="0" presetClass="entr" presetSubtype="0" fill="hold" grpId="19" nodeType="withEffect">
                                  <p:stCondLst>
                                    <p:cond delay="0"/>
                                  </p:stCondLst>
                                  <p:childTnLst>
                                    <p:anim to="" calcmode="lin" valueType="num">
                                      <p:cBhvr>
                                        <p:cTn id="2992" dur="500" fill="hold">
                                          <p:stCondLst>
                                            <p:cond delay="0"/>
                                          </p:stCondLst>
                                        </p:cTn>
                                        <p:tgtEl>
                                          <p:spTgt spid="19"/>
                                        </p:tgtEl>
                                        <p:attrNameLst>
                                          <p:attrName>ppt_w</p:attrName>
                                        </p:attrNameLst>
                                      </p:cBhvr>
                                      <p:tavLst>
                                        <p:tav tm="0">
                                          <p:val>
                                            <p:strVal val="ppt_w"/>
                                          </p:val>
                                        </p:tav>
                                        <p:tav tm="100000">
                                          <p:val>
                                            <p:strVal val="#ppt_w*0.9844586"/>
                                          </p:val>
                                        </p:tav>
                                      </p:tavLst>
                                    </p:anim>
                                    <p:anim to="" calcmode="lin" valueType="num">
                                      <p:cBhvr>
                                        <p:cTn id="2993" dur="500" fill="hold">
                                          <p:stCondLst>
                                            <p:cond delay="0"/>
                                          </p:stCondLst>
                                        </p:cTn>
                                        <p:tgtEl>
                                          <p:spTgt spid="19"/>
                                        </p:tgtEl>
                                        <p:attrNameLst>
                                          <p:attrName>ppt_h</p:attrName>
                                        </p:attrNameLst>
                                      </p:cBhvr>
                                      <p:tavLst>
                                        <p:tav tm="0">
                                          <p:val>
                                            <p:strVal val="ppt_h"/>
                                          </p:val>
                                        </p:tav>
                                        <p:tav tm="100000">
                                          <p:val>
                                            <p:strVal val="#ppt_h*0.9844587"/>
                                          </p:val>
                                        </p:tav>
                                      </p:tavLst>
                                    </p:anim>
                                    <p:anim to="" calcmode="lin" valueType="num">
                                      <p:cBhvr>
                                        <p:cTn id="2994" dur="500" fill="hold">
                                          <p:stCondLst>
                                            <p:cond delay="0"/>
                                          </p:stCondLst>
                                        </p:cTn>
                                        <p:tgtEl>
                                          <p:spTgt spid="19"/>
                                        </p:tgtEl>
                                        <p:attrNameLst>
                                          <p:attrName>ppt_x</p:attrName>
                                        </p:attrNameLst>
                                      </p:cBhvr>
                                      <p:tavLst>
                                        <p:tav tm="0">
                                          <p:val>
                                            <p:strVal val="ppt_x"/>
                                          </p:val>
                                        </p:tav>
                                        <p:tav tm="100000">
                                          <p:val>
                                            <p:fltVal val="2.97536"/>
                                          </p:val>
                                        </p:tav>
                                      </p:tavLst>
                                    </p:anim>
                                    <p:anim to="" calcmode="lin" valueType="num">
                                      <p:cBhvr>
                                        <p:cTn id="2995" dur="500" fill="hold">
                                          <p:stCondLst>
                                            <p:cond delay="0"/>
                                          </p:stCondLst>
                                        </p:cTn>
                                        <p:tgtEl>
                                          <p:spTgt spid="19"/>
                                        </p:tgtEl>
                                        <p:attrNameLst>
                                          <p:attrName>ppt_y</p:attrName>
                                        </p:attrNameLst>
                                      </p:cBhvr>
                                      <p:tavLst>
                                        <p:tav tm="0">
                                          <p:val>
                                            <p:strVal val="ppt_y"/>
                                          </p:val>
                                        </p:tav>
                                        <p:tav tm="100000">
                                          <p:val>
                                            <p:fltVal val="-2.63776"/>
                                          </p:val>
                                        </p:tav>
                                      </p:tavLst>
                                    </p:anim>
                                    <p:anim to="" calcmode="lin" valueType="num">
                                      <p:cBhvr>
                                        <p:cTn id="2996" dur="500" fill="hold">
                                          <p:stCondLst>
                                            <p:cond delay="0"/>
                                          </p:stCondLst>
                                        </p:cTn>
                                        <p:tgtEl>
                                          <p:spTgt spid="19"/>
                                        </p:tgtEl>
                                        <p:attrNameLst>
                                          <p:attrName>transform.rotation_z</p:attrName>
                                        </p:attrNameLst>
                                      </p:cBhvr>
                                      <p:tavLst>
                                        <p:tav tm="0">
                                          <p:val>
                                            <p:strVal val="ppt_r"/>
                                          </p:val>
                                        </p:tav>
                                        <p:tav tm="100000">
                                          <p:val>
                                            <p:fltVal val="90"/>
                                          </p:val>
                                        </p:tav>
                                      </p:tavLst>
                                    </p:anim>
                                  </p:childTnLst>
                                </p:cTn>
                              </p:par>
                              <p:par>
                                <p:cTn id="2997" presetID="0" presetClass="entr" presetSubtype="0" fill="hold" grpId="20" nodeType="withEffect">
                                  <p:stCondLst>
                                    <p:cond delay="0"/>
                                  </p:stCondLst>
                                  <p:childTnLst>
                                    <p:anim to="" calcmode="lin" valueType="num">
                                      <p:cBhvr>
                                        <p:cTn id="2998" dur="500" fill="hold">
                                          <p:stCondLst>
                                            <p:cond delay="0"/>
                                          </p:stCondLst>
                                        </p:cTn>
                                        <p:tgtEl>
                                          <p:spTgt spid="18"/>
                                        </p:tgtEl>
                                        <p:attrNameLst>
                                          <p:attrName>ppt_w</p:attrName>
                                        </p:attrNameLst>
                                      </p:cBhvr>
                                      <p:tavLst>
                                        <p:tav tm="0">
                                          <p:val>
                                            <p:strVal val="ppt_w"/>
                                          </p:val>
                                        </p:tav>
                                        <p:tav tm="100000">
                                          <p:val>
                                            <p:strVal val="#ppt_w*0.9844586"/>
                                          </p:val>
                                        </p:tav>
                                      </p:tavLst>
                                    </p:anim>
                                    <p:anim to="" calcmode="lin" valueType="num">
                                      <p:cBhvr>
                                        <p:cTn id="2999" dur="500" fill="hold">
                                          <p:stCondLst>
                                            <p:cond delay="0"/>
                                          </p:stCondLst>
                                        </p:cTn>
                                        <p:tgtEl>
                                          <p:spTgt spid="18"/>
                                        </p:tgtEl>
                                        <p:attrNameLst>
                                          <p:attrName>ppt_h</p:attrName>
                                        </p:attrNameLst>
                                      </p:cBhvr>
                                      <p:tavLst>
                                        <p:tav tm="0">
                                          <p:val>
                                            <p:strVal val="ppt_h"/>
                                          </p:val>
                                        </p:tav>
                                        <p:tav tm="100000">
                                          <p:val>
                                            <p:strVal val="#ppt_h*0.9844587"/>
                                          </p:val>
                                        </p:tav>
                                      </p:tavLst>
                                    </p:anim>
                                    <p:anim to="" calcmode="lin" valueType="num">
                                      <p:cBhvr>
                                        <p:cTn id="3000" dur="500" fill="hold">
                                          <p:stCondLst>
                                            <p:cond delay="0"/>
                                          </p:stCondLst>
                                        </p:cTn>
                                        <p:tgtEl>
                                          <p:spTgt spid="18"/>
                                        </p:tgtEl>
                                        <p:attrNameLst>
                                          <p:attrName>ppt_x</p:attrName>
                                        </p:attrNameLst>
                                      </p:cBhvr>
                                      <p:tavLst>
                                        <p:tav tm="0">
                                          <p:val>
                                            <p:strVal val="ppt_x"/>
                                          </p:val>
                                        </p:tav>
                                        <p:tav tm="100000">
                                          <p:val>
                                            <p:fltVal val="3.07389"/>
                                          </p:val>
                                        </p:tav>
                                      </p:tavLst>
                                    </p:anim>
                                    <p:anim to="" calcmode="lin" valueType="num">
                                      <p:cBhvr>
                                        <p:cTn id="3001" dur="500" fill="hold">
                                          <p:stCondLst>
                                            <p:cond delay="0"/>
                                          </p:stCondLst>
                                        </p:cTn>
                                        <p:tgtEl>
                                          <p:spTgt spid="18"/>
                                        </p:tgtEl>
                                        <p:attrNameLst>
                                          <p:attrName>ppt_y</p:attrName>
                                        </p:attrNameLst>
                                      </p:cBhvr>
                                      <p:tavLst>
                                        <p:tav tm="0">
                                          <p:val>
                                            <p:strVal val="ppt_y"/>
                                          </p:val>
                                        </p:tav>
                                        <p:tav tm="100000">
                                          <p:val>
                                            <p:fltVal val="-2.73384"/>
                                          </p:val>
                                        </p:tav>
                                      </p:tavLst>
                                    </p:anim>
                                    <p:anim to="" calcmode="lin" valueType="num">
                                      <p:cBhvr>
                                        <p:cTn id="3002"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3003" presetID="0" presetClass="entr" presetSubtype="0" fill="hold" grpId="21" nodeType="withEffect">
                                  <p:stCondLst>
                                    <p:cond delay="0"/>
                                  </p:stCondLst>
                                  <p:childTnLst>
                                    <p:anim to="" calcmode="lin" valueType="num">
                                      <p:cBhvr>
                                        <p:cTn id="3004" dur="500" fill="hold">
                                          <p:stCondLst>
                                            <p:cond delay="0"/>
                                          </p:stCondLst>
                                        </p:cTn>
                                        <p:tgtEl>
                                          <p:spTgt spid="17"/>
                                        </p:tgtEl>
                                        <p:attrNameLst>
                                          <p:attrName>ppt_w</p:attrName>
                                        </p:attrNameLst>
                                      </p:cBhvr>
                                      <p:tavLst>
                                        <p:tav tm="0">
                                          <p:val>
                                            <p:strVal val="ppt_w"/>
                                          </p:val>
                                        </p:tav>
                                        <p:tav tm="100000">
                                          <p:val>
                                            <p:strVal val="#ppt_w*0.7449783"/>
                                          </p:val>
                                        </p:tav>
                                      </p:tavLst>
                                    </p:anim>
                                    <p:anim to="" calcmode="lin" valueType="num">
                                      <p:cBhvr>
                                        <p:cTn id="3005" dur="500" fill="hold">
                                          <p:stCondLst>
                                            <p:cond delay="0"/>
                                          </p:stCondLst>
                                        </p:cTn>
                                        <p:tgtEl>
                                          <p:spTgt spid="17"/>
                                        </p:tgtEl>
                                        <p:attrNameLst>
                                          <p:attrName>ppt_h</p:attrName>
                                        </p:attrNameLst>
                                      </p:cBhvr>
                                      <p:tavLst>
                                        <p:tav tm="0">
                                          <p:val>
                                            <p:strVal val="ppt_h"/>
                                          </p:val>
                                        </p:tav>
                                        <p:tav tm="100000">
                                          <p:val>
                                            <p:strVal val="#ppt_h*0.7449782"/>
                                          </p:val>
                                        </p:tav>
                                      </p:tavLst>
                                    </p:anim>
                                    <p:anim to="" calcmode="lin" valueType="num">
                                      <p:cBhvr>
                                        <p:cTn id="3006" dur="500" fill="hold">
                                          <p:stCondLst>
                                            <p:cond delay="0"/>
                                          </p:stCondLst>
                                        </p:cTn>
                                        <p:tgtEl>
                                          <p:spTgt spid="17"/>
                                        </p:tgtEl>
                                        <p:attrNameLst>
                                          <p:attrName>ppt_x</p:attrName>
                                        </p:attrNameLst>
                                      </p:cBhvr>
                                      <p:tavLst>
                                        <p:tav tm="0">
                                          <p:val>
                                            <p:strVal val="ppt_x"/>
                                          </p:val>
                                        </p:tav>
                                        <p:tav tm="100000">
                                          <p:val>
                                            <p:fltVal val="3.12593"/>
                                          </p:val>
                                        </p:tav>
                                      </p:tavLst>
                                    </p:anim>
                                    <p:anim to="" calcmode="lin" valueType="num">
                                      <p:cBhvr>
                                        <p:cTn id="3007" dur="500" fill="hold">
                                          <p:stCondLst>
                                            <p:cond delay="0"/>
                                          </p:stCondLst>
                                        </p:cTn>
                                        <p:tgtEl>
                                          <p:spTgt spid="17"/>
                                        </p:tgtEl>
                                        <p:attrNameLst>
                                          <p:attrName>ppt_y</p:attrName>
                                        </p:attrNameLst>
                                      </p:cBhvr>
                                      <p:tavLst>
                                        <p:tav tm="0">
                                          <p:val>
                                            <p:strVal val="ppt_y"/>
                                          </p:val>
                                        </p:tav>
                                        <p:tav tm="100000">
                                          <p:val>
                                            <p:fltVal val="-2.8364"/>
                                          </p:val>
                                        </p:tav>
                                      </p:tavLst>
                                    </p:anim>
                                    <p:anim to="" calcmode="lin" valueType="num">
                                      <p:cBhvr>
                                        <p:cTn id="3008"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3009" presetID="0" presetClass="entr" presetSubtype="0" fill="hold" grpId="22" nodeType="withEffect">
                                  <p:stCondLst>
                                    <p:cond delay="0"/>
                                  </p:stCondLst>
                                  <p:childTnLst>
                                    <p:anim to="" calcmode="lin" valueType="num">
                                      <p:cBhvr>
                                        <p:cTn id="3010" dur="500" fill="hold">
                                          <p:stCondLst>
                                            <p:cond delay="0"/>
                                          </p:stCondLst>
                                        </p:cTn>
                                        <p:tgtEl>
                                          <p:spTgt spid="16"/>
                                        </p:tgtEl>
                                        <p:attrNameLst>
                                          <p:attrName>ppt_w</p:attrName>
                                        </p:attrNameLst>
                                      </p:cBhvr>
                                      <p:tavLst>
                                        <p:tav tm="0">
                                          <p:val>
                                            <p:strVal val="ppt_w"/>
                                          </p:val>
                                        </p:tav>
                                        <p:tav tm="100000">
                                          <p:val>
                                            <p:strVal val="#ppt_w*0.419208"/>
                                          </p:val>
                                        </p:tav>
                                      </p:tavLst>
                                    </p:anim>
                                    <p:anim to="" calcmode="lin" valueType="num">
                                      <p:cBhvr>
                                        <p:cTn id="3011" dur="500" fill="hold">
                                          <p:stCondLst>
                                            <p:cond delay="0"/>
                                          </p:stCondLst>
                                        </p:cTn>
                                        <p:tgtEl>
                                          <p:spTgt spid="16"/>
                                        </p:tgtEl>
                                        <p:attrNameLst>
                                          <p:attrName>ppt_h</p:attrName>
                                        </p:attrNameLst>
                                      </p:cBhvr>
                                      <p:tavLst>
                                        <p:tav tm="0">
                                          <p:val>
                                            <p:strVal val="ppt_h"/>
                                          </p:val>
                                        </p:tav>
                                        <p:tav tm="100000">
                                          <p:val>
                                            <p:strVal val="#ppt_h*0.419208"/>
                                          </p:val>
                                        </p:tav>
                                      </p:tavLst>
                                    </p:anim>
                                    <p:anim to="" calcmode="lin" valueType="num">
                                      <p:cBhvr>
                                        <p:cTn id="3012" dur="500" fill="hold">
                                          <p:stCondLst>
                                            <p:cond delay="0"/>
                                          </p:stCondLst>
                                        </p:cTn>
                                        <p:tgtEl>
                                          <p:spTgt spid="16"/>
                                        </p:tgtEl>
                                        <p:attrNameLst>
                                          <p:attrName>ppt_x</p:attrName>
                                        </p:attrNameLst>
                                      </p:cBhvr>
                                      <p:tavLst>
                                        <p:tav tm="0">
                                          <p:val>
                                            <p:strVal val="ppt_x"/>
                                          </p:val>
                                        </p:tav>
                                        <p:tav tm="100000">
                                          <p:val>
                                            <p:fltVal val="3.24412"/>
                                          </p:val>
                                        </p:tav>
                                      </p:tavLst>
                                    </p:anim>
                                    <p:anim to="" calcmode="lin" valueType="num">
                                      <p:cBhvr>
                                        <p:cTn id="3013" dur="500" fill="hold">
                                          <p:stCondLst>
                                            <p:cond delay="0"/>
                                          </p:stCondLst>
                                        </p:cTn>
                                        <p:tgtEl>
                                          <p:spTgt spid="16"/>
                                        </p:tgtEl>
                                        <p:attrNameLst>
                                          <p:attrName>ppt_y</p:attrName>
                                        </p:attrNameLst>
                                      </p:cBhvr>
                                      <p:tavLst>
                                        <p:tav tm="0">
                                          <p:val>
                                            <p:strVal val="ppt_y"/>
                                          </p:val>
                                        </p:tav>
                                        <p:tav tm="100000">
                                          <p:val>
                                            <p:fltVal val="-3.01479"/>
                                          </p:val>
                                        </p:tav>
                                      </p:tavLst>
                                    </p:anim>
                                    <p:anim to="" calcmode="lin" valueType="num">
                                      <p:cBhvr>
                                        <p:cTn id="3014"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3015" presetID="0" presetClass="entr" presetSubtype="0" fill="hold" grpId="23" nodeType="withEffect">
                                  <p:stCondLst>
                                    <p:cond delay="0"/>
                                  </p:stCondLst>
                                  <p:childTnLst>
                                    <p:anim to="" calcmode="lin" valueType="num">
                                      <p:cBhvr>
                                        <p:cTn id="3016" dur="500" fill="hold">
                                          <p:stCondLst>
                                            <p:cond delay="0"/>
                                          </p:stCondLst>
                                        </p:cTn>
                                        <p:tgtEl>
                                          <p:spTgt spid="15"/>
                                        </p:tgtEl>
                                        <p:attrNameLst>
                                          <p:attrName>ppt_w</p:attrName>
                                        </p:attrNameLst>
                                      </p:cBhvr>
                                      <p:tavLst>
                                        <p:tav tm="0">
                                          <p:val>
                                            <p:strVal val="ppt_w"/>
                                          </p:val>
                                        </p:tav>
                                        <p:tav tm="100000">
                                          <p:val>
                                            <p:strVal val="#ppt_w*0.2598361"/>
                                          </p:val>
                                        </p:tav>
                                      </p:tavLst>
                                    </p:anim>
                                    <p:anim to="" calcmode="lin" valueType="num">
                                      <p:cBhvr>
                                        <p:cTn id="3017" dur="500" fill="hold">
                                          <p:stCondLst>
                                            <p:cond delay="0"/>
                                          </p:stCondLst>
                                        </p:cTn>
                                        <p:tgtEl>
                                          <p:spTgt spid="15"/>
                                        </p:tgtEl>
                                        <p:attrNameLst>
                                          <p:attrName>ppt_h</p:attrName>
                                        </p:attrNameLst>
                                      </p:cBhvr>
                                      <p:tavLst>
                                        <p:tav tm="0">
                                          <p:val>
                                            <p:strVal val="ppt_h"/>
                                          </p:val>
                                        </p:tav>
                                        <p:tav tm="100000">
                                          <p:val>
                                            <p:strVal val="#ppt_h*0.2598361"/>
                                          </p:val>
                                        </p:tav>
                                      </p:tavLst>
                                    </p:anim>
                                    <p:anim to="" calcmode="lin" valueType="num">
                                      <p:cBhvr>
                                        <p:cTn id="3018" dur="500" fill="hold">
                                          <p:stCondLst>
                                            <p:cond delay="0"/>
                                          </p:stCondLst>
                                        </p:cTn>
                                        <p:tgtEl>
                                          <p:spTgt spid="15"/>
                                        </p:tgtEl>
                                        <p:attrNameLst>
                                          <p:attrName>ppt_x</p:attrName>
                                        </p:attrNameLst>
                                      </p:cBhvr>
                                      <p:tavLst>
                                        <p:tav tm="0">
                                          <p:val>
                                            <p:strVal val="ppt_x"/>
                                          </p:val>
                                        </p:tav>
                                        <p:tav tm="100000">
                                          <p:val>
                                            <p:fltVal val="3.2741"/>
                                          </p:val>
                                        </p:tav>
                                      </p:tavLst>
                                    </p:anim>
                                    <p:anim to="" calcmode="lin" valueType="num">
                                      <p:cBhvr>
                                        <p:cTn id="3019" dur="500" fill="hold">
                                          <p:stCondLst>
                                            <p:cond delay="0"/>
                                          </p:stCondLst>
                                        </p:cTn>
                                        <p:tgtEl>
                                          <p:spTgt spid="15"/>
                                        </p:tgtEl>
                                        <p:attrNameLst>
                                          <p:attrName>ppt_y</p:attrName>
                                        </p:attrNameLst>
                                      </p:cBhvr>
                                      <p:tavLst>
                                        <p:tav tm="0">
                                          <p:val>
                                            <p:strVal val="ppt_y"/>
                                          </p:val>
                                        </p:tav>
                                        <p:tav tm="100000">
                                          <p:val>
                                            <p:fltVal val="-2.82187"/>
                                          </p:val>
                                        </p:tav>
                                      </p:tavLst>
                                    </p:anim>
                                    <p:anim to="" calcmode="lin" valueType="num">
                                      <p:cBhvr>
                                        <p:cTn id="3020"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3021" presetID="0" presetClass="entr" presetSubtype="0" fill="hold" grpId="24" nodeType="withEffect">
                                  <p:stCondLst>
                                    <p:cond delay="0"/>
                                  </p:stCondLst>
                                  <p:childTnLst>
                                    <p:anim to="" calcmode="lin" valueType="num">
                                      <p:cBhvr>
                                        <p:cTn id="3022" dur="500" fill="hold">
                                          <p:stCondLst>
                                            <p:cond delay="0"/>
                                          </p:stCondLst>
                                        </p:cTn>
                                        <p:tgtEl>
                                          <p:spTgt spid="14"/>
                                        </p:tgtEl>
                                        <p:attrNameLst>
                                          <p:attrName>ppt_w</p:attrName>
                                        </p:attrNameLst>
                                      </p:cBhvr>
                                      <p:tavLst>
                                        <p:tav tm="0">
                                          <p:val>
                                            <p:strVal val="ppt_w"/>
                                          </p:val>
                                        </p:tav>
                                        <p:tav tm="100000">
                                          <p:val>
                                            <p:strVal val="#ppt_w*0.2340506"/>
                                          </p:val>
                                        </p:tav>
                                      </p:tavLst>
                                    </p:anim>
                                    <p:anim to="" calcmode="lin" valueType="num">
                                      <p:cBhvr>
                                        <p:cTn id="3023" dur="500" fill="hold">
                                          <p:stCondLst>
                                            <p:cond delay="0"/>
                                          </p:stCondLst>
                                        </p:cTn>
                                        <p:tgtEl>
                                          <p:spTgt spid="14"/>
                                        </p:tgtEl>
                                        <p:attrNameLst>
                                          <p:attrName>ppt_h</p:attrName>
                                        </p:attrNameLst>
                                      </p:cBhvr>
                                      <p:tavLst>
                                        <p:tav tm="0">
                                          <p:val>
                                            <p:strVal val="ppt_h"/>
                                          </p:val>
                                        </p:tav>
                                        <p:tav tm="100000">
                                          <p:val>
                                            <p:strVal val="#ppt_h*0.2340505"/>
                                          </p:val>
                                        </p:tav>
                                      </p:tavLst>
                                    </p:anim>
                                    <p:anim to="" calcmode="lin" valueType="num">
                                      <p:cBhvr>
                                        <p:cTn id="3024" dur="500" fill="hold">
                                          <p:stCondLst>
                                            <p:cond delay="0"/>
                                          </p:stCondLst>
                                        </p:cTn>
                                        <p:tgtEl>
                                          <p:spTgt spid="14"/>
                                        </p:tgtEl>
                                        <p:attrNameLst>
                                          <p:attrName>ppt_x</p:attrName>
                                        </p:attrNameLst>
                                      </p:cBhvr>
                                      <p:tavLst>
                                        <p:tav tm="0">
                                          <p:val>
                                            <p:strVal val="ppt_x"/>
                                          </p:val>
                                        </p:tav>
                                        <p:tav tm="100000">
                                          <p:val>
                                            <p:fltVal val="3.29517"/>
                                          </p:val>
                                        </p:tav>
                                      </p:tavLst>
                                    </p:anim>
                                    <p:anim to="" calcmode="lin" valueType="num">
                                      <p:cBhvr>
                                        <p:cTn id="3025" dur="500" fill="hold">
                                          <p:stCondLst>
                                            <p:cond delay="0"/>
                                          </p:stCondLst>
                                        </p:cTn>
                                        <p:tgtEl>
                                          <p:spTgt spid="14"/>
                                        </p:tgtEl>
                                        <p:attrNameLst>
                                          <p:attrName>ppt_y</p:attrName>
                                        </p:attrNameLst>
                                      </p:cBhvr>
                                      <p:tavLst>
                                        <p:tav tm="0">
                                          <p:val>
                                            <p:strVal val="ppt_y"/>
                                          </p:val>
                                        </p:tav>
                                        <p:tav tm="100000">
                                          <p:val>
                                            <p:fltVal val="-2.92085"/>
                                          </p:val>
                                        </p:tav>
                                      </p:tavLst>
                                    </p:anim>
                                    <p:anim to="" calcmode="lin" valueType="num">
                                      <p:cBhvr>
                                        <p:cTn id="3026"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3027" presetID="0" presetClass="entr" presetSubtype="0" fill="hold" grpId="25" nodeType="withEffect">
                                  <p:stCondLst>
                                    <p:cond delay="0"/>
                                  </p:stCondLst>
                                  <p:childTnLst>
                                    <p:anim to="" calcmode="lin" valueType="num">
                                      <p:cBhvr>
                                        <p:cTn id="3028" dur="500" fill="hold">
                                          <p:stCondLst>
                                            <p:cond delay="0"/>
                                          </p:stCondLst>
                                        </p:cTn>
                                        <p:tgtEl>
                                          <p:spTgt spid="13"/>
                                        </p:tgtEl>
                                        <p:attrNameLst>
                                          <p:attrName>ppt_w</p:attrName>
                                        </p:attrNameLst>
                                      </p:cBhvr>
                                      <p:tavLst>
                                        <p:tav tm="0">
                                          <p:val>
                                            <p:strVal val="ppt_w"/>
                                          </p:val>
                                        </p:tav>
                                        <p:tav tm="100000">
                                          <p:val>
                                            <p:strVal val="#ppt_w*0.1403563"/>
                                          </p:val>
                                        </p:tav>
                                      </p:tavLst>
                                    </p:anim>
                                    <p:anim to="" calcmode="lin" valueType="num">
                                      <p:cBhvr>
                                        <p:cTn id="3029" dur="500" fill="hold">
                                          <p:stCondLst>
                                            <p:cond delay="0"/>
                                          </p:stCondLst>
                                        </p:cTn>
                                        <p:tgtEl>
                                          <p:spTgt spid="13"/>
                                        </p:tgtEl>
                                        <p:attrNameLst>
                                          <p:attrName>ppt_h</p:attrName>
                                        </p:attrNameLst>
                                      </p:cBhvr>
                                      <p:tavLst>
                                        <p:tav tm="0">
                                          <p:val>
                                            <p:strVal val="ppt_h"/>
                                          </p:val>
                                        </p:tav>
                                        <p:tav tm="100000">
                                          <p:val>
                                            <p:strVal val="#ppt_h*0.1403562"/>
                                          </p:val>
                                        </p:tav>
                                      </p:tavLst>
                                    </p:anim>
                                    <p:anim to="" calcmode="lin" valueType="num">
                                      <p:cBhvr>
                                        <p:cTn id="3030" dur="500" fill="hold">
                                          <p:stCondLst>
                                            <p:cond delay="0"/>
                                          </p:stCondLst>
                                        </p:cTn>
                                        <p:tgtEl>
                                          <p:spTgt spid="13"/>
                                        </p:tgtEl>
                                        <p:attrNameLst>
                                          <p:attrName>ppt_x</p:attrName>
                                        </p:attrNameLst>
                                      </p:cBhvr>
                                      <p:tavLst>
                                        <p:tav tm="0">
                                          <p:val>
                                            <p:strVal val="ppt_x"/>
                                          </p:val>
                                        </p:tav>
                                        <p:tav tm="100000">
                                          <p:val>
                                            <p:fltVal val="3.31242"/>
                                          </p:val>
                                        </p:tav>
                                      </p:tavLst>
                                    </p:anim>
                                    <p:anim to="" calcmode="lin" valueType="num">
                                      <p:cBhvr>
                                        <p:cTn id="3031" dur="500" fill="hold">
                                          <p:stCondLst>
                                            <p:cond delay="0"/>
                                          </p:stCondLst>
                                        </p:cTn>
                                        <p:tgtEl>
                                          <p:spTgt spid="13"/>
                                        </p:tgtEl>
                                        <p:attrNameLst>
                                          <p:attrName>ppt_y</p:attrName>
                                        </p:attrNameLst>
                                      </p:cBhvr>
                                      <p:tavLst>
                                        <p:tav tm="0">
                                          <p:val>
                                            <p:strVal val="ppt_y"/>
                                          </p:val>
                                        </p:tav>
                                        <p:tav tm="100000">
                                          <p:val>
                                            <p:fltVal val="-2.84143"/>
                                          </p:val>
                                        </p:tav>
                                      </p:tavLst>
                                    </p:anim>
                                    <p:anim to="" calcmode="lin" valueType="num">
                                      <p:cBhvr>
                                        <p:cTn id="3032"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3033" presetID="0" presetClass="entr" presetSubtype="0" fill="hold" grpId="26" nodeType="withEffect">
                                  <p:stCondLst>
                                    <p:cond delay="0"/>
                                  </p:stCondLst>
                                  <p:childTnLst>
                                    <p:anim to="" calcmode="lin" valueType="num">
                                      <p:cBhvr>
                                        <p:cTn id="3034" dur="500" fill="hold">
                                          <p:stCondLst>
                                            <p:cond delay="0"/>
                                          </p:stCondLst>
                                        </p:cTn>
                                        <p:tgtEl>
                                          <p:spTgt spid="12"/>
                                        </p:tgtEl>
                                        <p:attrNameLst>
                                          <p:attrName>ppt_w</p:attrName>
                                        </p:attrNameLst>
                                      </p:cBhvr>
                                      <p:tavLst>
                                        <p:tav tm="0">
                                          <p:val>
                                            <p:strVal val="ppt_w"/>
                                          </p:val>
                                        </p:tav>
                                        <p:tav tm="100000">
                                          <p:val>
                                            <p:strVal val="#ppt_w*0.1403562"/>
                                          </p:val>
                                        </p:tav>
                                      </p:tavLst>
                                    </p:anim>
                                    <p:anim to="" calcmode="lin" valueType="num">
                                      <p:cBhvr>
                                        <p:cTn id="3035" dur="500" fill="hold">
                                          <p:stCondLst>
                                            <p:cond delay="0"/>
                                          </p:stCondLst>
                                        </p:cTn>
                                        <p:tgtEl>
                                          <p:spTgt spid="12"/>
                                        </p:tgtEl>
                                        <p:attrNameLst>
                                          <p:attrName>ppt_h</p:attrName>
                                        </p:attrNameLst>
                                      </p:cBhvr>
                                      <p:tavLst>
                                        <p:tav tm="0">
                                          <p:val>
                                            <p:strVal val="ppt_h"/>
                                          </p:val>
                                        </p:tav>
                                        <p:tav tm="100000">
                                          <p:val>
                                            <p:strVal val="#ppt_h*0.1403562"/>
                                          </p:val>
                                        </p:tav>
                                      </p:tavLst>
                                    </p:anim>
                                    <p:anim to="" calcmode="lin" valueType="num">
                                      <p:cBhvr>
                                        <p:cTn id="3036" dur="500" fill="hold">
                                          <p:stCondLst>
                                            <p:cond delay="0"/>
                                          </p:stCondLst>
                                        </p:cTn>
                                        <p:tgtEl>
                                          <p:spTgt spid="12"/>
                                        </p:tgtEl>
                                        <p:attrNameLst>
                                          <p:attrName>ppt_x</p:attrName>
                                        </p:attrNameLst>
                                      </p:cBhvr>
                                      <p:tavLst>
                                        <p:tav tm="0">
                                          <p:val>
                                            <p:strVal val="ppt_x"/>
                                          </p:val>
                                        </p:tav>
                                        <p:tav tm="100000">
                                          <p:val>
                                            <p:fltVal val="3.37229"/>
                                          </p:val>
                                        </p:tav>
                                      </p:tavLst>
                                    </p:anim>
                                    <p:anim to="" calcmode="lin" valueType="num">
                                      <p:cBhvr>
                                        <p:cTn id="3037" dur="500" fill="hold">
                                          <p:stCondLst>
                                            <p:cond delay="0"/>
                                          </p:stCondLst>
                                        </p:cTn>
                                        <p:tgtEl>
                                          <p:spTgt spid="12"/>
                                        </p:tgtEl>
                                        <p:attrNameLst>
                                          <p:attrName>ppt_y</p:attrName>
                                        </p:attrNameLst>
                                      </p:cBhvr>
                                      <p:tavLst>
                                        <p:tav tm="0">
                                          <p:val>
                                            <p:strVal val="ppt_y"/>
                                          </p:val>
                                        </p:tav>
                                        <p:tav tm="100000">
                                          <p:val>
                                            <p:fltVal val="-2.84843"/>
                                          </p:val>
                                        </p:tav>
                                      </p:tavLst>
                                    </p:anim>
                                    <p:anim to="" calcmode="lin" valueType="num">
                                      <p:cBhvr>
                                        <p:cTn id="3038"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039" presetID="0" presetClass="entr" presetSubtype="0" fill="hold" grpId="27" nodeType="withEffect">
                                  <p:stCondLst>
                                    <p:cond delay="0"/>
                                  </p:stCondLst>
                                  <p:childTnLst>
                                    <p:anim to="" calcmode="lin" valueType="num">
                                      <p:cBhvr>
                                        <p:cTn id="3040" dur="500" fill="hold">
                                          <p:stCondLst>
                                            <p:cond delay="0"/>
                                          </p:stCondLst>
                                        </p:cTn>
                                        <p:tgtEl>
                                          <p:spTgt spid="11"/>
                                        </p:tgtEl>
                                        <p:attrNameLst>
                                          <p:attrName>ppt_w</p:attrName>
                                        </p:attrNameLst>
                                      </p:cBhvr>
                                      <p:tavLst>
                                        <p:tav tm="0">
                                          <p:val>
                                            <p:strVal val="ppt_w"/>
                                          </p:val>
                                        </p:tav>
                                        <p:tav tm="100000">
                                          <p:val>
                                            <p:strVal val="#ppt_w*0.1454633"/>
                                          </p:val>
                                        </p:tav>
                                      </p:tavLst>
                                    </p:anim>
                                    <p:anim to="" calcmode="lin" valueType="num">
                                      <p:cBhvr>
                                        <p:cTn id="3041" dur="500" fill="hold">
                                          <p:stCondLst>
                                            <p:cond delay="0"/>
                                          </p:stCondLst>
                                        </p:cTn>
                                        <p:tgtEl>
                                          <p:spTgt spid="11"/>
                                        </p:tgtEl>
                                        <p:attrNameLst>
                                          <p:attrName>ppt_h</p:attrName>
                                        </p:attrNameLst>
                                      </p:cBhvr>
                                      <p:tavLst>
                                        <p:tav tm="0">
                                          <p:val>
                                            <p:strVal val="ppt_h"/>
                                          </p:val>
                                        </p:tav>
                                        <p:tav tm="100000">
                                          <p:val>
                                            <p:strVal val="#ppt_h*0.1454634"/>
                                          </p:val>
                                        </p:tav>
                                      </p:tavLst>
                                    </p:anim>
                                    <p:anim to="" calcmode="lin" valueType="num">
                                      <p:cBhvr>
                                        <p:cTn id="3042" dur="500" fill="hold">
                                          <p:stCondLst>
                                            <p:cond delay="0"/>
                                          </p:stCondLst>
                                        </p:cTn>
                                        <p:tgtEl>
                                          <p:spTgt spid="11"/>
                                        </p:tgtEl>
                                        <p:attrNameLst>
                                          <p:attrName>ppt_x</p:attrName>
                                        </p:attrNameLst>
                                      </p:cBhvr>
                                      <p:tavLst>
                                        <p:tav tm="0">
                                          <p:val>
                                            <p:strVal val="ppt_x"/>
                                          </p:val>
                                        </p:tav>
                                        <p:tav tm="100000">
                                          <p:val>
                                            <p:fltVal val="3.36465"/>
                                          </p:val>
                                        </p:tav>
                                      </p:tavLst>
                                    </p:anim>
                                    <p:anim to="" calcmode="lin" valueType="num">
                                      <p:cBhvr>
                                        <p:cTn id="3043" dur="500" fill="hold">
                                          <p:stCondLst>
                                            <p:cond delay="0"/>
                                          </p:stCondLst>
                                        </p:cTn>
                                        <p:tgtEl>
                                          <p:spTgt spid="11"/>
                                        </p:tgtEl>
                                        <p:attrNameLst>
                                          <p:attrName>ppt_y</p:attrName>
                                        </p:attrNameLst>
                                      </p:cBhvr>
                                      <p:tavLst>
                                        <p:tav tm="0">
                                          <p:val>
                                            <p:strVal val="ppt_y"/>
                                          </p:val>
                                        </p:tav>
                                        <p:tav tm="100000">
                                          <p:val>
                                            <p:fltVal val="-2.87018"/>
                                          </p:val>
                                        </p:tav>
                                      </p:tavLst>
                                    </p:anim>
                                    <p:anim to="" calcmode="lin" valueType="num">
                                      <p:cBhvr>
                                        <p:cTn id="3044"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3045" presetID="0" presetClass="entr" presetSubtype="0" fill="hold" grpId="28" nodeType="withEffect">
                                  <p:stCondLst>
                                    <p:cond delay="0"/>
                                  </p:stCondLst>
                                  <p:childTnLst>
                                    <p:anim to="" calcmode="lin" valueType="num">
                                      <p:cBhvr>
                                        <p:cTn id="3046" dur="500" fill="hold">
                                          <p:stCondLst>
                                            <p:cond delay="0"/>
                                          </p:stCondLst>
                                        </p:cTn>
                                        <p:tgtEl>
                                          <p:spTgt spid="10"/>
                                        </p:tgtEl>
                                        <p:attrNameLst>
                                          <p:attrName>ppt_w</p:attrName>
                                        </p:attrNameLst>
                                      </p:cBhvr>
                                      <p:tavLst>
                                        <p:tav tm="0">
                                          <p:val>
                                            <p:strVal val="ppt_w"/>
                                          </p:val>
                                        </p:tav>
                                        <p:tav tm="100000">
                                          <p:val>
                                            <p:strVal val="#ppt_w*0.07705428"/>
                                          </p:val>
                                        </p:tav>
                                      </p:tavLst>
                                    </p:anim>
                                    <p:anim to="" calcmode="lin" valueType="num">
                                      <p:cBhvr>
                                        <p:cTn id="3047" dur="500" fill="hold">
                                          <p:stCondLst>
                                            <p:cond delay="0"/>
                                          </p:stCondLst>
                                        </p:cTn>
                                        <p:tgtEl>
                                          <p:spTgt spid="10"/>
                                        </p:tgtEl>
                                        <p:attrNameLst>
                                          <p:attrName>ppt_h</p:attrName>
                                        </p:attrNameLst>
                                      </p:cBhvr>
                                      <p:tavLst>
                                        <p:tav tm="0">
                                          <p:val>
                                            <p:strVal val="ppt_h"/>
                                          </p:val>
                                        </p:tav>
                                        <p:tav tm="100000">
                                          <p:val>
                                            <p:strVal val="#ppt_h*0.07705428"/>
                                          </p:val>
                                        </p:tav>
                                      </p:tavLst>
                                    </p:anim>
                                    <p:anim to="" calcmode="lin" valueType="num">
                                      <p:cBhvr>
                                        <p:cTn id="3048" dur="500" fill="hold">
                                          <p:stCondLst>
                                            <p:cond delay="0"/>
                                          </p:stCondLst>
                                        </p:cTn>
                                        <p:tgtEl>
                                          <p:spTgt spid="10"/>
                                        </p:tgtEl>
                                        <p:attrNameLst>
                                          <p:attrName>ppt_x</p:attrName>
                                        </p:attrNameLst>
                                      </p:cBhvr>
                                      <p:tavLst>
                                        <p:tav tm="0">
                                          <p:val>
                                            <p:strVal val="ppt_x"/>
                                          </p:val>
                                        </p:tav>
                                        <p:tav tm="100000">
                                          <p:val>
                                            <p:fltVal val="3.37984"/>
                                          </p:val>
                                        </p:tav>
                                      </p:tavLst>
                                    </p:anim>
                                    <p:anim to="" calcmode="lin" valueType="num">
                                      <p:cBhvr>
                                        <p:cTn id="3049" dur="500" fill="hold">
                                          <p:stCondLst>
                                            <p:cond delay="0"/>
                                          </p:stCondLst>
                                        </p:cTn>
                                        <p:tgtEl>
                                          <p:spTgt spid="10"/>
                                        </p:tgtEl>
                                        <p:attrNameLst>
                                          <p:attrName>ppt_y</p:attrName>
                                        </p:attrNameLst>
                                      </p:cBhvr>
                                      <p:tavLst>
                                        <p:tav tm="0">
                                          <p:val>
                                            <p:strVal val="ppt_y"/>
                                          </p:val>
                                        </p:tav>
                                        <p:tav tm="100000">
                                          <p:val>
                                            <p:fltVal val="-2.88829"/>
                                          </p:val>
                                        </p:tav>
                                      </p:tavLst>
                                    </p:anim>
                                    <p:anim to="" calcmode="lin" valueType="num">
                                      <p:cBhvr>
                                        <p:cTn id="305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3051" presetID="0" presetClass="entr" presetSubtype="0" fill="hold" grpId="29" nodeType="withEffect">
                                  <p:stCondLst>
                                    <p:cond delay="0"/>
                                  </p:stCondLst>
                                  <p:childTnLst>
                                    <p:anim to="" calcmode="lin" valueType="num">
                                      <p:cBhvr>
                                        <p:cTn id="3052" dur="500" fill="hold">
                                          <p:stCondLst>
                                            <p:cond delay="0"/>
                                          </p:stCondLst>
                                        </p:cTn>
                                        <p:tgtEl>
                                          <p:spTgt spid="9"/>
                                        </p:tgtEl>
                                        <p:attrNameLst>
                                          <p:attrName>ppt_w</p:attrName>
                                        </p:attrNameLst>
                                      </p:cBhvr>
                                      <p:tavLst>
                                        <p:tav tm="0">
                                          <p:val>
                                            <p:strVal val="ppt_w"/>
                                          </p:val>
                                        </p:tav>
                                        <p:tav tm="100000">
                                          <p:val>
                                            <p:strVal val="#ppt_w*0.04650506"/>
                                          </p:val>
                                        </p:tav>
                                      </p:tavLst>
                                    </p:anim>
                                    <p:anim to="" calcmode="lin" valueType="num">
                                      <p:cBhvr>
                                        <p:cTn id="3053" dur="500" fill="hold">
                                          <p:stCondLst>
                                            <p:cond delay="0"/>
                                          </p:stCondLst>
                                        </p:cTn>
                                        <p:tgtEl>
                                          <p:spTgt spid="9"/>
                                        </p:tgtEl>
                                        <p:attrNameLst>
                                          <p:attrName>ppt_h</p:attrName>
                                        </p:attrNameLst>
                                      </p:cBhvr>
                                      <p:tavLst>
                                        <p:tav tm="0">
                                          <p:val>
                                            <p:strVal val="ppt_h"/>
                                          </p:val>
                                        </p:tav>
                                        <p:tav tm="100000">
                                          <p:val>
                                            <p:strVal val="#ppt_h*0.04650506"/>
                                          </p:val>
                                        </p:tav>
                                      </p:tavLst>
                                    </p:anim>
                                    <p:anim to="" calcmode="lin" valueType="num">
                                      <p:cBhvr>
                                        <p:cTn id="3054" dur="500" fill="hold">
                                          <p:stCondLst>
                                            <p:cond delay="0"/>
                                          </p:stCondLst>
                                        </p:cTn>
                                        <p:tgtEl>
                                          <p:spTgt spid="9"/>
                                        </p:tgtEl>
                                        <p:attrNameLst>
                                          <p:attrName>ppt_x</p:attrName>
                                        </p:attrNameLst>
                                      </p:cBhvr>
                                      <p:tavLst>
                                        <p:tav tm="0">
                                          <p:val>
                                            <p:strVal val="ppt_x"/>
                                          </p:val>
                                        </p:tav>
                                        <p:tav tm="100000">
                                          <p:val>
                                            <p:fltVal val="3.35247"/>
                                          </p:val>
                                        </p:tav>
                                      </p:tavLst>
                                    </p:anim>
                                    <p:anim to="" calcmode="lin" valueType="num">
                                      <p:cBhvr>
                                        <p:cTn id="3055" dur="500" fill="hold">
                                          <p:stCondLst>
                                            <p:cond delay="0"/>
                                          </p:stCondLst>
                                        </p:cTn>
                                        <p:tgtEl>
                                          <p:spTgt spid="9"/>
                                        </p:tgtEl>
                                        <p:attrNameLst>
                                          <p:attrName>ppt_y</p:attrName>
                                        </p:attrNameLst>
                                      </p:cBhvr>
                                      <p:tavLst>
                                        <p:tav tm="0">
                                          <p:val>
                                            <p:strVal val="ppt_y"/>
                                          </p:val>
                                        </p:tav>
                                        <p:tav tm="100000">
                                          <p:val>
                                            <p:fltVal val="-2.8981"/>
                                          </p:val>
                                        </p:tav>
                                      </p:tavLst>
                                    </p:anim>
                                    <p:anim to="" calcmode="lin" valueType="num">
                                      <p:cBhvr>
                                        <p:cTn id="3056"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3057" presetID="0" presetClass="entr" presetSubtype="0" fill="hold" grpId="30" nodeType="withEffect">
                                  <p:stCondLst>
                                    <p:cond delay="0"/>
                                  </p:stCondLst>
                                  <p:childTnLst>
                                    <p:anim to="" calcmode="lin" valueType="num">
                                      <p:cBhvr>
                                        <p:cTn id="3058" dur="500" fill="hold">
                                          <p:stCondLst>
                                            <p:cond delay="0"/>
                                          </p:stCondLst>
                                        </p:cTn>
                                        <p:tgtEl>
                                          <p:spTgt spid="6"/>
                                        </p:tgtEl>
                                        <p:attrNameLst>
                                          <p:attrName>ppt_w</p:attrName>
                                        </p:attrNameLst>
                                      </p:cBhvr>
                                      <p:tavLst>
                                        <p:tav tm="0">
                                          <p:val>
                                            <p:strVal val="ppt_w"/>
                                          </p:val>
                                        </p:tav>
                                        <p:tav tm="100000">
                                          <p:val>
                                            <p:strVal val="#ppt_w*0.06098329"/>
                                          </p:val>
                                        </p:tav>
                                      </p:tavLst>
                                    </p:anim>
                                    <p:anim to="" calcmode="lin" valueType="num">
                                      <p:cBhvr>
                                        <p:cTn id="3059" dur="500" fill="hold">
                                          <p:stCondLst>
                                            <p:cond delay="0"/>
                                          </p:stCondLst>
                                        </p:cTn>
                                        <p:tgtEl>
                                          <p:spTgt spid="6"/>
                                        </p:tgtEl>
                                        <p:attrNameLst>
                                          <p:attrName>ppt_h</p:attrName>
                                        </p:attrNameLst>
                                      </p:cBhvr>
                                      <p:tavLst>
                                        <p:tav tm="0">
                                          <p:val>
                                            <p:strVal val="ppt_h"/>
                                          </p:val>
                                        </p:tav>
                                        <p:tav tm="100000">
                                          <p:val>
                                            <p:strVal val="#ppt_h*0.0609833"/>
                                          </p:val>
                                        </p:tav>
                                      </p:tavLst>
                                    </p:anim>
                                    <p:anim to="" calcmode="lin" valueType="num">
                                      <p:cBhvr>
                                        <p:cTn id="3060" dur="500" fill="hold">
                                          <p:stCondLst>
                                            <p:cond delay="0"/>
                                          </p:stCondLst>
                                        </p:cTn>
                                        <p:tgtEl>
                                          <p:spTgt spid="6"/>
                                        </p:tgtEl>
                                        <p:attrNameLst>
                                          <p:attrName>ppt_x</p:attrName>
                                        </p:attrNameLst>
                                      </p:cBhvr>
                                      <p:tavLst>
                                        <p:tav tm="0">
                                          <p:val>
                                            <p:strVal val="ppt_x"/>
                                          </p:val>
                                        </p:tav>
                                        <p:tav tm="100000">
                                          <p:val>
                                            <p:fltVal val="3.34026"/>
                                          </p:val>
                                        </p:tav>
                                      </p:tavLst>
                                    </p:anim>
                                    <p:anim to="" calcmode="lin" valueType="num">
                                      <p:cBhvr>
                                        <p:cTn id="3061" dur="500" fill="hold">
                                          <p:stCondLst>
                                            <p:cond delay="0"/>
                                          </p:stCondLst>
                                        </p:cTn>
                                        <p:tgtEl>
                                          <p:spTgt spid="6"/>
                                        </p:tgtEl>
                                        <p:attrNameLst>
                                          <p:attrName>ppt_y</p:attrName>
                                        </p:attrNameLst>
                                      </p:cBhvr>
                                      <p:tavLst>
                                        <p:tav tm="0">
                                          <p:val>
                                            <p:strVal val="ppt_y"/>
                                          </p:val>
                                        </p:tav>
                                        <p:tav tm="100000">
                                          <p:val>
                                            <p:fltVal val="-2.90456"/>
                                          </p:val>
                                        </p:tav>
                                      </p:tavLst>
                                    </p:anim>
                                    <p:anim to="" calcmode="lin" valueType="num">
                                      <p:cBhvr>
                                        <p:cTn id="3062"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3063" presetID="0" presetClass="entr" presetSubtype="0" fill="hold" grpId="31" nodeType="withEffect">
                                  <p:stCondLst>
                                    <p:cond delay="0"/>
                                  </p:stCondLst>
                                  <p:childTnLst>
                                    <p:anim to="" calcmode="lin" valueType="num">
                                      <p:cBhvr>
                                        <p:cTn id="3064" dur="500" fill="hold">
                                          <p:stCondLst>
                                            <p:cond delay="0"/>
                                          </p:stCondLst>
                                        </p:cTn>
                                        <p:tgtEl>
                                          <p:spTgt spid="4"/>
                                        </p:tgtEl>
                                        <p:attrNameLst>
                                          <p:attrName>ppt_w</p:attrName>
                                        </p:attrNameLst>
                                      </p:cBhvr>
                                      <p:tavLst>
                                        <p:tav tm="0">
                                          <p:val>
                                            <p:strVal val="ppt_w"/>
                                          </p:val>
                                        </p:tav>
                                        <p:tav tm="100000">
                                          <p:val>
                                            <p:strVal val="#ppt_w*0.04988656"/>
                                          </p:val>
                                        </p:tav>
                                      </p:tavLst>
                                    </p:anim>
                                    <p:anim to="" calcmode="lin" valueType="num">
                                      <p:cBhvr>
                                        <p:cTn id="3065" dur="500" fill="hold">
                                          <p:stCondLst>
                                            <p:cond delay="0"/>
                                          </p:stCondLst>
                                        </p:cTn>
                                        <p:tgtEl>
                                          <p:spTgt spid="4"/>
                                        </p:tgtEl>
                                        <p:attrNameLst>
                                          <p:attrName>ppt_h</p:attrName>
                                        </p:attrNameLst>
                                      </p:cBhvr>
                                      <p:tavLst>
                                        <p:tav tm="0">
                                          <p:val>
                                            <p:strVal val="ppt_h"/>
                                          </p:val>
                                        </p:tav>
                                        <p:tav tm="100000">
                                          <p:val>
                                            <p:strVal val="#ppt_h*0.04988656"/>
                                          </p:val>
                                        </p:tav>
                                      </p:tavLst>
                                    </p:anim>
                                    <p:anim to="" calcmode="lin" valueType="num">
                                      <p:cBhvr>
                                        <p:cTn id="3066" dur="500" fill="hold">
                                          <p:stCondLst>
                                            <p:cond delay="0"/>
                                          </p:stCondLst>
                                        </p:cTn>
                                        <p:tgtEl>
                                          <p:spTgt spid="4"/>
                                        </p:tgtEl>
                                        <p:attrNameLst>
                                          <p:attrName>ppt_x</p:attrName>
                                        </p:attrNameLst>
                                      </p:cBhvr>
                                      <p:tavLst>
                                        <p:tav tm="0">
                                          <p:val>
                                            <p:strVal val="ppt_x"/>
                                          </p:val>
                                        </p:tav>
                                        <p:tav tm="100000">
                                          <p:val>
                                            <p:fltVal val="3.34605"/>
                                          </p:val>
                                        </p:tav>
                                      </p:tavLst>
                                    </p:anim>
                                    <p:anim to="" calcmode="lin" valueType="num">
                                      <p:cBhvr>
                                        <p:cTn id="3067" dur="500" fill="hold">
                                          <p:stCondLst>
                                            <p:cond delay="0"/>
                                          </p:stCondLst>
                                        </p:cTn>
                                        <p:tgtEl>
                                          <p:spTgt spid="4"/>
                                        </p:tgtEl>
                                        <p:attrNameLst>
                                          <p:attrName>ppt_y</p:attrName>
                                        </p:attrNameLst>
                                      </p:cBhvr>
                                      <p:tavLst>
                                        <p:tav tm="0">
                                          <p:val>
                                            <p:strVal val="ppt_y"/>
                                          </p:val>
                                        </p:tav>
                                        <p:tav tm="100000">
                                          <p:val>
                                            <p:fltVal val="-2.91196"/>
                                          </p:val>
                                        </p:tav>
                                      </p:tavLst>
                                    </p:anim>
                                    <p:anim to="" calcmode="lin" valueType="num">
                                      <p:cBhvr>
                                        <p:cTn id="3068"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3069" fill="hold">
                      <p:stCondLst>
                        <p:cond delay="indefinite"/>
                      </p:stCondLst>
                      <p:childTnLst>
                        <p:par>
                          <p:cTn id="3070" fill="hold">
                            <p:stCondLst>
                              <p:cond delay="0"/>
                            </p:stCondLst>
                            <p:childTnLst>
                              <p:par>
                                <p:cTn id="3071" presetID="2" presetClass="entr" presetSubtype="4" fill="hold" grpId="0" nodeType="clickEffect">
                                  <p:stCondLst>
                                    <p:cond delay="0"/>
                                  </p:stCondLst>
                                  <p:childTnLst>
                                    <p:set>
                                      <p:cBhvr>
                                        <p:cTn id="3072" dur="1" fill="hold">
                                          <p:stCondLst>
                                            <p:cond delay="0"/>
                                          </p:stCondLst>
                                        </p:cTn>
                                        <p:tgtEl>
                                          <p:spTgt spid="39"/>
                                        </p:tgtEl>
                                        <p:attrNameLst>
                                          <p:attrName>style.visibility</p:attrName>
                                        </p:attrNameLst>
                                      </p:cBhvr>
                                      <p:to>
                                        <p:strVal val="visible"/>
                                      </p:to>
                                    </p:set>
                                    <p:anim calcmode="lin" valueType="num">
                                      <p:cBhvr additive="base">
                                        <p:cTn id="3073" dur="500" fill="hold">
                                          <p:stCondLst>
                                            <p:cond delay="0"/>
                                          </p:stCondLst>
                                        </p:cTn>
                                        <p:tgtEl>
                                          <p:spTgt spid="39"/>
                                        </p:tgtEl>
                                        <p:attrNameLst>
                                          <p:attrName>ppt_x</p:attrName>
                                        </p:attrNameLst>
                                      </p:cBhvr>
                                      <p:tavLst>
                                        <p:tav tm="0">
                                          <p:val>
                                            <p:fltVal val="0.34774"/>
                                          </p:val>
                                        </p:tav>
                                        <p:tav tm="100000">
                                          <p:val>
                                            <p:fltVal val="0.34774"/>
                                          </p:val>
                                        </p:tav>
                                      </p:tavLst>
                                    </p:anim>
                                    <p:anim calcmode="lin" valueType="num">
                                      <p:cBhvr additive="base">
                                        <p:cTn id="3074" dur="500" fill="hold">
                                          <p:stCondLst>
                                            <p:cond delay="0"/>
                                          </p:stCondLst>
                                        </p:cTn>
                                        <p:tgtEl>
                                          <p:spTgt spid="39"/>
                                        </p:tgtEl>
                                        <p:attrNameLst>
                                          <p:attrName>ppt_y</p:attrName>
                                        </p:attrNameLst>
                                      </p:cBhvr>
                                      <p:tavLst>
                                        <p:tav tm="0" fmla="0.5-(#ppt_h*1.00)/2*((1.5-1.5*$)^3-(1.5-1.5*$)^2)*8/9">
                                          <p:val>
                                            <p:intVal val="0"/>
                                          </p:val>
                                        </p:tav>
                                        <p:tav tm="100000">
                                          <p:val>
                                            <p:fltVal val="1"/>
                                          </p:val>
                                        </p:tav>
                                      </p:tavLst>
                                    </p:anim>
                                    <p:anim to="" calcmode="lin" valueType="num">
                                      <p:cBhvr>
                                        <p:cTn id="3075" dur="500" fill="hold">
                                          <p:stCondLst>
                                            <p:cond delay="0"/>
                                          </p:stCondLst>
                                        </p:cTn>
                                        <p:tgtEl>
                                          <p:spTgt spid="39"/>
                                        </p:tgtEl>
                                        <p:attrNameLst>
                                          <p:attrName>ppt_w</p:attrName>
                                        </p:attrNameLst>
                                      </p:cBhvr>
                                      <p:tavLst>
                                        <p:tav tm="0">
                                          <p:val>
                                            <p:strVal val="#ppt_w"/>
                                          </p:val>
                                        </p:tav>
                                        <p:tav tm="100000">
                                          <p:val>
                                            <p:strVal val="#ppt_w*1"/>
                                          </p:val>
                                        </p:tav>
                                      </p:tavLst>
                                    </p:anim>
                                    <p:anim to="" calcmode="lin" valueType="num">
                                      <p:cBhvr>
                                        <p:cTn id="3076" dur="500" fill="hold">
                                          <p:stCondLst>
                                            <p:cond delay="0"/>
                                          </p:stCondLst>
                                        </p:cTn>
                                        <p:tgtEl>
                                          <p:spTgt spid="39"/>
                                        </p:tgtEl>
                                        <p:attrNameLst>
                                          <p:attrName>ppt_h</p:attrName>
                                        </p:attrNameLst>
                                      </p:cBhvr>
                                      <p:tavLst>
                                        <p:tav tm="0" fmla="(#ppt_h*1.00)-(#ppt_h*1.00)*((1.5-1.5*$)^3-(1.5-1.5*$)^2)">
                                          <p:val>
                                            <p:intVal val="0"/>
                                          </p:val>
                                        </p:tav>
                                        <p:tav tm="100000">
                                          <p:val>
                                            <p:fltVal val="1"/>
                                          </p:val>
                                        </p:tav>
                                      </p:tavLst>
                                    </p:anim>
                                    <p:animEffect filter="fade">
                                      <p:cBhvr>
                                        <p:cTn id="3077" dur="500">
                                          <p:stCondLst>
                                            <p:cond delay="0"/>
                                          </p:stCondLst>
                                        </p:cTn>
                                        <p:tgtEl>
                                          <p:spTgt spid="39"/>
                                        </p:tgtEl>
                                      </p:cBhvr>
                                    </p:animEffect>
                                    <p:anim to="" calcmode="lin" valueType="num">
                                      <p:cBhvr>
                                        <p:cTn id="3078" dur="500" fill="hold">
                                          <p:stCondLst>
                                            <p:cond delay="0"/>
                                          </p:stCondLst>
                                        </p:cTn>
                                        <p:tgtEl>
                                          <p:spTgt spid="39"/>
                                        </p:tgtEl>
                                        <p:attrNameLst>
                                          <p:attrName>transform.rotation_z</p:attrName>
                                        </p:attrNameLst>
                                      </p:cBhvr>
                                      <p:tavLst>
                                        <p:tav tm="0">
                                          <p:val>
                                            <p:fltVal val="-90"/>
                                          </p:val>
                                        </p:tav>
                                        <p:tav tm="100000">
                                          <p:val>
                                            <p:strVal val="#ppt_r"/>
                                          </p:val>
                                        </p:tav>
                                      </p:tavLst>
                                    </p:anim>
                                  </p:childTnLst>
                                </p:cTn>
                              </p:par>
                              <p:par>
                                <p:cTn id="3079" presetID="0" presetClass="entr" presetSubtype="0" fill="hold" grpId="1" nodeType="withEffect">
                                  <p:stCondLst>
                                    <p:cond delay="0"/>
                                  </p:stCondLst>
                                  <p:childTnLst>
                                    <p:anim to="" calcmode="lin" valueType="num">
                                      <p:cBhvr>
                                        <p:cTn id="3080" dur="500" fill="hold">
                                          <p:stCondLst>
                                            <p:cond delay="0"/>
                                          </p:stCondLst>
                                        </p:cTn>
                                        <p:tgtEl>
                                          <p:spTgt spid="38"/>
                                        </p:tgtEl>
                                        <p:attrNameLst>
                                          <p:attrName>ppt_x</p:attrName>
                                        </p:attrNameLst>
                                      </p:cBhvr>
                                      <p:tavLst>
                                        <p:tav tm="0">
                                          <p:val>
                                            <p:strVal val="ppt_x"/>
                                          </p:val>
                                        </p:tav>
                                        <p:tav tm="100000">
                                          <p:val>
                                            <p:fltVal val="0.07837"/>
                                          </p:val>
                                        </p:tav>
                                      </p:tavLst>
                                    </p:anim>
                                    <p:anim to="" calcmode="lin" valueType="num">
                                      <p:cBhvr>
                                        <p:cTn id="3081" dur="500" fill="hold">
                                          <p:stCondLst>
                                            <p:cond delay="0"/>
                                          </p:stCondLst>
                                        </p:cTn>
                                        <p:tgtEl>
                                          <p:spTgt spid="38"/>
                                        </p:tgtEl>
                                        <p:attrNameLst>
                                          <p:attrName>ppt_y</p:attrName>
                                        </p:attrNameLst>
                                      </p:cBhvr>
                                      <p:tavLst>
                                        <p:tav tm="0">
                                          <p:val>
                                            <p:strVal val="ppt_y"/>
                                          </p:val>
                                        </p:tav>
                                        <p:tav tm="100000">
                                          <p:val>
                                            <p:fltVal val="0.51021"/>
                                          </p:val>
                                        </p:tav>
                                      </p:tavLst>
                                    </p:anim>
                                    <p:anim to="" calcmode="lin" valueType="num">
                                      <p:cBhvr>
                                        <p:cTn id="3082" dur="500" fill="hold">
                                          <p:stCondLst>
                                            <p:cond delay="0"/>
                                          </p:stCondLst>
                                        </p:cTn>
                                        <p:tgtEl>
                                          <p:spTgt spid="38"/>
                                        </p:tgtEl>
                                        <p:attrNameLst>
                                          <p:attrName>transform.rotation_z</p:attrName>
                                        </p:attrNameLst>
                                      </p:cBhvr>
                                      <p:tavLst>
                                        <p:tav tm="0">
                                          <p:val>
                                            <p:strVal val="ppt_r"/>
                                          </p:val>
                                        </p:tav>
                                        <p:tav tm="100000">
                                          <p:val>
                                            <p:fltVal val="-90"/>
                                          </p:val>
                                        </p:tav>
                                      </p:tavLst>
                                    </p:anim>
                                  </p:childTnLst>
                                </p:cTn>
                              </p:par>
                              <p:par>
                                <p:cTn id="3083" presetID="0" presetClass="entr" presetSubtype="0" fill="hold" grpId="2" nodeType="withEffect">
                                  <p:stCondLst>
                                    <p:cond delay="0"/>
                                  </p:stCondLst>
                                  <p:childTnLst>
                                    <p:anim to="" calcmode="lin" valueType="num">
                                      <p:cBhvr>
                                        <p:cTn id="3084" dur="500" fill="hold">
                                          <p:stCondLst>
                                            <p:cond delay="0"/>
                                          </p:stCondLst>
                                        </p:cTn>
                                        <p:tgtEl>
                                          <p:spTgt spid="37"/>
                                        </p:tgtEl>
                                        <p:attrNameLst>
                                          <p:attrName>ppt_x</p:attrName>
                                        </p:attrNameLst>
                                      </p:cBhvr>
                                      <p:tavLst>
                                        <p:tav tm="0">
                                          <p:val>
                                            <p:strVal val="ppt_x"/>
                                          </p:val>
                                        </p:tav>
                                        <p:tav tm="100000">
                                          <p:val>
                                            <p:fltVal val="0.03095"/>
                                          </p:val>
                                        </p:tav>
                                      </p:tavLst>
                                    </p:anim>
                                    <p:anim to="" calcmode="lin" valueType="num">
                                      <p:cBhvr>
                                        <p:cTn id="3085" dur="500" fill="hold">
                                          <p:stCondLst>
                                            <p:cond delay="0"/>
                                          </p:stCondLst>
                                        </p:cTn>
                                        <p:tgtEl>
                                          <p:spTgt spid="37"/>
                                        </p:tgtEl>
                                        <p:attrNameLst>
                                          <p:attrName>ppt_y</p:attrName>
                                        </p:attrNameLst>
                                      </p:cBhvr>
                                      <p:tavLst>
                                        <p:tav tm="0">
                                          <p:val>
                                            <p:strVal val="ppt_y"/>
                                          </p:val>
                                        </p:tav>
                                        <p:tav tm="100000">
                                          <p:val>
                                            <p:fltVal val="0.40916"/>
                                          </p:val>
                                        </p:tav>
                                      </p:tavLst>
                                    </p:anim>
                                    <p:anim to="" calcmode="lin" valueType="num">
                                      <p:cBhvr>
                                        <p:cTn id="3086" dur="500" fill="hold">
                                          <p:stCondLst>
                                            <p:cond delay="0"/>
                                          </p:stCondLst>
                                        </p:cTn>
                                        <p:tgtEl>
                                          <p:spTgt spid="37"/>
                                        </p:tgtEl>
                                        <p:attrNameLst>
                                          <p:attrName>transform.rotation_z</p:attrName>
                                        </p:attrNameLst>
                                      </p:cBhvr>
                                      <p:tavLst>
                                        <p:tav tm="0">
                                          <p:val>
                                            <p:strVal val="ppt_r"/>
                                          </p:val>
                                        </p:tav>
                                        <p:tav tm="100000">
                                          <p:val>
                                            <p:fltVal val="-90"/>
                                          </p:val>
                                        </p:tav>
                                      </p:tavLst>
                                    </p:anim>
                                  </p:childTnLst>
                                </p:cTn>
                              </p:par>
                              <p:par>
                                <p:cTn id="3087" presetID="0" presetClass="entr" presetSubtype="0" fill="hold" grpId="3" nodeType="withEffect">
                                  <p:stCondLst>
                                    <p:cond delay="0"/>
                                  </p:stCondLst>
                                  <p:childTnLst>
                                    <p:anim to="" calcmode="lin" valueType="num">
                                      <p:cBhvr>
                                        <p:cTn id="3088" dur="500" fill="hold">
                                          <p:stCondLst>
                                            <p:cond delay="0"/>
                                          </p:stCondLst>
                                        </p:cTn>
                                        <p:tgtEl>
                                          <p:spTgt spid="36"/>
                                        </p:tgtEl>
                                        <p:attrNameLst>
                                          <p:attrName>ppt_x</p:attrName>
                                        </p:attrNameLst>
                                      </p:cBhvr>
                                      <p:tavLst>
                                        <p:tav tm="0">
                                          <p:val>
                                            <p:strVal val="ppt_x"/>
                                          </p:val>
                                        </p:tav>
                                        <p:tav tm="100000">
                                          <p:val>
                                            <p:fltVal val="-0.02923"/>
                                          </p:val>
                                        </p:tav>
                                      </p:tavLst>
                                    </p:anim>
                                    <p:anim to="" calcmode="lin" valueType="num">
                                      <p:cBhvr>
                                        <p:cTn id="3089" dur="500" fill="hold">
                                          <p:stCondLst>
                                            <p:cond delay="0"/>
                                          </p:stCondLst>
                                        </p:cTn>
                                        <p:tgtEl>
                                          <p:spTgt spid="36"/>
                                        </p:tgtEl>
                                        <p:attrNameLst>
                                          <p:attrName>ppt_y</p:attrName>
                                        </p:attrNameLst>
                                      </p:cBhvr>
                                      <p:tavLst>
                                        <p:tav tm="0">
                                          <p:val>
                                            <p:strVal val="ppt_y"/>
                                          </p:val>
                                        </p:tav>
                                        <p:tav tm="100000">
                                          <p:val>
                                            <p:fltVal val="0.49266"/>
                                          </p:val>
                                        </p:tav>
                                      </p:tavLst>
                                    </p:anim>
                                    <p:anim to="" calcmode="lin" valueType="num">
                                      <p:cBhvr>
                                        <p:cTn id="3090" dur="500" fill="hold">
                                          <p:stCondLst>
                                            <p:cond delay="0"/>
                                          </p:stCondLst>
                                        </p:cTn>
                                        <p:tgtEl>
                                          <p:spTgt spid="36"/>
                                        </p:tgtEl>
                                        <p:attrNameLst>
                                          <p:attrName>transform.rotation_z</p:attrName>
                                        </p:attrNameLst>
                                      </p:cBhvr>
                                      <p:tavLst>
                                        <p:tav tm="0">
                                          <p:val>
                                            <p:strVal val="ppt_r"/>
                                          </p:val>
                                        </p:tav>
                                        <p:tav tm="100000">
                                          <p:val>
                                            <p:fltVal val="-90"/>
                                          </p:val>
                                        </p:tav>
                                      </p:tavLst>
                                    </p:anim>
                                  </p:childTnLst>
                                </p:cTn>
                              </p:par>
                              <p:par>
                                <p:cTn id="3091" presetID="0" presetClass="entr" presetSubtype="0" fill="hold" grpId="4" nodeType="withEffect">
                                  <p:stCondLst>
                                    <p:cond delay="0"/>
                                  </p:stCondLst>
                                  <p:childTnLst>
                                    <p:anim to="" calcmode="lin" valueType="num">
                                      <p:cBhvr>
                                        <p:cTn id="3092" dur="500" fill="hold">
                                          <p:stCondLst>
                                            <p:cond delay="0"/>
                                          </p:stCondLst>
                                        </p:cTn>
                                        <p:tgtEl>
                                          <p:spTgt spid="35"/>
                                        </p:tgtEl>
                                        <p:attrNameLst>
                                          <p:attrName>ppt_x</p:attrName>
                                        </p:attrNameLst>
                                      </p:cBhvr>
                                      <p:tavLst>
                                        <p:tav tm="0">
                                          <p:val>
                                            <p:strVal val="ppt_x"/>
                                          </p:val>
                                        </p:tav>
                                        <p:tav tm="100000">
                                          <p:val>
                                            <p:fltVal val="-0.1139"/>
                                          </p:val>
                                        </p:tav>
                                      </p:tavLst>
                                    </p:anim>
                                    <p:anim to="" calcmode="lin" valueType="num">
                                      <p:cBhvr>
                                        <p:cTn id="3093" dur="500" fill="hold">
                                          <p:stCondLst>
                                            <p:cond delay="0"/>
                                          </p:stCondLst>
                                        </p:cTn>
                                        <p:tgtEl>
                                          <p:spTgt spid="35"/>
                                        </p:tgtEl>
                                        <p:attrNameLst>
                                          <p:attrName>ppt_y</p:attrName>
                                        </p:attrNameLst>
                                      </p:cBhvr>
                                      <p:tavLst>
                                        <p:tav tm="0">
                                          <p:val>
                                            <p:strVal val="ppt_y"/>
                                          </p:val>
                                        </p:tav>
                                        <p:tav tm="100000">
                                          <p:val>
                                            <p:fltVal val="0.30252"/>
                                          </p:val>
                                        </p:tav>
                                      </p:tavLst>
                                    </p:anim>
                                    <p:anim to="" calcmode="lin" valueType="num">
                                      <p:cBhvr>
                                        <p:cTn id="3094" dur="500" fill="hold">
                                          <p:stCondLst>
                                            <p:cond delay="0"/>
                                          </p:stCondLst>
                                        </p:cTn>
                                        <p:tgtEl>
                                          <p:spTgt spid="35"/>
                                        </p:tgtEl>
                                        <p:attrNameLst>
                                          <p:attrName>transform.rotation_z</p:attrName>
                                        </p:attrNameLst>
                                      </p:cBhvr>
                                      <p:tavLst>
                                        <p:tav tm="0">
                                          <p:val>
                                            <p:strVal val="ppt_r"/>
                                          </p:val>
                                        </p:tav>
                                        <p:tav tm="100000">
                                          <p:val>
                                            <p:fltVal val="-90"/>
                                          </p:val>
                                        </p:tav>
                                      </p:tavLst>
                                    </p:anim>
                                  </p:childTnLst>
                                </p:cTn>
                              </p:par>
                              <p:par>
                                <p:cTn id="3095" presetID="0" presetClass="entr" presetSubtype="0" fill="hold" grpId="5" nodeType="withEffect">
                                  <p:stCondLst>
                                    <p:cond delay="0"/>
                                  </p:stCondLst>
                                  <p:childTnLst>
                                    <p:anim to="" calcmode="lin" valueType="num">
                                      <p:cBhvr>
                                        <p:cTn id="3096" dur="500" fill="hold">
                                          <p:stCondLst>
                                            <p:cond delay="0"/>
                                          </p:stCondLst>
                                        </p:cTn>
                                        <p:tgtEl>
                                          <p:spTgt spid="34"/>
                                        </p:tgtEl>
                                        <p:attrNameLst>
                                          <p:attrName>ppt_x</p:attrName>
                                        </p:attrNameLst>
                                      </p:cBhvr>
                                      <p:tavLst>
                                        <p:tav tm="0">
                                          <p:val>
                                            <p:strVal val="ppt_x"/>
                                          </p:val>
                                        </p:tav>
                                        <p:tav tm="100000">
                                          <p:val>
                                            <p:fltVal val="-0.42312"/>
                                          </p:val>
                                        </p:tav>
                                      </p:tavLst>
                                    </p:anim>
                                    <p:anim to="" calcmode="lin" valueType="num">
                                      <p:cBhvr>
                                        <p:cTn id="3097" dur="500" fill="hold">
                                          <p:stCondLst>
                                            <p:cond delay="0"/>
                                          </p:stCondLst>
                                        </p:cTn>
                                        <p:tgtEl>
                                          <p:spTgt spid="34"/>
                                        </p:tgtEl>
                                        <p:attrNameLst>
                                          <p:attrName>ppt_y</p:attrName>
                                        </p:attrNameLst>
                                      </p:cBhvr>
                                      <p:tavLst>
                                        <p:tav tm="0">
                                          <p:val>
                                            <p:strVal val="ppt_y"/>
                                          </p:val>
                                        </p:tav>
                                        <p:tav tm="100000">
                                          <p:val>
                                            <p:fltVal val="-0.07776"/>
                                          </p:val>
                                        </p:tav>
                                      </p:tavLst>
                                    </p:anim>
                                    <p:anim to="" calcmode="lin" valueType="num">
                                      <p:cBhvr>
                                        <p:cTn id="3098" dur="500" fill="hold">
                                          <p:stCondLst>
                                            <p:cond delay="0"/>
                                          </p:stCondLst>
                                        </p:cTn>
                                        <p:tgtEl>
                                          <p:spTgt spid="34"/>
                                        </p:tgtEl>
                                        <p:attrNameLst>
                                          <p:attrName>transform.rotation_z</p:attrName>
                                        </p:attrNameLst>
                                      </p:cBhvr>
                                      <p:tavLst>
                                        <p:tav tm="0">
                                          <p:val>
                                            <p:strVal val="ppt_r"/>
                                          </p:val>
                                        </p:tav>
                                        <p:tav tm="100000">
                                          <p:val>
                                            <p:fltVal val="0"/>
                                          </p:val>
                                        </p:tav>
                                      </p:tavLst>
                                    </p:anim>
                                  </p:childTnLst>
                                </p:cTn>
                              </p:par>
                              <p:par>
                                <p:cTn id="3099" presetID="0" presetClass="entr" presetSubtype="0" fill="hold" grpId="6" nodeType="withEffect">
                                  <p:stCondLst>
                                    <p:cond delay="0"/>
                                  </p:stCondLst>
                                  <p:childTnLst>
                                    <p:anim to="" calcmode="lin" valueType="num">
                                      <p:cBhvr>
                                        <p:cTn id="3100" dur="500" fill="hold">
                                          <p:stCondLst>
                                            <p:cond delay="0"/>
                                          </p:stCondLst>
                                        </p:cTn>
                                        <p:tgtEl>
                                          <p:spTgt spid="33"/>
                                        </p:tgtEl>
                                        <p:attrNameLst>
                                          <p:attrName>ppt_x</p:attrName>
                                        </p:attrNameLst>
                                      </p:cBhvr>
                                      <p:tavLst>
                                        <p:tav tm="0">
                                          <p:val>
                                            <p:strVal val="ppt_x"/>
                                          </p:val>
                                        </p:tav>
                                        <p:tav tm="100000">
                                          <p:val>
                                            <p:fltVal val="-0.33355"/>
                                          </p:val>
                                        </p:tav>
                                      </p:tavLst>
                                    </p:anim>
                                    <p:anim to="" calcmode="lin" valueType="num">
                                      <p:cBhvr>
                                        <p:cTn id="3101" dur="500" fill="hold">
                                          <p:stCondLst>
                                            <p:cond delay="0"/>
                                          </p:stCondLst>
                                        </p:cTn>
                                        <p:tgtEl>
                                          <p:spTgt spid="33"/>
                                        </p:tgtEl>
                                        <p:attrNameLst>
                                          <p:attrName>ppt_y</p:attrName>
                                        </p:attrNameLst>
                                      </p:cBhvr>
                                      <p:tavLst>
                                        <p:tav tm="0">
                                          <p:val>
                                            <p:strVal val="ppt_y"/>
                                          </p:val>
                                        </p:tav>
                                        <p:tav tm="100000">
                                          <p:val>
                                            <p:fltVal val="-0.23534"/>
                                          </p:val>
                                        </p:tav>
                                      </p:tavLst>
                                    </p:anim>
                                    <p:anim to="" calcmode="lin" valueType="num">
                                      <p:cBhvr>
                                        <p:cTn id="3102" dur="500" fill="hold">
                                          <p:stCondLst>
                                            <p:cond delay="0"/>
                                          </p:stCondLst>
                                        </p:cTn>
                                        <p:tgtEl>
                                          <p:spTgt spid="33"/>
                                        </p:tgtEl>
                                        <p:attrNameLst>
                                          <p:attrName>transform.rotation_z</p:attrName>
                                        </p:attrNameLst>
                                      </p:cBhvr>
                                      <p:tavLst>
                                        <p:tav tm="0">
                                          <p:val>
                                            <p:strVal val="ppt_r"/>
                                          </p:val>
                                        </p:tav>
                                        <p:tav tm="100000">
                                          <p:val>
                                            <p:fltVal val="0"/>
                                          </p:val>
                                        </p:tav>
                                      </p:tavLst>
                                    </p:anim>
                                  </p:childTnLst>
                                </p:cTn>
                              </p:par>
                              <p:par>
                                <p:cTn id="3103" presetID="0" presetClass="entr" presetSubtype="0" fill="hold" grpId="7" nodeType="withEffect">
                                  <p:stCondLst>
                                    <p:cond delay="0"/>
                                  </p:stCondLst>
                                  <p:childTnLst>
                                    <p:anim to="" calcmode="lin" valueType="num">
                                      <p:cBhvr>
                                        <p:cTn id="3104" dur="500" fill="hold">
                                          <p:stCondLst>
                                            <p:cond delay="0"/>
                                          </p:stCondLst>
                                        </p:cTn>
                                        <p:tgtEl>
                                          <p:spTgt spid="32"/>
                                        </p:tgtEl>
                                        <p:attrNameLst>
                                          <p:attrName>ppt_x</p:attrName>
                                        </p:attrNameLst>
                                      </p:cBhvr>
                                      <p:tavLst>
                                        <p:tav tm="0">
                                          <p:val>
                                            <p:strVal val="ppt_x"/>
                                          </p:val>
                                        </p:tav>
                                        <p:tav tm="100000">
                                          <p:val>
                                            <p:fltVal val="-0.45832"/>
                                          </p:val>
                                        </p:tav>
                                      </p:tavLst>
                                    </p:anim>
                                    <p:anim to="" calcmode="lin" valueType="num">
                                      <p:cBhvr>
                                        <p:cTn id="3105" dur="500" fill="hold">
                                          <p:stCondLst>
                                            <p:cond delay="0"/>
                                          </p:stCondLst>
                                        </p:cTn>
                                        <p:tgtEl>
                                          <p:spTgt spid="32"/>
                                        </p:tgtEl>
                                        <p:attrNameLst>
                                          <p:attrName>ppt_y</p:attrName>
                                        </p:attrNameLst>
                                      </p:cBhvr>
                                      <p:tavLst>
                                        <p:tav tm="0">
                                          <p:val>
                                            <p:strVal val="ppt_y"/>
                                          </p:val>
                                        </p:tav>
                                        <p:tav tm="100000">
                                          <p:val>
                                            <p:fltVal val="-0.3912"/>
                                          </p:val>
                                        </p:tav>
                                      </p:tavLst>
                                    </p:anim>
                                    <p:anim to="" calcmode="lin" valueType="num">
                                      <p:cBhvr>
                                        <p:cTn id="3106" dur="500" fill="hold">
                                          <p:stCondLst>
                                            <p:cond delay="0"/>
                                          </p:stCondLst>
                                        </p:cTn>
                                        <p:tgtEl>
                                          <p:spTgt spid="32"/>
                                        </p:tgtEl>
                                        <p:attrNameLst>
                                          <p:attrName>transform.rotation_z</p:attrName>
                                        </p:attrNameLst>
                                      </p:cBhvr>
                                      <p:tavLst>
                                        <p:tav tm="0">
                                          <p:val>
                                            <p:strVal val="ppt_r"/>
                                          </p:val>
                                        </p:tav>
                                        <p:tav tm="100000">
                                          <p:val>
                                            <p:fltVal val="0"/>
                                          </p:val>
                                        </p:tav>
                                      </p:tavLst>
                                    </p:anim>
                                  </p:childTnLst>
                                </p:cTn>
                              </p:par>
                              <p:par>
                                <p:cTn id="3107" presetID="0" presetClass="entr" presetSubtype="0" fill="hold" grpId="8" nodeType="withEffect">
                                  <p:stCondLst>
                                    <p:cond delay="0"/>
                                  </p:stCondLst>
                                  <p:childTnLst>
                                    <p:anim to="" calcmode="lin" valueType="num">
                                      <p:cBhvr>
                                        <p:cTn id="3108" dur="500" fill="hold">
                                          <p:stCondLst>
                                            <p:cond delay="0"/>
                                          </p:stCondLst>
                                        </p:cTn>
                                        <p:tgtEl>
                                          <p:spTgt spid="31"/>
                                        </p:tgtEl>
                                        <p:attrNameLst>
                                          <p:attrName>ppt_x</p:attrName>
                                        </p:attrNameLst>
                                      </p:cBhvr>
                                      <p:tavLst>
                                        <p:tav tm="0">
                                          <p:val>
                                            <p:strVal val="ppt_x"/>
                                          </p:val>
                                        </p:tav>
                                        <p:tav tm="100000">
                                          <p:val>
                                            <p:fltVal val="-0.52761"/>
                                          </p:val>
                                        </p:tav>
                                      </p:tavLst>
                                    </p:anim>
                                    <p:anim to="" calcmode="lin" valueType="num">
                                      <p:cBhvr>
                                        <p:cTn id="3109" dur="500" fill="hold">
                                          <p:stCondLst>
                                            <p:cond delay="0"/>
                                          </p:stCondLst>
                                        </p:cTn>
                                        <p:tgtEl>
                                          <p:spTgt spid="31"/>
                                        </p:tgtEl>
                                        <p:attrNameLst>
                                          <p:attrName>ppt_y</p:attrName>
                                        </p:attrNameLst>
                                      </p:cBhvr>
                                      <p:tavLst>
                                        <p:tav tm="0">
                                          <p:val>
                                            <p:strVal val="ppt_y"/>
                                          </p:val>
                                        </p:tav>
                                        <p:tav tm="100000">
                                          <p:val>
                                            <p:fltVal val="-0.60958"/>
                                          </p:val>
                                        </p:tav>
                                      </p:tavLst>
                                    </p:anim>
                                    <p:anim to="" calcmode="lin" valueType="num">
                                      <p:cBhvr>
                                        <p:cTn id="3110" dur="500" fill="hold">
                                          <p:stCondLst>
                                            <p:cond delay="0"/>
                                          </p:stCondLst>
                                        </p:cTn>
                                        <p:tgtEl>
                                          <p:spTgt spid="31"/>
                                        </p:tgtEl>
                                        <p:attrNameLst>
                                          <p:attrName>transform.rotation_z</p:attrName>
                                        </p:attrNameLst>
                                      </p:cBhvr>
                                      <p:tavLst>
                                        <p:tav tm="0">
                                          <p:val>
                                            <p:strVal val="ppt_r"/>
                                          </p:val>
                                        </p:tav>
                                        <p:tav tm="100000">
                                          <p:val>
                                            <p:fltVal val="0"/>
                                          </p:val>
                                        </p:tav>
                                      </p:tavLst>
                                    </p:anim>
                                  </p:childTnLst>
                                </p:cTn>
                              </p:par>
                              <p:par>
                                <p:cTn id="3111" presetID="0" presetClass="entr" presetSubtype="0" fill="hold" grpId="9" nodeType="withEffect">
                                  <p:stCondLst>
                                    <p:cond delay="0"/>
                                  </p:stCondLst>
                                  <p:childTnLst>
                                    <p:anim to="" calcmode="lin" valueType="num">
                                      <p:cBhvr>
                                        <p:cTn id="3112" dur="500" fill="hold">
                                          <p:stCondLst>
                                            <p:cond delay="0"/>
                                          </p:stCondLst>
                                        </p:cTn>
                                        <p:tgtEl>
                                          <p:spTgt spid="30"/>
                                        </p:tgtEl>
                                        <p:attrNameLst>
                                          <p:attrName>ppt_x</p:attrName>
                                        </p:attrNameLst>
                                      </p:cBhvr>
                                      <p:tavLst>
                                        <p:tav tm="0">
                                          <p:val>
                                            <p:strVal val="ppt_x"/>
                                          </p:val>
                                        </p:tav>
                                        <p:tav tm="100000">
                                          <p:val>
                                            <p:fltVal val="-0.98574"/>
                                          </p:val>
                                        </p:tav>
                                      </p:tavLst>
                                    </p:anim>
                                    <p:anim to="" calcmode="lin" valueType="num">
                                      <p:cBhvr>
                                        <p:cTn id="3113" dur="500" fill="hold">
                                          <p:stCondLst>
                                            <p:cond delay="0"/>
                                          </p:stCondLst>
                                        </p:cTn>
                                        <p:tgtEl>
                                          <p:spTgt spid="30"/>
                                        </p:tgtEl>
                                        <p:attrNameLst>
                                          <p:attrName>ppt_y</p:attrName>
                                        </p:attrNameLst>
                                      </p:cBhvr>
                                      <p:tavLst>
                                        <p:tav tm="0">
                                          <p:val>
                                            <p:strVal val="ppt_y"/>
                                          </p:val>
                                        </p:tav>
                                        <p:tav tm="100000">
                                          <p:val>
                                            <p:fltVal val="-0.86435"/>
                                          </p:val>
                                        </p:tav>
                                      </p:tavLst>
                                    </p:anim>
                                    <p:anim to="" calcmode="lin" valueType="num">
                                      <p:cBhvr>
                                        <p:cTn id="3114" dur="500" fill="hold">
                                          <p:stCondLst>
                                            <p:cond delay="0"/>
                                          </p:stCondLst>
                                        </p:cTn>
                                        <p:tgtEl>
                                          <p:spTgt spid="30"/>
                                        </p:tgtEl>
                                        <p:attrNameLst>
                                          <p:attrName>transform.rotation_z</p:attrName>
                                        </p:attrNameLst>
                                      </p:cBhvr>
                                      <p:tavLst>
                                        <p:tav tm="0">
                                          <p:val>
                                            <p:strVal val="ppt_r"/>
                                          </p:val>
                                        </p:tav>
                                        <p:tav tm="100000">
                                          <p:val>
                                            <p:fltVal val="-90"/>
                                          </p:val>
                                        </p:tav>
                                      </p:tavLst>
                                    </p:anim>
                                  </p:childTnLst>
                                </p:cTn>
                              </p:par>
                              <p:par>
                                <p:cTn id="3115" presetID="0" presetClass="entr" presetSubtype="0" fill="hold" grpId="10" nodeType="withEffect">
                                  <p:stCondLst>
                                    <p:cond delay="0"/>
                                  </p:stCondLst>
                                  <p:childTnLst>
                                    <p:anim to="" calcmode="lin" valueType="num">
                                      <p:cBhvr>
                                        <p:cTn id="3116" dur="500" fill="hold">
                                          <p:stCondLst>
                                            <p:cond delay="0"/>
                                          </p:stCondLst>
                                        </p:cTn>
                                        <p:tgtEl>
                                          <p:spTgt spid="29"/>
                                        </p:tgtEl>
                                        <p:attrNameLst>
                                          <p:attrName>ppt_x</p:attrName>
                                        </p:attrNameLst>
                                      </p:cBhvr>
                                      <p:tavLst>
                                        <p:tav tm="0">
                                          <p:val>
                                            <p:strVal val="ppt_x"/>
                                          </p:val>
                                        </p:tav>
                                        <p:tav tm="100000">
                                          <p:val>
                                            <p:fltVal val="-1.14787"/>
                                          </p:val>
                                        </p:tav>
                                      </p:tavLst>
                                    </p:anim>
                                    <p:anim to="" calcmode="lin" valueType="num">
                                      <p:cBhvr>
                                        <p:cTn id="3117" dur="500" fill="hold">
                                          <p:stCondLst>
                                            <p:cond delay="0"/>
                                          </p:stCondLst>
                                        </p:cTn>
                                        <p:tgtEl>
                                          <p:spTgt spid="29"/>
                                        </p:tgtEl>
                                        <p:attrNameLst>
                                          <p:attrName>ppt_y</p:attrName>
                                        </p:attrNameLst>
                                      </p:cBhvr>
                                      <p:tavLst>
                                        <p:tav tm="0">
                                          <p:val>
                                            <p:strVal val="ppt_y"/>
                                          </p:val>
                                        </p:tav>
                                        <p:tav tm="100000">
                                          <p:val>
                                            <p:fltVal val="-1.03993"/>
                                          </p:val>
                                        </p:tav>
                                      </p:tavLst>
                                    </p:anim>
                                    <p:anim to="" calcmode="lin" valueType="num">
                                      <p:cBhvr>
                                        <p:cTn id="3118" dur="500" fill="hold">
                                          <p:stCondLst>
                                            <p:cond delay="0"/>
                                          </p:stCondLst>
                                        </p:cTn>
                                        <p:tgtEl>
                                          <p:spTgt spid="29"/>
                                        </p:tgtEl>
                                        <p:attrNameLst>
                                          <p:attrName>transform.rotation_z</p:attrName>
                                        </p:attrNameLst>
                                      </p:cBhvr>
                                      <p:tavLst>
                                        <p:tav tm="0">
                                          <p:val>
                                            <p:strVal val="ppt_r"/>
                                          </p:val>
                                        </p:tav>
                                        <p:tav tm="100000">
                                          <p:val>
                                            <p:fltVal val="-90"/>
                                          </p:val>
                                        </p:tav>
                                      </p:tavLst>
                                    </p:anim>
                                  </p:childTnLst>
                                </p:cTn>
                              </p:par>
                              <p:par>
                                <p:cTn id="3119" presetID="0" presetClass="entr" presetSubtype="0" fill="hold" grpId="11" nodeType="withEffect">
                                  <p:stCondLst>
                                    <p:cond delay="0"/>
                                  </p:stCondLst>
                                  <p:childTnLst>
                                    <p:anim to="" calcmode="lin" valueType="num">
                                      <p:cBhvr>
                                        <p:cTn id="3120" dur="500" fill="hold">
                                          <p:stCondLst>
                                            <p:cond delay="0"/>
                                          </p:stCondLst>
                                        </p:cTn>
                                        <p:tgtEl>
                                          <p:spTgt spid="28"/>
                                        </p:tgtEl>
                                        <p:attrNameLst>
                                          <p:attrName>ppt_x</p:attrName>
                                        </p:attrNameLst>
                                      </p:cBhvr>
                                      <p:tavLst>
                                        <p:tav tm="0">
                                          <p:val>
                                            <p:strVal val="ppt_x"/>
                                          </p:val>
                                        </p:tav>
                                        <p:tav tm="100000">
                                          <p:val>
                                            <p:fltVal val="-1.45"/>
                                          </p:val>
                                        </p:tav>
                                      </p:tavLst>
                                    </p:anim>
                                    <p:anim to="" calcmode="lin" valueType="num">
                                      <p:cBhvr>
                                        <p:cTn id="3121" dur="500" fill="hold">
                                          <p:stCondLst>
                                            <p:cond delay="0"/>
                                          </p:stCondLst>
                                        </p:cTn>
                                        <p:tgtEl>
                                          <p:spTgt spid="28"/>
                                        </p:tgtEl>
                                        <p:attrNameLst>
                                          <p:attrName>ppt_y</p:attrName>
                                        </p:attrNameLst>
                                      </p:cBhvr>
                                      <p:tavLst>
                                        <p:tav tm="0">
                                          <p:val>
                                            <p:strVal val="ppt_y"/>
                                          </p:val>
                                        </p:tav>
                                        <p:tav tm="100000">
                                          <p:val>
                                            <p:fltVal val="-1.71418"/>
                                          </p:val>
                                        </p:tav>
                                      </p:tavLst>
                                    </p:anim>
                                    <p:anim to="" calcmode="lin" valueType="num">
                                      <p:cBhvr>
                                        <p:cTn id="3122" dur="500" fill="hold">
                                          <p:stCondLst>
                                            <p:cond delay="0"/>
                                          </p:stCondLst>
                                        </p:cTn>
                                        <p:tgtEl>
                                          <p:spTgt spid="28"/>
                                        </p:tgtEl>
                                        <p:attrNameLst>
                                          <p:attrName>transform.rotation_z</p:attrName>
                                        </p:attrNameLst>
                                      </p:cBhvr>
                                      <p:tavLst>
                                        <p:tav tm="0">
                                          <p:val>
                                            <p:strVal val="ppt_r"/>
                                          </p:val>
                                        </p:tav>
                                        <p:tav tm="100000">
                                          <p:val>
                                            <p:fltVal val="0"/>
                                          </p:val>
                                        </p:tav>
                                      </p:tavLst>
                                    </p:anim>
                                  </p:childTnLst>
                                </p:cTn>
                              </p:par>
                              <p:par>
                                <p:cTn id="3123" presetID="0" presetClass="entr" presetSubtype="0" fill="hold" grpId="12" nodeType="withEffect">
                                  <p:stCondLst>
                                    <p:cond delay="0"/>
                                  </p:stCondLst>
                                  <p:childTnLst>
                                    <p:anim to="" calcmode="lin" valueType="num">
                                      <p:cBhvr>
                                        <p:cTn id="3124" dur="500" fill="hold">
                                          <p:stCondLst>
                                            <p:cond delay="0"/>
                                          </p:stCondLst>
                                        </p:cTn>
                                        <p:tgtEl>
                                          <p:spTgt spid="27"/>
                                        </p:tgtEl>
                                        <p:attrNameLst>
                                          <p:attrName>ppt_x</p:attrName>
                                        </p:attrNameLst>
                                      </p:cBhvr>
                                      <p:tavLst>
                                        <p:tav tm="0">
                                          <p:val>
                                            <p:strVal val="ppt_x"/>
                                          </p:val>
                                        </p:tav>
                                        <p:tav tm="100000">
                                          <p:val>
                                            <p:fltVal val="-1.52031"/>
                                          </p:val>
                                        </p:tav>
                                      </p:tavLst>
                                    </p:anim>
                                    <p:anim to="" calcmode="lin" valueType="num">
                                      <p:cBhvr>
                                        <p:cTn id="3125" dur="500" fill="hold">
                                          <p:stCondLst>
                                            <p:cond delay="0"/>
                                          </p:stCondLst>
                                        </p:cTn>
                                        <p:tgtEl>
                                          <p:spTgt spid="27"/>
                                        </p:tgtEl>
                                        <p:attrNameLst>
                                          <p:attrName>ppt_y</p:attrName>
                                        </p:attrNameLst>
                                      </p:cBhvr>
                                      <p:tavLst>
                                        <p:tav tm="0">
                                          <p:val>
                                            <p:strVal val="ppt_y"/>
                                          </p:val>
                                        </p:tav>
                                        <p:tav tm="100000">
                                          <p:val>
                                            <p:fltVal val="-2.07845"/>
                                          </p:val>
                                        </p:tav>
                                      </p:tavLst>
                                    </p:anim>
                                    <p:anim to="" calcmode="lin" valueType="num">
                                      <p:cBhvr>
                                        <p:cTn id="3126" dur="500" fill="hold">
                                          <p:stCondLst>
                                            <p:cond delay="0"/>
                                          </p:stCondLst>
                                        </p:cTn>
                                        <p:tgtEl>
                                          <p:spTgt spid="27"/>
                                        </p:tgtEl>
                                        <p:attrNameLst>
                                          <p:attrName>transform.rotation_z</p:attrName>
                                        </p:attrNameLst>
                                      </p:cBhvr>
                                      <p:tavLst>
                                        <p:tav tm="0">
                                          <p:val>
                                            <p:strVal val="ppt_r"/>
                                          </p:val>
                                        </p:tav>
                                        <p:tav tm="100000">
                                          <p:val>
                                            <p:fltVal val="0"/>
                                          </p:val>
                                        </p:tav>
                                      </p:tavLst>
                                    </p:anim>
                                  </p:childTnLst>
                                </p:cTn>
                              </p:par>
                              <p:par>
                                <p:cTn id="3127" presetID="0" presetClass="entr" presetSubtype="0" fill="hold" grpId="13" nodeType="withEffect">
                                  <p:stCondLst>
                                    <p:cond delay="0"/>
                                  </p:stCondLst>
                                  <p:childTnLst>
                                    <p:anim to="" calcmode="lin" valueType="num">
                                      <p:cBhvr>
                                        <p:cTn id="3128" dur="500" fill="hold">
                                          <p:stCondLst>
                                            <p:cond delay="0"/>
                                          </p:stCondLst>
                                        </p:cTn>
                                        <p:tgtEl>
                                          <p:spTgt spid="26"/>
                                        </p:tgtEl>
                                        <p:attrNameLst>
                                          <p:attrName>ppt_x</p:attrName>
                                        </p:attrNameLst>
                                      </p:cBhvr>
                                      <p:tavLst>
                                        <p:tav tm="0">
                                          <p:val>
                                            <p:strVal val="ppt_x"/>
                                          </p:val>
                                        </p:tav>
                                        <p:tav tm="100000">
                                          <p:val>
                                            <p:fltVal val="-2.02002"/>
                                          </p:val>
                                        </p:tav>
                                      </p:tavLst>
                                    </p:anim>
                                    <p:anim to="" calcmode="lin" valueType="num">
                                      <p:cBhvr>
                                        <p:cTn id="3129" dur="500" fill="hold">
                                          <p:stCondLst>
                                            <p:cond delay="0"/>
                                          </p:stCondLst>
                                        </p:cTn>
                                        <p:tgtEl>
                                          <p:spTgt spid="26"/>
                                        </p:tgtEl>
                                        <p:attrNameLst>
                                          <p:attrName>ppt_y</p:attrName>
                                        </p:attrNameLst>
                                      </p:cBhvr>
                                      <p:tavLst>
                                        <p:tav tm="0">
                                          <p:val>
                                            <p:strVal val="ppt_y"/>
                                          </p:val>
                                        </p:tav>
                                        <p:tav tm="100000">
                                          <p:val>
                                            <p:fltVal val="-3.13057"/>
                                          </p:val>
                                        </p:tav>
                                      </p:tavLst>
                                    </p:anim>
                                    <p:anim to="" calcmode="lin" valueType="num">
                                      <p:cBhvr>
                                        <p:cTn id="3130"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3131" presetID="0" presetClass="entr" presetSubtype="0" fill="hold" grpId="14" nodeType="withEffect">
                                  <p:stCondLst>
                                    <p:cond delay="0"/>
                                  </p:stCondLst>
                                  <p:childTnLst>
                                    <p:anim to="" calcmode="lin" valueType="num">
                                      <p:cBhvr>
                                        <p:cTn id="3132" dur="500" fill="hold">
                                          <p:stCondLst>
                                            <p:cond delay="0"/>
                                          </p:stCondLst>
                                        </p:cTn>
                                        <p:tgtEl>
                                          <p:spTgt spid="25"/>
                                        </p:tgtEl>
                                        <p:attrNameLst>
                                          <p:attrName>ppt_x</p:attrName>
                                        </p:attrNameLst>
                                      </p:cBhvr>
                                      <p:tavLst>
                                        <p:tav tm="0">
                                          <p:val>
                                            <p:strVal val="ppt_x"/>
                                          </p:val>
                                        </p:tav>
                                        <p:tav tm="100000">
                                          <p:val>
                                            <p:fltVal val="-2.40189"/>
                                          </p:val>
                                        </p:tav>
                                      </p:tavLst>
                                    </p:anim>
                                    <p:anim to="" calcmode="lin" valueType="num">
                                      <p:cBhvr>
                                        <p:cTn id="3133" dur="500" fill="hold">
                                          <p:stCondLst>
                                            <p:cond delay="0"/>
                                          </p:stCondLst>
                                        </p:cTn>
                                        <p:tgtEl>
                                          <p:spTgt spid="25"/>
                                        </p:tgtEl>
                                        <p:attrNameLst>
                                          <p:attrName>ppt_y</p:attrName>
                                        </p:attrNameLst>
                                      </p:cBhvr>
                                      <p:tavLst>
                                        <p:tav tm="0">
                                          <p:val>
                                            <p:strVal val="ppt_y"/>
                                          </p:val>
                                        </p:tav>
                                        <p:tav tm="100000">
                                          <p:val>
                                            <p:fltVal val="-2.63118"/>
                                          </p:val>
                                        </p:tav>
                                      </p:tavLst>
                                    </p:anim>
                                    <p:anim to="" calcmode="lin" valueType="num">
                                      <p:cBhvr>
                                        <p:cTn id="3134"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3135" presetID="0" presetClass="entr" presetSubtype="0" fill="hold" grpId="15" nodeType="withEffect">
                                  <p:stCondLst>
                                    <p:cond delay="0"/>
                                  </p:stCondLst>
                                  <p:childTnLst>
                                    <p:anim to="" calcmode="lin" valueType="num">
                                      <p:cBhvr>
                                        <p:cTn id="3136" dur="500" fill="hold">
                                          <p:stCondLst>
                                            <p:cond delay="0"/>
                                          </p:stCondLst>
                                        </p:cTn>
                                        <p:tgtEl>
                                          <p:spTgt spid="24"/>
                                        </p:tgtEl>
                                        <p:attrNameLst>
                                          <p:attrName>ppt_x</p:attrName>
                                        </p:attrNameLst>
                                      </p:cBhvr>
                                      <p:tavLst>
                                        <p:tav tm="0">
                                          <p:val>
                                            <p:strVal val="ppt_x"/>
                                          </p:val>
                                        </p:tav>
                                        <p:tav tm="100000">
                                          <p:val>
                                            <p:fltVal val="-2.70878"/>
                                          </p:val>
                                        </p:tav>
                                      </p:tavLst>
                                    </p:anim>
                                    <p:anim to="" calcmode="lin" valueType="num">
                                      <p:cBhvr>
                                        <p:cTn id="3137" dur="500" fill="hold">
                                          <p:stCondLst>
                                            <p:cond delay="0"/>
                                          </p:stCondLst>
                                        </p:cTn>
                                        <p:tgtEl>
                                          <p:spTgt spid="24"/>
                                        </p:tgtEl>
                                        <p:attrNameLst>
                                          <p:attrName>ppt_y</p:attrName>
                                        </p:attrNameLst>
                                      </p:cBhvr>
                                      <p:tavLst>
                                        <p:tav tm="0">
                                          <p:val>
                                            <p:strVal val="ppt_y"/>
                                          </p:val>
                                        </p:tav>
                                        <p:tav tm="100000">
                                          <p:val>
                                            <p:fltVal val="-2.2682"/>
                                          </p:val>
                                        </p:tav>
                                      </p:tavLst>
                                    </p:anim>
                                    <p:anim to="" calcmode="lin" valueType="num">
                                      <p:cBhvr>
                                        <p:cTn id="3138"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3139" presetID="0" presetClass="entr" presetSubtype="0" fill="hold" grpId="16" nodeType="withEffect">
                                  <p:stCondLst>
                                    <p:cond delay="0"/>
                                  </p:stCondLst>
                                  <p:childTnLst>
                                    <p:anim to="" calcmode="lin" valueType="num">
                                      <p:cBhvr>
                                        <p:cTn id="3140" dur="500" fill="hold">
                                          <p:stCondLst>
                                            <p:cond delay="0"/>
                                          </p:stCondLst>
                                        </p:cTn>
                                        <p:tgtEl>
                                          <p:spTgt spid="23"/>
                                        </p:tgtEl>
                                        <p:attrNameLst>
                                          <p:attrName>ppt_x</p:attrName>
                                        </p:attrNameLst>
                                      </p:cBhvr>
                                      <p:tavLst>
                                        <p:tav tm="0">
                                          <p:val>
                                            <p:strVal val="ppt_x"/>
                                          </p:val>
                                        </p:tav>
                                        <p:tav tm="100000">
                                          <p:val>
                                            <p:fltVal val="-2.94315"/>
                                          </p:val>
                                        </p:tav>
                                      </p:tavLst>
                                    </p:anim>
                                    <p:anim to="" calcmode="lin" valueType="num">
                                      <p:cBhvr>
                                        <p:cTn id="3141" dur="500" fill="hold">
                                          <p:stCondLst>
                                            <p:cond delay="0"/>
                                          </p:stCondLst>
                                        </p:cTn>
                                        <p:tgtEl>
                                          <p:spTgt spid="23"/>
                                        </p:tgtEl>
                                        <p:attrNameLst>
                                          <p:attrName>ppt_y</p:attrName>
                                        </p:attrNameLst>
                                      </p:cBhvr>
                                      <p:tavLst>
                                        <p:tav tm="0">
                                          <p:val>
                                            <p:strVal val="ppt_y"/>
                                          </p:val>
                                        </p:tav>
                                        <p:tav tm="100000">
                                          <p:val>
                                            <p:fltVal val="-2.16577"/>
                                          </p:val>
                                        </p:tav>
                                      </p:tavLst>
                                    </p:anim>
                                    <p:anim to="" calcmode="lin" valueType="num">
                                      <p:cBhvr>
                                        <p:cTn id="3142"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3143" presetID="0" presetClass="entr" presetSubtype="0" fill="hold" grpId="17" nodeType="withEffect">
                                  <p:stCondLst>
                                    <p:cond delay="0"/>
                                  </p:stCondLst>
                                  <p:childTnLst>
                                    <p:anim to="" calcmode="lin" valueType="num">
                                      <p:cBhvr>
                                        <p:cTn id="3144" dur="500" fill="hold">
                                          <p:stCondLst>
                                            <p:cond delay="0"/>
                                          </p:stCondLst>
                                        </p:cTn>
                                        <p:tgtEl>
                                          <p:spTgt spid="22"/>
                                        </p:tgtEl>
                                        <p:attrNameLst>
                                          <p:attrName>ppt_x</p:attrName>
                                        </p:attrNameLst>
                                      </p:cBhvr>
                                      <p:tavLst>
                                        <p:tav tm="0">
                                          <p:val>
                                            <p:strVal val="ppt_x"/>
                                          </p:val>
                                        </p:tav>
                                        <p:tav tm="100000">
                                          <p:val>
                                            <p:fltVal val="-3.19573"/>
                                          </p:val>
                                        </p:tav>
                                      </p:tavLst>
                                    </p:anim>
                                    <p:anim to="" calcmode="lin" valueType="num">
                                      <p:cBhvr>
                                        <p:cTn id="3145" dur="500" fill="hold">
                                          <p:stCondLst>
                                            <p:cond delay="0"/>
                                          </p:stCondLst>
                                        </p:cTn>
                                        <p:tgtEl>
                                          <p:spTgt spid="22"/>
                                        </p:tgtEl>
                                        <p:attrNameLst>
                                          <p:attrName>ppt_y</p:attrName>
                                        </p:attrNameLst>
                                      </p:cBhvr>
                                      <p:tavLst>
                                        <p:tav tm="0">
                                          <p:val>
                                            <p:strVal val="ppt_y"/>
                                          </p:val>
                                        </p:tav>
                                        <p:tav tm="100000">
                                          <p:val>
                                            <p:fltVal val="-2.03384"/>
                                          </p:val>
                                        </p:tav>
                                      </p:tavLst>
                                    </p:anim>
                                    <p:anim to="" calcmode="lin" valueType="num">
                                      <p:cBhvr>
                                        <p:cTn id="3146"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3147" presetID="0" presetClass="entr" presetSubtype="0" fill="hold" grpId="18" nodeType="withEffect">
                                  <p:stCondLst>
                                    <p:cond delay="0"/>
                                  </p:stCondLst>
                                  <p:childTnLst>
                                    <p:anim to="" calcmode="lin" valueType="num">
                                      <p:cBhvr>
                                        <p:cTn id="3148" dur="500" fill="hold">
                                          <p:stCondLst>
                                            <p:cond delay="0"/>
                                          </p:stCondLst>
                                        </p:cTn>
                                        <p:tgtEl>
                                          <p:spTgt spid="21"/>
                                        </p:tgtEl>
                                        <p:attrNameLst>
                                          <p:attrName>ppt_x</p:attrName>
                                        </p:attrNameLst>
                                      </p:cBhvr>
                                      <p:tavLst>
                                        <p:tav tm="0">
                                          <p:val>
                                            <p:strVal val="ppt_x"/>
                                          </p:val>
                                        </p:tav>
                                        <p:tav tm="100000">
                                          <p:val>
                                            <p:fltVal val="-3.38321"/>
                                          </p:val>
                                        </p:tav>
                                      </p:tavLst>
                                    </p:anim>
                                    <p:anim to="" calcmode="lin" valueType="num">
                                      <p:cBhvr>
                                        <p:cTn id="3149" dur="500" fill="hold">
                                          <p:stCondLst>
                                            <p:cond delay="0"/>
                                          </p:stCondLst>
                                        </p:cTn>
                                        <p:tgtEl>
                                          <p:spTgt spid="21"/>
                                        </p:tgtEl>
                                        <p:attrNameLst>
                                          <p:attrName>ppt_y</p:attrName>
                                        </p:attrNameLst>
                                      </p:cBhvr>
                                      <p:tavLst>
                                        <p:tav tm="0">
                                          <p:val>
                                            <p:strVal val="ppt_y"/>
                                          </p:val>
                                        </p:tav>
                                        <p:tav tm="100000">
                                          <p:val>
                                            <p:fltVal val="-2.08588"/>
                                          </p:val>
                                        </p:tav>
                                      </p:tavLst>
                                    </p:anim>
                                    <p:anim to="" calcmode="lin" valueType="num">
                                      <p:cBhvr>
                                        <p:cTn id="3150"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3151" presetID="0" presetClass="entr" presetSubtype="0" fill="hold" grpId="19" nodeType="withEffect">
                                  <p:stCondLst>
                                    <p:cond delay="0"/>
                                  </p:stCondLst>
                                  <p:childTnLst>
                                    <p:anim to="" calcmode="lin" valueType="num">
                                      <p:cBhvr>
                                        <p:cTn id="3152" dur="500" fill="hold">
                                          <p:stCondLst>
                                            <p:cond delay="0"/>
                                          </p:stCondLst>
                                        </p:cTn>
                                        <p:tgtEl>
                                          <p:spTgt spid="20"/>
                                        </p:tgtEl>
                                        <p:attrNameLst>
                                          <p:attrName>ppt_x</p:attrName>
                                        </p:attrNameLst>
                                      </p:cBhvr>
                                      <p:tavLst>
                                        <p:tav tm="0">
                                          <p:val>
                                            <p:strVal val="ppt_x"/>
                                          </p:val>
                                        </p:tav>
                                        <p:tav tm="100000">
                                          <p:val>
                                            <p:fltVal val="-3.50438"/>
                                          </p:val>
                                        </p:tav>
                                      </p:tavLst>
                                    </p:anim>
                                    <p:anim to="" calcmode="lin" valueType="num">
                                      <p:cBhvr>
                                        <p:cTn id="3153" dur="500" fill="hold">
                                          <p:stCondLst>
                                            <p:cond delay="0"/>
                                          </p:stCondLst>
                                        </p:cTn>
                                        <p:tgtEl>
                                          <p:spTgt spid="20"/>
                                        </p:tgtEl>
                                        <p:attrNameLst>
                                          <p:attrName>ppt_y</p:attrName>
                                        </p:attrNameLst>
                                      </p:cBhvr>
                                      <p:tavLst>
                                        <p:tav tm="0">
                                          <p:val>
                                            <p:strVal val="ppt_y"/>
                                          </p:val>
                                        </p:tav>
                                        <p:tav tm="100000">
                                          <p:val>
                                            <p:fltVal val="-2.40489"/>
                                          </p:val>
                                        </p:tav>
                                      </p:tavLst>
                                    </p:anim>
                                    <p:anim to="" calcmode="lin" valueType="num">
                                      <p:cBhvr>
                                        <p:cTn id="3154"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3155" presetID="0" presetClass="entr" presetSubtype="0" fill="hold" grpId="20" nodeType="withEffect">
                                  <p:stCondLst>
                                    <p:cond delay="0"/>
                                  </p:stCondLst>
                                  <p:childTnLst>
                                    <p:anim to="" calcmode="lin" valueType="num">
                                      <p:cBhvr>
                                        <p:cTn id="3156" dur="500" fill="hold">
                                          <p:stCondLst>
                                            <p:cond delay="0"/>
                                          </p:stCondLst>
                                        </p:cTn>
                                        <p:tgtEl>
                                          <p:spTgt spid="19"/>
                                        </p:tgtEl>
                                        <p:attrNameLst>
                                          <p:attrName>ppt_x</p:attrName>
                                        </p:attrNameLst>
                                      </p:cBhvr>
                                      <p:tavLst>
                                        <p:tav tm="0">
                                          <p:val>
                                            <p:strVal val="ppt_x"/>
                                          </p:val>
                                        </p:tav>
                                        <p:tav tm="100000">
                                          <p:val>
                                            <p:fltVal val="-3.65093"/>
                                          </p:val>
                                        </p:tav>
                                      </p:tavLst>
                                    </p:anim>
                                    <p:anim to="" calcmode="lin" valueType="num">
                                      <p:cBhvr>
                                        <p:cTn id="3157" dur="500" fill="hold">
                                          <p:stCondLst>
                                            <p:cond delay="0"/>
                                          </p:stCondLst>
                                        </p:cTn>
                                        <p:tgtEl>
                                          <p:spTgt spid="19"/>
                                        </p:tgtEl>
                                        <p:attrNameLst>
                                          <p:attrName>ppt_y</p:attrName>
                                        </p:attrNameLst>
                                      </p:cBhvr>
                                      <p:tavLst>
                                        <p:tav tm="0">
                                          <p:val>
                                            <p:strVal val="ppt_y"/>
                                          </p:val>
                                        </p:tav>
                                        <p:tav tm="100000">
                                          <p:val>
                                            <p:fltVal val="-2.54469"/>
                                          </p:val>
                                        </p:tav>
                                      </p:tavLst>
                                    </p:anim>
                                    <p:anim to="" calcmode="lin" valueType="num">
                                      <p:cBhvr>
                                        <p:cTn id="3158"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3159" presetID="0" presetClass="entr" presetSubtype="0" fill="hold" grpId="21" nodeType="withEffect">
                                  <p:stCondLst>
                                    <p:cond delay="0"/>
                                  </p:stCondLst>
                                  <p:childTnLst>
                                    <p:anim to="" calcmode="lin" valueType="num">
                                      <p:cBhvr>
                                        <p:cTn id="3160" dur="500" fill="hold">
                                          <p:stCondLst>
                                            <p:cond delay="0"/>
                                          </p:stCondLst>
                                        </p:cTn>
                                        <p:tgtEl>
                                          <p:spTgt spid="18"/>
                                        </p:tgtEl>
                                        <p:attrNameLst>
                                          <p:attrName>ppt_x</p:attrName>
                                        </p:attrNameLst>
                                      </p:cBhvr>
                                      <p:tavLst>
                                        <p:tav tm="0">
                                          <p:val>
                                            <p:strVal val="ppt_x"/>
                                          </p:val>
                                        </p:tav>
                                        <p:tav tm="100000">
                                          <p:val>
                                            <p:fltVal val="-3.91602"/>
                                          </p:val>
                                        </p:tav>
                                      </p:tavLst>
                                    </p:anim>
                                    <p:anim to="" calcmode="lin" valueType="num">
                                      <p:cBhvr>
                                        <p:cTn id="3161" dur="500" fill="hold">
                                          <p:stCondLst>
                                            <p:cond delay="0"/>
                                          </p:stCondLst>
                                        </p:cTn>
                                        <p:tgtEl>
                                          <p:spTgt spid="18"/>
                                        </p:tgtEl>
                                        <p:attrNameLst>
                                          <p:attrName>ppt_y</p:attrName>
                                        </p:attrNameLst>
                                      </p:cBhvr>
                                      <p:tavLst>
                                        <p:tav tm="0">
                                          <p:val>
                                            <p:strVal val="ppt_y"/>
                                          </p:val>
                                        </p:tav>
                                        <p:tav tm="100000">
                                          <p:val>
                                            <p:fltVal val="-2.54459"/>
                                          </p:val>
                                        </p:tav>
                                      </p:tavLst>
                                    </p:anim>
                                    <p:anim to="" calcmode="lin" valueType="num">
                                      <p:cBhvr>
                                        <p:cTn id="3162"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3163" presetID="0" presetClass="entr" presetSubtype="0" fill="hold" grpId="22" nodeType="withEffect">
                                  <p:stCondLst>
                                    <p:cond delay="0"/>
                                  </p:stCondLst>
                                  <p:childTnLst>
                                    <p:anim to="" calcmode="lin" valueType="num">
                                      <p:cBhvr>
                                        <p:cTn id="3164" dur="500" fill="hold">
                                          <p:stCondLst>
                                            <p:cond delay="0"/>
                                          </p:stCondLst>
                                        </p:cTn>
                                        <p:tgtEl>
                                          <p:spTgt spid="17"/>
                                        </p:tgtEl>
                                        <p:attrNameLst>
                                          <p:attrName>ppt_x</p:attrName>
                                        </p:attrNameLst>
                                      </p:cBhvr>
                                      <p:tavLst>
                                        <p:tav tm="0">
                                          <p:val>
                                            <p:strVal val="ppt_x"/>
                                          </p:val>
                                        </p:tav>
                                        <p:tav tm="100000">
                                          <p:val>
                                            <p:fltVal val="-3.99294"/>
                                          </p:val>
                                        </p:tav>
                                      </p:tavLst>
                                    </p:anim>
                                    <p:anim to="" calcmode="lin" valueType="num">
                                      <p:cBhvr>
                                        <p:cTn id="3165" dur="500" fill="hold">
                                          <p:stCondLst>
                                            <p:cond delay="0"/>
                                          </p:stCondLst>
                                        </p:cTn>
                                        <p:tgtEl>
                                          <p:spTgt spid="17"/>
                                        </p:tgtEl>
                                        <p:attrNameLst>
                                          <p:attrName>ppt_y</p:attrName>
                                        </p:attrNameLst>
                                      </p:cBhvr>
                                      <p:tavLst>
                                        <p:tav tm="0">
                                          <p:val>
                                            <p:strVal val="ppt_y"/>
                                          </p:val>
                                        </p:tav>
                                        <p:tav tm="100000">
                                          <p:val>
                                            <p:fltVal val="-2.61398"/>
                                          </p:val>
                                        </p:tav>
                                      </p:tavLst>
                                    </p:anim>
                                    <p:anim to="" calcmode="lin" valueType="num">
                                      <p:cBhvr>
                                        <p:cTn id="3166"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3167" presetID="0" presetClass="entr" presetSubtype="0" fill="hold" grpId="23" nodeType="withEffect">
                                  <p:stCondLst>
                                    <p:cond delay="0"/>
                                  </p:stCondLst>
                                  <p:childTnLst>
                                    <p:anim to="" calcmode="lin" valueType="num">
                                      <p:cBhvr>
                                        <p:cTn id="3168" dur="500" fill="hold">
                                          <p:stCondLst>
                                            <p:cond delay="0"/>
                                          </p:stCondLst>
                                        </p:cTn>
                                        <p:tgtEl>
                                          <p:spTgt spid="16"/>
                                        </p:tgtEl>
                                        <p:attrNameLst>
                                          <p:attrName>ppt_x</p:attrName>
                                        </p:attrNameLst>
                                      </p:cBhvr>
                                      <p:tavLst>
                                        <p:tav tm="0">
                                          <p:val>
                                            <p:strVal val="ppt_x"/>
                                          </p:val>
                                        </p:tav>
                                        <p:tav tm="100000">
                                          <p:val>
                                            <p:fltVal val="-4.18673"/>
                                          </p:val>
                                        </p:tav>
                                      </p:tavLst>
                                    </p:anim>
                                    <p:anim to="" calcmode="lin" valueType="num">
                                      <p:cBhvr>
                                        <p:cTn id="3169" dur="500" fill="hold">
                                          <p:stCondLst>
                                            <p:cond delay="0"/>
                                          </p:stCondLst>
                                        </p:cTn>
                                        <p:tgtEl>
                                          <p:spTgt spid="16"/>
                                        </p:tgtEl>
                                        <p:attrNameLst>
                                          <p:attrName>ppt_y</p:attrName>
                                        </p:attrNameLst>
                                      </p:cBhvr>
                                      <p:tavLst>
                                        <p:tav tm="0">
                                          <p:val>
                                            <p:strVal val="ppt_y"/>
                                          </p:val>
                                        </p:tav>
                                        <p:tav tm="100000">
                                          <p:val>
                                            <p:fltVal val="-2.77157"/>
                                          </p:val>
                                        </p:tav>
                                      </p:tavLst>
                                    </p:anim>
                                    <p:anim to="" calcmode="lin" valueType="num">
                                      <p:cBhvr>
                                        <p:cTn id="3170"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3171" presetID="0" presetClass="entr" presetSubtype="0" fill="hold" grpId="24" nodeType="withEffect">
                                  <p:stCondLst>
                                    <p:cond delay="0"/>
                                  </p:stCondLst>
                                  <p:childTnLst>
                                    <p:anim to="" calcmode="lin" valueType="num">
                                      <p:cBhvr>
                                        <p:cTn id="3172" dur="500" fill="hold">
                                          <p:stCondLst>
                                            <p:cond delay="0"/>
                                          </p:stCondLst>
                                        </p:cTn>
                                        <p:tgtEl>
                                          <p:spTgt spid="15"/>
                                        </p:tgtEl>
                                        <p:attrNameLst>
                                          <p:attrName>ppt_x</p:attrName>
                                        </p:attrNameLst>
                                      </p:cBhvr>
                                      <p:tavLst>
                                        <p:tav tm="0">
                                          <p:val>
                                            <p:strVal val="ppt_x"/>
                                          </p:val>
                                        </p:tav>
                                        <p:tav tm="100000">
                                          <p:val>
                                            <p:fltVal val="-4.04204"/>
                                          </p:val>
                                        </p:tav>
                                      </p:tavLst>
                                    </p:anim>
                                    <p:anim to="" calcmode="lin" valueType="num">
                                      <p:cBhvr>
                                        <p:cTn id="3173" dur="500" fill="hold">
                                          <p:stCondLst>
                                            <p:cond delay="0"/>
                                          </p:stCondLst>
                                        </p:cTn>
                                        <p:tgtEl>
                                          <p:spTgt spid="15"/>
                                        </p:tgtEl>
                                        <p:attrNameLst>
                                          <p:attrName>ppt_y</p:attrName>
                                        </p:attrNameLst>
                                      </p:cBhvr>
                                      <p:tavLst>
                                        <p:tav tm="0">
                                          <p:val>
                                            <p:strVal val="ppt_y"/>
                                          </p:val>
                                        </p:tav>
                                        <p:tav tm="100000">
                                          <p:val>
                                            <p:fltVal val="-2.81154"/>
                                          </p:val>
                                        </p:tav>
                                      </p:tavLst>
                                    </p:anim>
                                    <p:anim to="" calcmode="lin" valueType="num">
                                      <p:cBhvr>
                                        <p:cTn id="3174"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3175" presetID="0" presetClass="entr" presetSubtype="0" fill="hold" grpId="25" nodeType="withEffect">
                                  <p:stCondLst>
                                    <p:cond delay="0"/>
                                  </p:stCondLst>
                                  <p:childTnLst>
                                    <p:anim to="" calcmode="lin" valueType="num">
                                      <p:cBhvr>
                                        <p:cTn id="3176" dur="500" fill="hold">
                                          <p:stCondLst>
                                            <p:cond delay="0"/>
                                          </p:stCondLst>
                                        </p:cTn>
                                        <p:tgtEl>
                                          <p:spTgt spid="14"/>
                                        </p:tgtEl>
                                        <p:attrNameLst>
                                          <p:attrName>ppt_x</p:attrName>
                                        </p:attrNameLst>
                                      </p:cBhvr>
                                      <p:tavLst>
                                        <p:tav tm="0">
                                          <p:val>
                                            <p:strVal val="ppt_x"/>
                                          </p:val>
                                        </p:tav>
                                        <p:tav tm="100000">
                                          <p:val>
                                            <p:fltVal val="-4.11627"/>
                                          </p:val>
                                        </p:tav>
                                      </p:tavLst>
                                    </p:anim>
                                    <p:anim to="" calcmode="lin" valueType="num">
                                      <p:cBhvr>
                                        <p:cTn id="3177" dur="500" fill="hold">
                                          <p:stCondLst>
                                            <p:cond delay="0"/>
                                          </p:stCondLst>
                                        </p:cTn>
                                        <p:tgtEl>
                                          <p:spTgt spid="14"/>
                                        </p:tgtEl>
                                        <p:attrNameLst>
                                          <p:attrName>ppt_y</p:attrName>
                                        </p:attrNameLst>
                                      </p:cBhvr>
                                      <p:tavLst>
                                        <p:tav tm="0">
                                          <p:val>
                                            <p:strVal val="ppt_y"/>
                                          </p:val>
                                        </p:tav>
                                        <p:tav tm="100000">
                                          <p:val>
                                            <p:fltVal val="-2.83964"/>
                                          </p:val>
                                        </p:tav>
                                      </p:tavLst>
                                    </p:anim>
                                    <p:anim to="" calcmode="lin" valueType="num">
                                      <p:cBhvr>
                                        <p:cTn id="3178"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3179" presetID="0" presetClass="entr" presetSubtype="0" fill="hold" grpId="26" nodeType="withEffect">
                                  <p:stCondLst>
                                    <p:cond delay="0"/>
                                  </p:stCondLst>
                                  <p:childTnLst>
                                    <p:anim to="" calcmode="lin" valueType="num">
                                      <p:cBhvr>
                                        <p:cTn id="3180" dur="500" fill="hold">
                                          <p:stCondLst>
                                            <p:cond delay="0"/>
                                          </p:stCondLst>
                                        </p:cTn>
                                        <p:tgtEl>
                                          <p:spTgt spid="13"/>
                                        </p:tgtEl>
                                        <p:attrNameLst>
                                          <p:attrName>ppt_x</p:attrName>
                                        </p:attrNameLst>
                                      </p:cBhvr>
                                      <p:tavLst>
                                        <p:tav tm="0">
                                          <p:val>
                                            <p:strVal val="ppt_x"/>
                                          </p:val>
                                        </p:tav>
                                        <p:tav tm="100000">
                                          <p:val>
                                            <p:fltVal val="-4.05671"/>
                                          </p:val>
                                        </p:tav>
                                      </p:tavLst>
                                    </p:anim>
                                    <p:anim to="" calcmode="lin" valueType="num">
                                      <p:cBhvr>
                                        <p:cTn id="3181" dur="500" fill="hold">
                                          <p:stCondLst>
                                            <p:cond delay="0"/>
                                          </p:stCondLst>
                                        </p:cTn>
                                        <p:tgtEl>
                                          <p:spTgt spid="13"/>
                                        </p:tgtEl>
                                        <p:attrNameLst>
                                          <p:attrName>ppt_y</p:attrName>
                                        </p:attrNameLst>
                                      </p:cBhvr>
                                      <p:tavLst>
                                        <p:tav tm="0">
                                          <p:val>
                                            <p:strVal val="ppt_y"/>
                                          </p:val>
                                        </p:tav>
                                        <p:tav tm="100000">
                                          <p:val>
                                            <p:fltVal val="-2.86264"/>
                                          </p:val>
                                        </p:tav>
                                      </p:tavLst>
                                    </p:anim>
                                    <p:anim to="" calcmode="lin" valueType="num">
                                      <p:cBhvr>
                                        <p:cTn id="3182"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3183" presetID="0" presetClass="entr" presetSubtype="0" fill="hold" grpId="27" nodeType="withEffect">
                                  <p:stCondLst>
                                    <p:cond delay="0"/>
                                  </p:stCondLst>
                                  <p:childTnLst>
                                    <p:anim to="" calcmode="lin" valueType="num">
                                      <p:cBhvr>
                                        <p:cTn id="3184" dur="500" fill="hold">
                                          <p:stCondLst>
                                            <p:cond delay="0"/>
                                          </p:stCondLst>
                                        </p:cTn>
                                        <p:tgtEl>
                                          <p:spTgt spid="12"/>
                                        </p:tgtEl>
                                        <p:attrNameLst>
                                          <p:attrName>ppt_x</p:attrName>
                                        </p:attrNameLst>
                                      </p:cBhvr>
                                      <p:tavLst>
                                        <p:tav tm="0">
                                          <p:val>
                                            <p:strVal val="ppt_x"/>
                                          </p:val>
                                        </p:tav>
                                        <p:tav tm="100000">
                                          <p:val>
                                            <p:fltVal val="-4.09812"/>
                                          </p:val>
                                        </p:tav>
                                      </p:tavLst>
                                    </p:anim>
                                    <p:anim to="" calcmode="lin" valueType="num">
                                      <p:cBhvr>
                                        <p:cTn id="3185" dur="500" fill="hold">
                                          <p:stCondLst>
                                            <p:cond delay="0"/>
                                          </p:stCondLst>
                                        </p:cTn>
                                        <p:tgtEl>
                                          <p:spTgt spid="12"/>
                                        </p:tgtEl>
                                        <p:attrNameLst>
                                          <p:attrName>ppt_y</p:attrName>
                                        </p:attrNameLst>
                                      </p:cBhvr>
                                      <p:tavLst>
                                        <p:tav tm="0">
                                          <p:val>
                                            <p:strVal val="ppt_y"/>
                                          </p:val>
                                        </p:tav>
                                        <p:tav tm="100000">
                                          <p:val>
                                            <p:fltVal val="-2.91784"/>
                                          </p:val>
                                        </p:tav>
                                      </p:tavLst>
                                    </p:anim>
                                    <p:anim to="" calcmode="lin" valueType="num">
                                      <p:cBhvr>
                                        <p:cTn id="3186"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3187" presetID="0" presetClass="entr" presetSubtype="0" fill="hold" grpId="28" nodeType="withEffect">
                                  <p:stCondLst>
                                    <p:cond delay="0"/>
                                  </p:stCondLst>
                                  <p:childTnLst>
                                    <p:anim to="" calcmode="lin" valueType="num">
                                      <p:cBhvr>
                                        <p:cTn id="3188" dur="500" fill="hold">
                                          <p:stCondLst>
                                            <p:cond delay="0"/>
                                          </p:stCondLst>
                                        </p:cTn>
                                        <p:tgtEl>
                                          <p:spTgt spid="11"/>
                                        </p:tgtEl>
                                        <p:attrNameLst>
                                          <p:attrName>ppt_x</p:attrName>
                                        </p:attrNameLst>
                                      </p:cBhvr>
                                      <p:tavLst>
                                        <p:tav tm="0">
                                          <p:val>
                                            <p:strVal val="ppt_x"/>
                                          </p:val>
                                        </p:tav>
                                        <p:tav tm="100000">
                                          <p:val>
                                            <p:fltVal val="-4.11443"/>
                                          </p:val>
                                        </p:tav>
                                      </p:tavLst>
                                    </p:anim>
                                    <p:anim to="" calcmode="lin" valueType="num">
                                      <p:cBhvr>
                                        <p:cTn id="3189" dur="500" fill="hold">
                                          <p:stCondLst>
                                            <p:cond delay="0"/>
                                          </p:stCondLst>
                                        </p:cTn>
                                        <p:tgtEl>
                                          <p:spTgt spid="11"/>
                                        </p:tgtEl>
                                        <p:attrNameLst>
                                          <p:attrName>ppt_y</p:attrName>
                                        </p:attrNameLst>
                                      </p:cBhvr>
                                      <p:tavLst>
                                        <p:tav tm="0">
                                          <p:val>
                                            <p:strVal val="ppt_y"/>
                                          </p:val>
                                        </p:tav>
                                        <p:tav tm="100000">
                                          <p:val>
                                            <p:fltVal val="-2.90765"/>
                                          </p:val>
                                        </p:tav>
                                      </p:tavLst>
                                    </p:anim>
                                    <p:anim to="" calcmode="lin" valueType="num">
                                      <p:cBhvr>
                                        <p:cTn id="3190"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3191" presetID="0" presetClass="entr" presetSubtype="0" fill="hold" grpId="29" nodeType="withEffect">
                                  <p:stCondLst>
                                    <p:cond delay="0"/>
                                  </p:stCondLst>
                                  <p:childTnLst>
                                    <p:anim to="" calcmode="lin" valueType="num">
                                      <p:cBhvr>
                                        <p:cTn id="3192" dur="500" fill="hold">
                                          <p:stCondLst>
                                            <p:cond delay="0"/>
                                          </p:stCondLst>
                                        </p:cTn>
                                        <p:tgtEl>
                                          <p:spTgt spid="10"/>
                                        </p:tgtEl>
                                        <p:attrNameLst>
                                          <p:attrName>ppt_x</p:attrName>
                                        </p:attrNameLst>
                                      </p:cBhvr>
                                      <p:tavLst>
                                        <p:tav tm="0">
                                          <p:val>
                                            <p:strVal val="ppt_x"/>
                                          </p:val>
                                        </p:tav>
                                        <p:tav tm="100000">
                                          <p:val>
                                            <p:fltVal val="-4.12801"/>
                                          </p:val>
                                        </p:tav>
                                      </p:tavLst>
                                    </p:anim>
                                    <p:anim to="" calcmode="lin" valueType="num">
                                      <p:cBhvr>
                                        <p:cTn id="3193" dur="500" fill="hold">
                                          <p:stCondLst>
                                            <p:cond delay="0"/>
                                          </p:stCondLst>
                                        </p:cTn>
                                        <p:tgtEl>
                                          <p:spTgt spid="10"/>
                                        </p:tgtEl>
                                        <p:attrNameLst>
                                          <p:attrName>ppt_y</p:attrName>
                                        </p:attrNameLst>
                                      </p:cBhvr>
                                      <p:tavLst>
                                        <p:tav tm="0">
                                          <p:val>
                                            <p:strVal val="ppt_y"/>
                                          </p:val>
                                        </p:tav>
                                        <p:tav tm="100000">
                                          <p:val>
                                            <p:fltVal val="-2.92791"/>
                                          </p:val>
                                        </p:tav>
                                      </p:tavLst>
                                    </p:anim>
                                    <p:anim to="" calcmode="lin" valueType="num">
                                      <p:cBhvr>
                                        <p:cTn id="3194"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3195" presetID="0" presetClass="entr" presetSubtype="0" fill="hold" grpId="30" nodeType="withEffect">
                                  <p:stCondLst>
                                    <p:cond delay="0"/>
                                  </p:stCondLst>
                                  <p:childTnLst>
                                    <p:anim to="" calcmode="lin" valueType="num">
                                      <p:cBhvr>
                                        <p:cTn id="3196" dur="500" fill="hold">
                                          <p:stCondLst>
                                            <p:cond delay="0"/>
                                          </p:stCondLst>
                                        </p:cTn>
                                        <p:tgtEl>
                                          <p:spTgt spid="9"/>
                                        </p:tgtEl>
                                        <p:attrNameLst>
                                          <p:attrName>ppt_x</p:attrName>
                                        </p:attrNameLst>
                                      </p:cBhvr>
                                      <p:tavLst>
                                        <p:tav tm="0">
                                          <p:val>
                                            <p:strVal val="ppt_x"/>
                                          </p:val>
                                        </p:tav>
                                        <p:tav tm="100000">
                                          <p:val>
                                            <p:fltVal val="-4.13537"/>
                                          </p:val>
                                        </p:tav>
                                      </p:tavLst>
                                    </p:anim>
                                    <p:anim to="" calcmode="lin" valueType="num">
                                      <p:cBhvr>
                                        <p:cTn id="3197" dur="500" fill="hold">
                                          <p:stCondLst>
                                            <p:cond delay="0"/>
                                          </p:stCondLst>
                                        </p:cTn>
                                        <p:tgtEl>
                                          <p:spTgt spid="9"/>
                                        </p:tgtEl>
                                        <p:attrNameLst>
                                          <p:attrName>ppt_y</p:attrName>
                                        </p:attrNameLst>
                                      </p:cBhvr>
                                      <p:tavLst>
                                        <p:tav tm="0">
                                          <p:val>
                                            <p:strVal val="ppt_y"/>
                                          </p:val>
                                        </p:tav>
                                        <p:tav tm="100000">
                                          <p:val>
                                            <p:fltVal val="-2.89142"/>
                                          </p:val>
                                        </p:tav>
                                      </p:tavLst>
                                    </p:anim>
                                    <p:anim to="" calcmode="lin" valueType="num">
                                      <p:cBhvr>
                                        <p:cTn id="3198"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3199" presetID="0" presetClass="entr" presetSubtype="0" fill="hold" grpId="31" nodeType="withEffect">
                                  <p:stCondLst>
                                    <p:cond delay="0"/>
                                  </p:stCondLst>
                                  <p:childTnLst>
                                    <p:anim to="" calcmode="lin" valueType="num">
                                      <p:cBhvr>
                                        <p:cTn id="3200" dur="500" fill="hold">
                                          <p:stCondLst>
                                            <p:cond delay="0"/>
                                          </p:stCondLst>
                                        </p:cTn>
                                        <p:tgtEl>
                                          <p:spTgt spid="6"/>
                                        </p:tgtEl>
                                        <p:attrNameLst>
                                          <p:attrName>ppt_x</p:attrName>
                                        </p:attrNameLst>
                                      </p:cBhvr>
                                      <p:tavLst>
                                        <p:tav tm="0">
                                          <p:val>
                                            <p:strVal val="ppt_x"/>
                                          </p:val>
                                        </p:tav>
                                        <p:tav tm="100000">
                                          <p:val>
                                            <p:fltVal val="-4.14021"/>
                                          </p:val>
                                        </p:tav>
                                      </p:tavLst>
                                    </p:anim>
                                    <p:anim to="" calcmode="lin" valueType="num">
                                      <p:cBhvr>
                                        <p:cTn id="3201" dur="500" fill="hold">
                                          <p:stCondLst>
                                            <p:cond delay="0"/>
                                          </p:stCondLst>
                                        </p:cTn>
                                        <p:tgtEl>
                                          <p:spTgt spid="6"/>
                                        </p:tgtEl>
                                        <p:attrNameLst>
                                          <p:attrName>ppt_y</p:attrName>
                                        </p:attrNameLst>
                                      </p:cBhvr>
                                      <p:tavLst>
                                        <p:tav tm="0">
                                          <p:val>
                                            <p:strVal val="ppt_y"/>
                                          </p:val>
                                        </p:tav>
                                        <p:tav tm="100000">
                                          <p:val>
                                            <p:fltVal val="-2.87513"/>
                                          </p:val>
                                        </p:tav>
                                      </p:tavLst>
                                    </p:anim>
                                    <p:anim to="" calcmode="lin" valueType="num">
                                      <p:cBhvr>
                                        <p:cTn id="3202"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3203" presetID="0" presetClass="entr" presetSubtype="0" fill="hold" grpId="32" nodeType="withEffect">
                                  <p:stCondLst>
                                    <p:cond delay="0"/>
                                  </p:stCondLst>
                                  <p:childTnLst>
                                    <p:anim to="" calcmode="lin" valueType="num">
                                      <p:cBhvr>
                                        <p:cTn id="3204" dur="500" fill="hold">
                                          <p:stCondLst>
                                            <p:cond delay="0"/>
                                          </p:stCondLst>
                                        </p:cTn>
                                        <p:tgtEl>
                                          <p:spTgt spid="4"/>
                                        </p:tgtEl>
                                        <p:attrNameLst>
                                          <p:attrName>ppt_x</p:attrName>
                                        </p:attrNameLst>
                                      </p:cBhvr>
                                      <p:tavLst>
                                        <p:tav tm="0">
                                          <p:val>
                                            <p:strVal val="ppt_x"/>
                                          </p:val>
                                        </p:tav>
                                        <p:tav tm="100000">
                                          <p:val>
                                            <p:fltVal val="-4.14576"/>
                                          </p:val>
                                        </p:tav>
                                      </p:tavLst>
                                    </p:anim>
                                    <p:anim to="" calcmode="lin" valueType="num">
                                      <p:cBhvr>
                                        <p:cTn id="3205" dur="500" fill="hold">
                                          <p:stCondLst>
                                            <p:cond delay="0"/>
                                          </p:stCondLst>
                                        </p:cTn>
                                        <p:tgtEl>
                                          <p:spTgt spid="4"/>
                                        </p:tgtEl>
                                        <p:attrNameLst>
                                          <p:attrName>ppt_y</p:attrName>
                                        </p:attrNameLst>
                                      </p:cBhvr>
                                      <p:tavLst>
                                        <p:tav tm="0">
                                          <p:val>
                                            <p:strVal val="ppt_y"/>
                                          </p:val>
                                        </p:tav>
                                        <p:tav tm="100000">
                                          <p:val>
                                            <p:fltVal val="-2.88285"/>
                                          </p:val>
                                        </p:tav>
                                      </p:tavLst>
                                    </p:anim>
                                    <p:anim to="" calcmode="lin" valueType="num">
                                      <p:cBhvr>
                                        <p:cTn id="3206"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par>
                    <p:cTn id="3207" fill="hold">
                      <p:stCondLst>
                        <p:cond delay="indefinite"/>
                      </p:stCondLst>
                      <p:childTnLst>
                        <p:par>
                          <p:cTn id="3208" fill="hold">
                            <p:stCondLst>
                              <p:cond delay="0"/>
                            </p:stCondLst>
                            <p:childTnLst>
                              <p:par>
                                <p:cTn id="3209" presetID="2" presetClass="entr" presetSubtype="4" fill="hold" grpId="0" nodeType="clickEffect">
                                  <p:stCondLst>
                                    <p:cond delay="0"/>
                                  </p:stCondLst>
                                  <p:childTnLst>
                                    <p:set>
                                      <p:cBhvr>
                                        <p:cTn id="3210" dur="1" fill="hold">
                                          <p:stCondLst>
                                            <p:cond delay="0"/>
                                          </p:stCondLst>
                                        </p:cTn>
                                        <p:tgtEl>
                                          <p:spTgt spid="40"/>
                                        </p:tgtEl>
                                        <p:attrNameLst>
                                          <p:attrName>style.visibility</p:attrName>
                                        </p:attrNameLst>
                                      </p:cBhvr>
                                      <p:to>
                                        <p:strVal val="visible"/>
                                      </p:to>
                                    </p:set>
                                    <p:anim calcmode="lin" valueType="num">
                                      <p:cBhvr additive="base">
                                        <p:cTn id="3211" dur="500" fill="hold">
                                          <p:stCondLst>
                                            <p:cond delay="0"/>
                                          </p:stCondLst>
                                        </p:cTn>
                                        <p:tgtEl>
                                          <p:spTgt spid="40"/>
                                        </p:tgtEl>
                                        <p:attrNameLst>
                                          <p:attrName>ppt_x</p:attrName>
                                        </p:attrNameLst>
                                      </p:cBhvr>
                                      <p:tavLst>
                                        <p:tav tm="0">
                                          <p:val>
                                            <p:fltVal val="0.5"/>
                                          </p:val>
                                        </p:tav>
                                        <p:tav tm="100000">
                                          <p:val>
                                            <p:fltVal val="0.5"/>
                                          </p:val>
                                        </p:tav>
                                      </p:tavLst>
                                    </p:anim>
                                    <p:anim calcmode="lin" valueType="num">
                                      <p:cBhvr additive="base">
                                        <p:cTn id="3212" dur="500" fill="hold">
                                          <p:stCondLst>
                                            <p:cond delay="0"/>
                                          </p:stCondLst>
                                        </p:cTn>
                                        <p:tgtEl>
                                          <p:spTgt spid="40"/>
                                        </p:tgtEl>
                                        <p:attrNameLst>
                                          <p:attrName>ppt_y</p:attrName>
                                        </p:attrNameLst>
                                      </p:cBhvr>
                                      <p:tavLst>
                                        <p:tav tm="0" fmla="0.5-(#ppt_h*0.48)/2*((1.5-1.5*$)^3-(1.5-1.5*$)^2)*8/9">
                                          <p:val>
                                            <p:intVal val="0"/>
                                          </p:val>
                                        </p:tav>
                                        <p:tav tm="100000">
                                          <p:val>
                                            <p:fltVal val="1"/>
                                          </p:val>
                                        </p:tav>
                                      </p:tavLst>
                                    </p:anim>
                                    <p:anim to="" calcmode="lin" valueType="num">
                                      <p:cBhvr>
                                        <p:cTn id="3213" dur="500" fill="hold">
                                          <p:stCondLst>
                                            <p:cond delay="0"/>
                                          </p:stCondLst>
                                        </p:cTn>
                                        <p:tgtEl>
                                          <p:spTgt spid="40"/>
                                        </p:tgtEl>
                                        <p:attrNameLst>
                                          <p:attrName>ppt_w</p:attrName>
                                        </p:attrNameLst>
                                      </p:cBhvr>
                                      <p:tavLst>
                                        <p:tav tm="0">
                                          <p:val>
                                            <p:strVal val="#ppt_w"/>
                                          </p:val>
                                        </p:tav>
                                        <p:tav tm="100000">
                                          <p:val>
                                            <p:strVal val="#ppt_w*0.4806007"/>
                                          </p:val>
                                        </p:tav>
                                      </p:tavLst>
                                    </p:anim>
                                    <p:anim to="" calcmode="lin" valueType="num">
                                      <p:cBhvr>
                                        <p:cTn id="3214" dur="500" fill="hold">
                                          <p:stCondLst>
                                            <p:cond delay="0"/>
                                          </p:stCondLst>
                                        </p:cTn>
                                        <p:tgtEl>
                                          <p:spTgt spid="40"/>
                                        </p:tgtEl>
                                        <p:attrNameLst>
                                          <p:attrName>ppt_h</p:attrName>
                                        </p:attrNameLst>
                                      </p:cBhvr>
                                      <p:tavLst>
                                        <p:tav tm="0" fmla="(#ppt_h*0.48)-(#ppt_h*0.48)*((1.5-1.5*$)^3-(1.5-1.5*$)^2)">
                                          <p:val>
                                            <p:intVal val="0"/>
                                          </p:val>
                                        </p:tav>
                                        <p:tav tm="100000">
                                          <p:val>
                                            <p:fltVal val="1"/>
                                          </p:val>
                                        </p:tav>
                                      </p:tavLst>
                                    </p:anim>
                                  </p:childTnLst>
                                </p:cTn>
                              </p:par>
                              <p:par>
                                <p:cTn id="3215" presetID="0" presetClass="entr" presetSubtype="0" fill="hold" grpId="1" nodeType="withEffect">
                                  <p:stCondLst>
                                    <p:cond delay="0"/>
                                  </p:stCondLst>
                                  <p:childTnLst>
                                    <p:anim to="" calcmode="lin" valueType="num">
                                      <p:cBhvr>
                                        <p:cTn id="3216" dur="500" fill="hold">
                                          <p:stCondLst>
                                            <p:cond delay="0"/>
                                          </p:stCondLst>
                                        </p:cTn>
                                        <p:tgtEl>
                                          <p:spTgt spid="39"/>
                                        </p:tgtEl>
                                        <p:attrNameLst>
                                          <p:attrName>ppt_w</p:attrName>
                                        </p:attrNameLst>
                                      </p:cBhvr>
                                      <p:tavLst>
                                        <p:tav tm="0">
                                          <p:val>
                                            <p:strVal val="ppt_w"/>
                                          </p:val>
                                        </p:tav>
                                        <p:tav tm="100000">
                                          <p:val>
                                            <p:strVal val="#ppt_w*0.4806007"/>
                                          </p:val>
                                        </p:tav>
                                      </p:tavLst>
                                    </p:anim>
                                    <p:anim to="" calcmode="lin" valueType="num">
                                      <p:cBhvr>
                                        <p:cTn id="3217" dur="500" fill="hold">
                                          <p:stCondLst>
                                            <p:cond delay="0"/>
                                          </p:stCondLst>
                                        </p:cTn>
                                        <p:tgtEl>
                                          <p:spTgt spid="39"/>
                                        </p:tgtEl>
                                        <p:attrNameLst>
                                          <p:attrName>ppt_h</p:attrName>
                                        </p:attrNameLst>
                                      </p:cBhvr>
                                      <p:tavLst>
                                        <p:tav tm="0">
                                          <p:val>
                                            <p:strVal val="ppt_h"/>
                                          </p:val>
                                        </p:tav>
                                        <p:tav tm="100000">
                                          <p:val>
                                            <p:strVal val="#ppt_h*0.4806007"/>
                                          </p:val>
                                        </p:tav>
                                      </p:tavLst>
                                    </p:anim>
                                    <p:anim to="" calcmode="lin" valueType="num">
                                      <p:cBhvr>
                                        <p:cTn id="3218" dur="500" fill="hold">
                                          <p:stCondLst>
                                            <p:cond delay="0"/>
                                          </p:stCondLst>
                                        </p:cTn>
                                        <p:tgtEl>
                                          <p:spTgt spid="39"/>
                                        </p:tgtEl>
                                        <p:attrNameLst>
                                          <p:attrName>ppt_x</p:attrName>
                                        </p:attrNameLst>
                                      </p:cBhvr>
                                      <p:tavLst>
                                        <p:tav tm="0">
                                          <p:val>
                                            <p:strVal val="ppt_x"/>
                                          </p:val>
                                        </p:tav>
                                        <p:tav tm="100000">
                                          <p:val>
                                            <p:fltVal val="0.21907"/>
                                          </p:val>
                                        </p:tav>
                                      </p:tavLst>
                                    </p:anim>
                                    <p:anim to="" calcmode="lin" valueType="num">
                                      <p:cBhvr>
                                        <p:cTn id="3219" dur="500" fill="hold">
                                          <p:stCondLst>
                                            <p:cond delay="0"/>
                                          </p:stCondLst>
                                        </p:cTn>
                                        <p:tgtEl>
                                          <p:spTgt spid="39"/>
                                        </p:tgtEl>
                                        <p:attrNameLst>
                                          <p:attrName>ppt_y</p:attrName>
                                        </p:attrNameLst>
                                      </p:cBhvr>
                                      <p:tavLst>
                                        <p:tav tm="0">
                                          <p:val>
                                            <p:strVal val="ppt_y"/>
                                          </p:val>
                                        </p:tav>
                                        <p:tav tm="100000">
                                          <p:val>
                                            <p:fltVal val="0.42965"/>
                                          </p:val>
                                        </p:tav>
                                      </p:tavLst>
                                    </p:anim>
                                    <p:anim to="" calcmode="lin" valueType="num">
                                      <p:cBhvr>
                                        <p:cTn id="3220" dur="500" fill="hold">
                                          <p:stCondLst>
                                            <p:cond delay="0"/>
                                          </p:stCondLst>
                                        </p:cTn>
                                        <p:tgtEl>
                                          <p:spTgt spid="39"/>
                                        </p:tgtEl>
                                        <p:attrNameLst>
                                          <p:attrName>transform.rotation_z</p:attrName>
                                        </p:attrNameLst>
                                      </p:cBhvr>
                                      <p:tavLst>
                                        <p:tav tm="0">
                                          <p:val>
                                            <p:strVal val="ppt_r"/>
                                          </p:val>
                                        </p:tav>
                                        <p:tav tm="100000">
                                          <p:val>
                                            <p:fltVal val="0"/>
                                          </p:val>
                                        </p:tav>
                                      </p:tavLst>
                                    </p:anim>
                                  </p:childTnLst>
                                </p:cTn>
                              </p:par>
                              <p:par>
                                <p:cTn id="3221" presetID="0" presetClass="entr" presetSubtype="0" fill="hold" grpId="2" nodeType="withEffect">
                                  <p:stCondLst>
                                    <p:cond delay="0"/>
                                  </p:stCondLst>
                                  <p:childTnLst>
                                    <p:anim to="" calcmode="lin" valueType="num">
                                      <p:cBhvr>
                                        <p:cTn id="3222" dur="500" fill="hold">
                                          <p:stCondLst>
                                            <p:cond delay="0"/>
                                          </p:stCondLst>
                                        </p:cTn>
                                        <p:tgtEl>
                                          <p:spTgt spid="38"/>
                                        </p:tgtEl>
                                        <p:attrNameLst>
                                          <p:attrName>ppt_w</p:attrName>
                                        </p:attrNameLst>
                                      </p:cBhvr>
                                      <p:tavLst>
                                        <p:tav tm="0">
                                          <p:val>
                                            <p:strVal val="ppt_w"/>
                                          </p:val>
                                        </p:tav>
                                        <p:tav tm="100000">
                                          <p:val>
                                            <p:strVal val="#ppt_w*0.2454849"/>
                                          </p:val>
                                        </p:tav>
                                      </p:tavLst>
                                    </p:anim>
                                    <p:anim to="" calcmode="lin" valueType="num">
                                      <p:cBhvr>
                                        <p:cTn id="3223" dur="500" fill="hold">
                                          <p:stCondLst>
                                            <p:cond delay="0"/>
                                          </p:stCondLst>
                                        </p:cTn>
                                        <p:tgtEl>
                                          <p:spTgt spid="38"/>
                                        </p:tgtEl>
                                        <p:attrNameLst>
                                          <p:attrName>ppt_h</p:attrName>
                                        </p:attrNameLst>
                                      </p:cBhvr>
                                      <p:tavLst>
                                        <p:tav tm="0">
                                          <p:val>
                                            <p:strVal val="ppt_h"/>
                                          </p:val>
                                        </p:tav>
                                        <p:tav tm="100000">
                                          <p:val>
                                            <p:strVal val="#ppt_h*0.2454849"/>
                                          </p:val>
                                        </p:tav>
                                      </p:tavLst>
                                    </p:anim>
                                    <p:anim to="" calcmode="lin" valueType="num">
                                      <p:cBhvr>
                                        <p:cTn id="3224" dur="500" fill="hold">
                                          <p:stCondLst>
                                            <p:cond delay="0"/>
                                          </p:stCondLst>
                                        </p:cTn>
                                        <p:tgtEl>
                                          <p:spTgt spid="38"/>
                                        </p:tgtEl>
                                        <p:attrNameLst>
                                          <p:attrName>ppt_x</p:attrName>
                                        </p:attrNameLst>
                                      </p:cBhvr>
                                      <p:tavLst>
                                        <p:tav tm="0">
                                          <p:val>
                                            <p:strVal val="ppt_x"/>
                                          </p:val>
                                        </p:tav>
                                        <p:tav tm="100000">
                                          <p:val>
                                            <p:fltVal val="0.0896"/>
                                          </p:val>
                                        </p:tav>
                                      </p:tavLst>
                                    </p:anim>
                                    <p:anim to="" calcmode="lin" valueType="num">
                                      <p:cBhvr>
                                        <p:cTn id="3225" dur="500" fill="hold">
                                          <p:stCondLst>
                                            <p:cond delay="0"/>
                                          </p:stCondLst>
                                        </p:cTn>
                                        <p:tgtEl>
                                          <p:spTgt spid="38"/>
                                        </p:tgtEl>
                                        <p:attrNameLst>
                                          <p:attrName>ppt_y</p:attrName>
                                        </p:attrNameLst>
                                      </p:cBhvr>
                                      <p:tavLst>
                                        <p:tav tm="0">
                                          <p:val>
                                            <p:strVal val="ppt_y"/>
                                          </p:val>
                                        </p:tav>
                                        <p:tav tm="100000">
                                          <p:val>
                                            <p:fltVal val="0.43456"/>
                                          </p:val>
                                        </p:tav>
                                      </p:tavLst>
                                    </p:anim>
                                    <p:anim to="" calcmode="lin" valueType="num">
                                      <p:cBhvr>
                                        <p:cTn id="3226" dur="500" fill="hold">
                                          <p:stCondLst>
                                            <p:cond delay="0"/>
                                          </p:stCondLst>
                                        </p:cTn>
                                        <p:tgtEl>
                                          <p:spTgt spid="38"/>
                                        </p:tgtEl>
                                        <p:attrNameLst>
                                          <p:attrName>transform.rotation_z</p:attrName>
                                        </p:attrNameLst>
                                      </p:cBhvr>
                                      <p:tavLst>
                                        <p:tav tm="0">
                                          <p:val>
                                            <p:strVal val="ppt_r"/>
                                          </p:val>
                                        </p:tav>
                                        <p:tav tm="100000">
                                          <p:val>
                                            <p:fltVal val="-90"/>
                                          </p:val>
                                        </p:tav>
                                      </p:tavLst>
                                    </p:anim>
                                  </p:childTnLst>
                                </p:cTn>
                              </p:par>
                              <p:par>
                                <p:cTn id="3227" presetID="0" presetClass="entr" presetSubtype="0" fill="hold" grpId="3" nodeType="withEffect">
                                  <p:stCondLst>
                                    <p:cond delay="0"/>
                                  </p:stCondLst>
                                  <p:childTnLst>
                                    <p:anim to="" calcmode="lin" valueType="num">
                                      <p:cBhvr>
                                        <p:cTn id="3228" dur="500" fill="hold">
                                          <p:stCondLst>
                                            <p:cond delay="0"/>
                                          </p:stCondLst>
                                        </p:cTn>
                                        <p:tgtEl>
                                          <p:spTgt spid="37"/>
                                        </p:tgtEl>
                                        <p:attrNameLst>
                                          <p:attrName>ppt_w</p:attrName>
                                        </p:attrNameLst>
                                      </p:cBhvr>
                                      <p:tavLst>
                                        <p:tav tm="0">
                                          <p:val>
                                            <p:strVal val="ppt_w"/>
                                          </p:val>
                                        </p:tav>
                                        <p:tav tm="100000">
                                          <p:val>
                                            <p:strVal val="#ppt_w*0.3054669"/>
                                          </p:val>
                                        </p:tav>
                                      </p:tavLst>
                                    </p:anim>
                                    <p:anim to="" calcmode="lin" valueType="num">
                                      <p:cBhvr>
                                        <p:cTn id="3229" dur="500" fill="hold">
                                          <p:stCondLst>
                                            <p:cond delay="0"/>
                                          </p:stCondLst>
                                        </p:cTn>
                                        <p:tgtEl>
                                          <p:spTgt spid="37"/>
                                        </p:tgtEl>
                                        <p:attrNameLst>
                                          <p:attrName>ppt_h</p:attrName>
                                        </p:attrNameLst>
                                      </p:cBhvr>
                                      <p:tavLst>
                                        <p:tav tm="0">
                                          <p:val>
                                            <p:strVal val="ppt_h"/>
                                          </p:val>
                                        </p:tav>
                                        <p:tav tm="100000">
                                          <p:val>
                                            <p:strVal val="#ppt_h*0.3054669"/>
                                          </p:val>
                                        </p:tav>
                                      </p:tavLst>
                                    </p:anim>
                                    <p:anim to="" calcmode="lin" valueType="num">
                                      <p:cBhvr>
                                        <p:cTn id="3230" dur="500" fill="hold">
                                          <p:stCondLst>
                                            <p:cond delay="0"/>
                                          </p:stCondLst>
                                        </p:cTn>
                                        <p:tgtEl>
                                          <p:spTgt spid="37"/>
                                        </p:tgtEl>
                                        <p:attrNameLst>
                                          <p:attrName>ppt_x</p:attrName>
                                        </p:attrNameLst>
                                      </p:cBhvr>
                                      <p:tavLst>
                                        <p:tav tm="0">
                                          <p:val>
                                            <p:strVal val="ppt_x"/>
                                          </p:val>
                                        </p:tav>
                                        <p:tav tm="100000">
                                          <p:val>
                                            <p:fltVal val="0.06682"/>
                                          </p:val>
                                        </p:tav>
                                      </p:tavLst>
                                    </p:anim>
                                    <p:anim to="" calcmode="lin" valueType="num">
                                      <p:cBhvr>
                                        <p:cTn id="3231" dur="500" fill="hold">
                                          <p:stCondLst>
                                            <p:cond delay="0"/>
                                          </p:stCondLst>
                                        </p:cTn>
                                        <p:tgtEl>
                                          <p:spTgt spid="37"/>
                                        </p:tgtEl>
                                        <p:attrNameLst>
                                          <p:attrName>ppt_y</p:attrName>
                                        </p:attrNameLst>
                                      </p:cBhvr>
                                      <p:tavLst>
                                        <p:tav tm="0">
                                          <p:val>
                                            <p:strVal val="ppt_y"/>
                                          </p:val>
                                        </p:tav>
                                        <p:tav tm="100000">
                                          <p:val>
                                            <p:fltVal val="0.38599"/>
                                          </p:val>
                                        </p:tav>
                                      </p:tavLst>
                                    </p:anim>
                                    <p:anim to="" calcmode="lin" valueType="num">
                                      <p:cBhvr>
                                        <p:cTn id="3232" dur="500" fill="hold">
                                          <p:stCondLst>
                                            <p:cond delay="0"/>
                                          </p:stCondLst>
                                        </p:cTn>
                                        <p:tgtEl>
                                          <p:spTgt spid="37"/>
                                        </p:tgtEl>
                                        <p:attrNameLst>
                                          <p:attrName>transform.rotation_z</p:attrName>
                                        </p:attrNameLst>
                                      </p:cBhvr>
                                      <p:tavLst>
                                        <p:tav tm="0">
                                          <p:val>
                                            <p:strVal val="ppt_r"/>
                                          </p:val>
                                        </p:tav>
                                        <p:tav tm="100000">
                                          <p:val>
                                            <p:fltVal val="-90"/>
                                          </p:val>
                                        </p:tav>
                                      </p:tavLst>
                                    </p:anim>
                                  </p:childTnLst>
                                </p:cTn>
                              </p:par>
                              <p:par>
                                <p:cTn id="3233" presetID="0" presetClass="entr" presetSubtype="0" fill="hold" grpId="4" nodeType="withEffect">
                                  <p:stCondLst>
                                    <p:cond delay="0"/>
                                  </p:stCondLst>
                                  <p:childTnLst>
                                    <p:anim to="" calcmode="lin" valueType="num">
                                      <p:cBhvr>
                                        <p:cTn id="3234" dur="500" fill="hold">
                                          <p:stCondLst>
                                            <p:cond delay="0"/>
                                          </p:stCondLst>
                                        </p:cTn>
                                        <p:tgtEl>
                                          <p:spTgt spid="36"/>
                                        </p:tgtEl>
                                        <p:attrNameLst>
                                          <p:attrName>ppt_w</p:attrName>
                                        </p:attrNameLst>
                                      </p:cBhvr>
                                      <p:tavLst>
                                        <p:tav tm="0">
                                          <p:val>
                                            <p:strVal val="ppt_w"/>
                                          </p:val>
                                        </p:tav>
                                        <p:tav tm="100000">
                                          <p:val>
                                            <p:strVal val="#ppt_w*0.4371709"/>
                                          </p:val>
                                        </p:tav>
                                      </p:tavLst>
                                    </p:anim>
                                    <p:anim to="" calcmode="lin" valueType="num">
                                      <p:cBhvr>
                                        <p:cTn id="3235" dur="500" fill="hold">
                                          <p:stCondLst>
                                            <p:cond delay="0"/>
                                          </p:stCondLst>
                                        </p:cTn>
                                        <p:tgtEl>
                                          <p:spTgt spid="36"/>
                                        </p:tgtEl>
                                        <p:attrNameLst>
                                          <p:attrName>ppt_h</p:attrName>
                                        </p:attrNameLst>
                                      </p:cBhvr>
                                      <p:tavLst>
                                        <p:tav tm="0">
                                          <p:val>
                                            <p:strVal val="ppt_h"/>
                                          </p:val>
                                        </p:tav>
                                        <p:tav tm="100000">
                                          <p:val>
                                            <p:strVal val="#ppt_h*0.4371709"/>
                                          </p:val>
                                        </p:tav>
                                      </p:tavLst>
                                    </p:anim>
                                    <p:anim to="" calcmode="lin" valueType="num">
                                      <p:cBhvr>
                                        <p:cTn id="3236" dur="500" fill="hold">
                                          <p:stCondLst>
                                            <p:cond delay="0"/>
                                          </p:stCondLst>
                                        </p:cTn>
                                        <p:tgtEl>
                                          <p:spTgt spid="36"/>
                                        </p:tgtEl>
                                        <p:attrNameLst>
                                          <p:attrName>ppt_x</p:attrName>
                                        </p:attrNameLst>
                                      </p:cBhvr>
                                      <p:tavLst>
                                        <p:tav tm="0">
                                          <p:val>
                                            <p:strVal val="ppt_x"/>
                                          </p:val>
                                        </p:tav>
                                        <p:tav tm="100000">
                                          <p:val>
                                            <p:fltVal val="0.03789"/>
                                          </p:val>
                                        </p:tav>
                                      </p:tavLst>
                                    </p:anim>
                                    <p:anim to="" calcmode="lin" valueType="num">
                                      <p:cBhvr>
                                        <p:cTn id="3237" dur="500" fill="hold">
                                          <p:stCondLst>
                                            <p:cond delay="0"/>
                                          </p:stCondLst>
                                        </p:cTn>
                                        <p:tgtEl>
                                          <p:spTgt spid="36"/>
                                        </p:tgtEl>
                                        <p:attrNameLst>
                                          <p:attrName>ppt_y</p:attrName>
                                        </p:attrNameLst>
                                      </p:cBhvr>
                                      <p:tavLst>
                                        <p:tav tm="0">
                                          <p:val>
                                            <p:strVal val="ppt_y"/>
                                          </p:val>
                                        </p:tav>
                                        <p:tav tm="100000">
                                          <p:val>
                                            <p:fltVal val="0.42612"/>
                                          </p:val>
                                        </p:tav>
                                      </p:tavLst>
                                    </p:anim>
                                    <p:anim to="" calcmode="lin" valueType="num">
                                      <p:cBhvr>
                                        <p:cTn id="3238" dur="500" fill="hold">
                                          <p:stCondLst>
                                            <p:cond delay="0"/>
                                          </p:stCondLst>
                                        </p:cTn>
                                        <p:tgtEl>
                                          <p:spTgt spid="36"/>
                                        </p:tgtEl>
                                        <p:attrNameLst>
                                          <p:attrName>transform.rotation_z</p:attrName>
                                        </p:attrNameLst>
                                      </p:cBhvr>
                                      <p:tavLst>
                                        <p:tav tm="0">
                                          <p:val>
                                            <p:strVal val="ppt_r"/>
                                          </p:val>
                                        </p:tav>
                                        <p:tav tm="100000">
                                          <p:val>
                                            <p:fltVal val="-90"/>
                                          </p:val>
                                        </p:tav>
                                      </p:tavLst>
                                    </p:anim>
                                  </p:childTnLst>
                                </p:cTn>
                              </p:par>
                              <p:par>
                                <p:cTn id="3239" presetID="0" presetClass="entr" presetSubtype="0" fill="hold" grpId="5" nodeType="withEffect">
                                  <p:stCondLst>
                                    <p:cond delay="0"/>
                                  </p:stCondLst>
                                  <p:childTnLst>
                                    <p:anim to="" calcmode="lin" valueType="num">
                                      <p:cBhvr>
                                        <p:cTn id="3240" dur="500" fill="hold">
                                          <p:stCondLst>
                                            <p:cond delay="0"/>
                                          </p:stCondLst>
                                        </p:cTn>
                                        <p:tgtEl>
                                          <p:spTgt spid="35"/>
                                        </p:tgtEl>
                                        <p:attrNameLst>
                                          <p:attrName>ppt_w</p:attrName>
                                        </p:attrNameLst>
                                      </p:cBhvr>
                                      <p:tavLst>
                                        <p:tav tm="0">
                                          <p:val>
                                            <p:strVal val="ppt_w"/>
                                          </p:val>
                                        </p:tav>
                                        <p:tav tm="100000">
                                          <p:val>
                                            <p:strVal val="#ppt_w*0.4263313"/>
                                          </p:val>
                                        </p:tav>
                                      </p:tavLst>
                                    </p:anim>
                                    <p:anim to="" calcmode="lin" valueType="num">
                                      <p:cBhvr>
                                        <p:cTn id="3241" dur="500" fill="hold">
                                          <p:stCondLst>
                                            <p:cond delay="0"/>
                                          </p:stCondLst>
                                        </p:cTn>
                                        <p:tgtEl>
                                          <p:spTgt spid="35"/>
                                        </p:tgtEl>
                                        <p:attrNameLst>
                                          <p:attrName>ppt_h</p:attrName>
                                        </p:attrNameLst>
                                      </p:cBhvr>
                                      <p:tavLst>
                                        <p:tav tm="0">
                                          <p:val>
                                            <p:strVal val="ppt_h"/>
                                          </p:val>
                                        </p:tav>
                                        <p:tav tm="100000">
                                          <p:val>
                                            <p:strVal val="#ppt_h*0.4263312"/>
                                          </p:val>
                                        </p:tav>
                                      </p:tavLst>
                                    </p:anim>
                                    <p:anim to="" calcmode="lin" valueType="num">
                                      <p:cBhvr>
                                        <p:cTn id="3242" dur="500" fill="hold">
                                          <p:stCondLst>
                                            <p:cond delay="0"/>
                                          </p:stCondLst>
                                        </p:cTn>
                                        <p:tgtEl>
                                          <p:spTgt spid="35"/>
                                        </p:tgtEl>
                                        <p:attrNameLst>
                                          <p:attrName>ppt_x</p:attrName>
                                        </p:attrNameLst>
                                      </p:cBhvr>
                                      <p:tavLst>
                                        <p:tav tm="0">
                                          <p:val>
                                            <p:strVal val="ppt_x"/>
                                          </p:val>
                                        </p:tav>
                                        <p:tav tm="100000">
                                          <p:val>
                                            <p:fltVal val="-0.0028"/>
                                          </p:val>
                                        </p:tav>
                                      </p:tavLst>
                                    </p:anim>
                                    <p:anim to="" calcmode="lin" valueType="num">
                                      <p:cBhvr>
                                        <p:cTn id="3243" dur="500" fill="hold">
                                          <p:stCondLst>
                                            <p:cond delay="0"/>
                                          </p:stCondLst>
                                        </p:cTn>
                                        <p:tgtEl>
                                          <p:spTgt spid="35"/>
                                        </p:tgtEl>
                                        <p:attrNameLst>
                                          <p:attrName>ppt_y</p:attrName>
                                        </p:attrNameLst>
                                      </p:cBhvr>
                                      <p:tavLst>
                                        <p:tav tm="0">
                                          <p:val>
                                            <p:strVal val="ppt_y"/>
                                          </p:val>
                                        </p:tav>
                                        <p:tav tm="100000">
                                          <p:val>
                                            <p:fltVal val="0.33474"/>
                                          </p:val>
                                        </p:tav>
                                      </p:tavLst>
                                    </p:anim>
                                    <p:anim to="" calcmode="lin" valueType="num">
                                      <p:cBhvr>
                                        <p:cTn id="3244" dur="500" fill="hold">
                                          <p:stCondLst>
                                            <p:cond delay="0"/>
                                          </p:stCondLst>
                                        </p:cTn>
                                        <p:tgtEl>
                                          <p:spTgt spid="35"/>
                                        </p:tgtEl>
                                        <p:attrNameLst>
                                          <p:attrName>transform.rotation_z</p:attrName>
                                        </p:attrNameLst>
                                      </p:cBhvr>
                                      <p:tavLst>
                                        <p:tav tm="0">
                                          <p:val>
                                            <p:strVal val="ppt_r"/>
                                          </p:val>
                                        </p:tav>
                                        <p:tav tm="100000">
                                          <p:val>
                                            <p:fltVal val="-90"/>
                                          </p:val>
                                        </p:tav>
                                      </p:tavLst>
                                    </p:anim>
                                  </p:childTnLst>
                                </p:cTn>
                              </p:par>
                              <p:par>
                                <p:cTn id="3245" presetID="0" presetClass="entr" presetSubtype="0" fill="hold" grpId="6" nodeType="withEffect">
                                  <p:stCondLst>
                                    <p:cond delay="0"/>
                                  </p:stCondLst>
                                  <p:childTnLst>
                                    <p:anim to="" calcmode="lin" valueType="num">
                                      <p:cBhvr>
                                        <p:cTn id="3246" dur="500" fill="hold">
                                          <p:stCondLst>
                                            <p:cond delay="0"/>
                                          </p:stCondLst>
                                        </p:cTn>
                                        <p:tgtEl>
                                          <p:spTgt spid="34"/>
                                        </p:tgtEl>
                                        <p:attrNameLst>
                                          <p:attrName>ppt_w</p:attrName>
                                        </p:attrNameLst>
                                      </p:cBhvr>
                                      <p:tavLst>
                                        <p:tav tm="0">
                                          <p:val>
                                            <p:strVal val="ppt_w"/>
                                          </p:val>
                                        </p:tav>
                                        <p:tav tm="100000">
                                          <p:val>
                                            <p:strVal val="#ppt_w*0.5698152"/>
                                          </p:val>
                                        </p:tav>
                                      </p:tavLst>
                                    </p:anim>
                                    <p:anim to="" calcmode="lin" valueType="num">
                                      <p:cBhvr>
                                        <p:cTn id="3247" dur="500" fill="hold">
                                          <p:stCondLst>
                                            <p:cond delay="0"/>
                                          </p:stCondLst>
                                        </p:cTn>
                                        <p:tgtEl>
                                          <p:spTgt spid="34"/>
                                        </p:tgtEl>
                                        <p:attrNameLst>
                                          <p:attrName>ppt_h</p:attrName>
                                        </p:attrNameLst>
                                      </p:cBhvr>
                                      <p:tavLst>
                                        <p:tav tm="0">
                                          <p:val>
                                            <p:strVal val="ppt_h"/>
                                          </p:val>
                                        </p:tav>
                                        <p:tav tm="100000">
                                          <p:val>
                                            <p:strVal val="#ppt_h*0.5698151"/>
                                          </p:val>
                                        </p:tav>
                                      </p:tavLst>
                                    </p:anim>
                                    <p:anim to="" calcmode="lin" valueType="num">
                                      <p:cBhvr>
                                        <p:cTn id="3248" dur="500" fill="hold">
                                          <p:stCondLst>
                                            <p:cond delay="0"/>
                                          </p:stCondLst>
                                        </p:cTn>
                                        <p:tgtEl>
                                          <p:spTgt spid="34"/>
                                        </p:tgtEl>
                                        <p:attrNameLst>
                                          <p:attrName>ppt_x</p:attrName>
                                        </p:attrNameLst>
                                      </p:cBhvr>
                                      <p:tavLst>
                                        <p:tav tm="0">
                                          <p:val>
                                            <p:strVal val="ppt_x"/>
                                          </p:val>
                                        </p:tav>
                                        <p:tav tm="100000">
                                          <p:val>
                                            <p:fltVal val="-0.15141"/>
                                          </p:val>
                                        </p:tav>
                                      </p:tavLst>
                                    </p:anim>
                                    <p:anim to="" calcmode="lin" valueType="num">
                                      <p:cBhvr>
                                        <p:cTn id="3249" dur="500" fill="hold">
                                          <p:stCondLst>
                                            <p:cond delay="0"/>
                                          </p:stCondLst>
                                        </p:cTn>
                                        <p:tgtEl>
                                          <p:spTgt spid="34"/>
                                        </p:tgtEl>
                                        <p:attrNameLst>
                                          <p:attrName>ppt_y</p:attrName>
                                        </p:attrNameLst>
                                      </p:cBhvr>
                                      <p:tavLst>
                                        <p:tav tm="0">
                                          <p:val>
                                            <p:strVal val="ppt_y"/>
                                          </p:val>
                                        </p:tav>
                                        <p:tav tm="100000">
                                          <p:val>
                                            <p:fltVal val="0.11976"/>
                                          </p:val>
                                        </p:tav>
                                      </p:tavLst>
                                    </p:anim>
                                    <p:anim to="" calcmode="lin" valueType="num">
                                      <p:cBhvr>
                                        <p:cTn id="3250" dur="500" fill="hold">
                                          <p:stCondLst>
                                            <p:cond delay="0"/>
                                          </p:stCondLst>
                                        </p:cTn>
                                        <p:tgtEl>
                                          <p:spTgt spid="34"/>
                                        </p:tgtEl>
                                        <p:attrNameLst>
                                          <p:attrName>transform.rotation_z</p:attrName>
                                        </p:attrNameLst>
                                      </p:cBhvr>
                                      <p:tavLst>
                                        <p:tav tm="0">
                                          <p:val>
                                            <p:strVal val="ppt_r"/>
                                          </p:val>
                                        </p:tav>
                                        <p:tav tm="100000">
                                          <p:val>
                                            <p:fltVal val="0"/>
                                          </p:val>
                                        </p:tav>
                                      </p:tavLst>
                                    </p:anim>
                                  </p:childTnLst>
                                </p:cTn>
                              </p:par>
                              <p:par>
                                <p:cTn id="3251" presetID="0" presetClass="entr" presetSubtype="0" fill="hold" grpId="7" nodeType="withEffect">
                                  <p:stCondLst>
                                    <p:cond delay="0"/>
                                  </p:stCondLst>
                                  <p:childTnLst>
                                    <p:anim to="" calcmode="lin" valueType="num">
                                      <p:cBhvr>
                                        <p:cTn id="3252" dur="500" fill="hold">
                                          <p:stCondLst>
                                            <p:cond delay="0"/>
                                          </p:stCondLst>
                                        </p:cTn>
                                        <p:tgtEl>
                                          <p:spTgt spid="33"/>
                                        </p:tgtEl>
                                        <p:attrNameLst>
                                          <p:attrName>ppt_w</p:attrName>
                                        </p:attrNameLst>
                                      </p:cBhvr>
                                      <p:tavLst>
                                        <p:tav tm="0">
                                          <p:val>
                                            <p:strVal val="ppt_w"/>
                                          </p:val>
                                        </p:tav>
                                        <p:tav tm="100000">
                                          <p:val>
                                            <p:strVal val="#ppt_w*0.5742379"/>
                                          </p:val>
                                        </p:tav>
                                      </p:tavLst>
                                    </p:anim>
                                    <p:anim to="" calcmode="lin" valueType="num">
                                      <p:cBhvr>
                                        <p:cTn id="3253" dur="500" fill="hold">
                                          <p:stCondLst>
                                            <p:cond delay="0"/>
                                          </p:stCondLst>
                                        </p:cTn>
                                        <p:tgtEl>
                                          <p:spTgt spid="33"/>
                                        </p:tgtEl>
                                        <p:attrNameLst>
                                          <p:attrName>ppt_h</p:attrName>
                                        </p:attrNameLst>
                                      </p:cBhvr>
                                      <p:tavLst>
                                        <p:tav tm="0">
                                          <p:val>
                                            <p:strVal val="ppt_h"/>
                                          </p:val>
                                        </p:tav>
                                        <p:tav tm="100000">
                                          <p:val>
                                            <p:strVal val="#ppt_h*0.574238"/>
                                          </p:val>
                                        </p:tav>
                                      </p:tavLst>
                                    </p:anim>
                                    <p:anim to="" calcmode="lin" valueType="num">
                                      <p:cBhvr>
                                        <p:cTn id="3254" dur="500" fill="hold">
                                          <p:stCondLst>
                                            <p:cond delay="0"/>
                                          </p:stCondLst>
                                        </p:cTn>
                                        <p:tgtEl>
                                          <p:spTgt spid="33"/>
                                        </p:tgtEl>
                                        <p:attrNameLst>
                                          <p:attrName>ppt_x</p:attrName>
                                        </p:attrNameLst>
                                      </p:cBhvr>
                                      <p:tavLst>
                                        <p:tav tm="0">
                                          <p:val>
                                            <p:strVal val="ppt_x"/>
                                          </p:val>
                                        </p:tav>
                                        <p:tav tm="100000">
                                          <p:val>
                                            <p:fltVal val="-0.10836"/>
                                          </p:val>
                                        </p:tav>
                                      </p:tavLst>
                                    </p:anim>
                                    <p:anim to="" calcmode="lin" valueType="num">
                                      <p:cBhvr>
                                        <p:cTn id="3255" dur="500" fill="hold">
                                          <p:stCondLst>
                                            <p:cond delay="0"/>
                                          </p:stCondLst>
                                        </p:cTn>
                                        <p:tgtEl>
                                          <p:spTgt spid="33"/>
                                        </p:tgtEl>
                                        <p:attrNameLst>
                                          <p:attrName>ppt_y</p:attrName>
                                        </p:attrNameLst>
                                      </p:cBhvr>
                                      <p:tavLst>
                                        <p:tav tm="0">
                                          <p:val>
                                            <p:strVal val="ppt_y"/>
                                          </p:val>
                                        </p:tav>
                                        <p:tav tm="100000">
                                          <p:val>
                                            <p:fltVal val="0.04403"/>
                                          </p:val>
                                        </p:tav>
                                      </p:tavLst>
                                    </p:anim>
                                    <p:anim to="" calcmode="lin" valueType="num">
                                      <p:cBhvr>
                                        <p:cTn id="3256" dur="500" fill="hold">
                                          <p:stCondLst>
                                            <p:cond delay="0"/>
                                          </p:stCondLst>
                                        </p:cTn>
                                        <p:tgtEl>
                                          <p:spTgt spid="33"/>
                                        </p:tgtEl>
                                        <p:attrNameLst>
                                          <p:attrName>transform.rotation_z</p:attrName>
                                        </p:attrNameLst>
                                      </p:cBhvr>
                                      <p:tavLst>
                                        <p:tav tm="0">
                                          <p:val>
                                            <p:strVal val="ppt_r"/>
                                          </p:val>
                                        </p:tav>
                                        <p:tav tm="100000">
                                          <p:val>
                                            <p:fltVal val="0"/>
                                          </p:val>
                                        </p:tav>
                                      </p:tavLst>
                                    </p:anim>
                                  </p:childTnLst>
                                </p:cTn>
                              </p:par>
                              <p:par>
                                <p:cTn id="3257" presetID="0" presetClass="entr" presetSubtype="0" fill="hold" grpId="8" nodeType="withEffect">
                                  <p:stCondLst>
                                    <p:cond delay="0"/>
                                  </p:stCondLst>
                                  <p:childTnLst>
                                    <p:anim to="" calcmode="lin" valueType="num">
                                      <p:cBhvr>
                                        <p:cTn id="3258" dur="500" fill="hold">
                                          <p:stCondLst>
                                            <p:cond delay="0"/>
                                          </p:stCondLst>
                                        </p:cTn>
                                        <p:tgtEl>
                                          <p:spTgt spid="32"/>
                                        </p:tgtEl>
                                        <p:attrNameLst>
                                          <p:attrName>ppt_w</p:attrName>
                                        </p:attrNameLst>
                                      </p:cBhvr>
                                      <p:tavLst>
                                        <p:tav tm="0">
                                          <p:val>
                                            <p:strVal val="ppt_w"/>
                                          </p:val>
                                        </p:tav>
                                        <p:tav tm="100000">
                                          <p:val>
                                            <p:strVal val="#ppt_w*0.5602748"/>
                                          </p:val>
                                        </p:tav>
                                      </p:tavLst>
                                    </p:anim>
                                    <p:anim to="" calcmode="lin" valueType="num">
                                      <p:cBhvr>
                                        <p:cTn id="3259" dur="500" fill="hold">
                                          <p:stCondLst>
                                            <p:cond delay="0"/>
                                          </p:stCondLst>
                                        </p:cTn>
                                        <p:tgtEl>
                                          <p:spTgt spid="32"/>
                                        </p:tgtEl>
                                        <p:attrNameLst>
                                          <p:attrName>ppt_h</p:attrName>
                                        </p:attrNameLst>
                                      </p:cBhvr>
                                      <p:tavLst>
                                        <p:tav tm="0">
                                          <p:val>
                                            <p:strVal val="ppt_h"/>
                                          </p:val>
                                        </p:tav>
                                        <p:tav tm="100000">
                                          <p:val>
                                            <p:strVal val="#ppt_h*0.5602748"/>
                                          </p:val>
                                        </p:tav>
                                      </p:tavLst>
                                    </p:anim>
                                    <p:anim to="" calcmode="lin" valueType="num">
                                      <p:cBhvr>
                                        <p:cTn id="3260" dur="500" fill="hold">
                                          <p:stCondLst>
                                            <p:cond delay="0"/>
                                          </p:stCondLst>
                                        </p:cTn>
                                        <p:tgtEl>
                                          <p:spTgt spid="32"/>
                                        </p:tgtEl>
                                        <p:attrNameLst>
                                          <p:attrName>ppt_x</p:attrName>
                                        </p:attrNameLst>
                                      </p:cBhvr>
                                      <p:tavLst>
                                        <p:tav tm="0">
                                          <p:val>
                                            <p:strVal val="ppt_x"/>
                                          </p:val>
                                        </p:tav>
                                        <p:tav tm="100000">
                                          <p:val>
                                            <p:fltVal val="-0.16833"/>
                                          </p:val>
                                        </p:tav>
                                      </p:tavLst>
                                    </p:anim>
                                    <p:anim to="" calcmode="lin" valueType="num">
                                      <p:cBhvr>
                                        <p:cTn id="3261" dur="500" fill="hold">
                                          <p:stCondLst>
                                            <p:cond delay="0"/>
                                          </p:stCondLst>
                                        </p:cTn>
                                        <p:tgtEl>
                                          <p:spTgt spid="32"/>
                                        </p:tgtEl>
                                        <p:attrNameLst>
                                          <p:attrName>ppt_y</p:attrName>
                                        </p:attrNameLst>
                                      </p:cBhvr>
                                      <p:tavLst>
                                        <p:tav tm="0">
                                          <p:val>
                                            <p:strVal val="ppt_y"/>
                                          </p:val>
                                        </p:tav>
                                        <p:tav tm="100000">
                                          <p:val>
                                            <p:fltVal val="-0.03088"/>
                                          </p:val>
                                        </p:tav>
                                      </p:tavLst>
                                    </p:anim>
                                    <p:anim to="" calcmode="lin" valueType="num">
                                      <p:cBhvr>
                                        <p:cTn id="3262" dur="500" fill="hold">
                                          <p:stCondLst>
                                            <p:cond delay="0"/>
                                          </p:stCondLst>
                                        </p:cTn>
                                        <p:tgtEl>
                                          <p:spTgt spid="32"/>
                                        </p:tgtEl>
                                        <p:attrNameLst>
                                          <p:attrName>transform.rotation_z</p:attrName>
                                        </p:attrNameLst>
                                      </p:cBhvr>
                                      <p:tavLst>
                                        <p:tav tm="0">
                                          <p:val>
                                            <p:strVal val="ppt_r"/>
                                          </p:val>
                                        </p:tav>
                                        <p:tav tm="100000">
                                          <p:val>
                                            <p:fltVal val="0"/>
                                          </p:val>
                                        </p:tav>
                                      </p:tavLst>
                                    </p:anim>
                                  </p:childTnLst>
                                </p:cTn>
                              </p:par>
                              <p:par>
                                <p:cTn id="3263" presetID="0" presetClass="entr" presetSubtype="0" fill="hold" grpId="9" nodeType="withEffect">
                                  <p:stCondLst>
                                    <p:cond delay="0"/>
                                  </p:stCondLst>
                                  <p:childTnLst>
                                    <p:anim to="" calcmode="lin" valueType="num">
                                      <p:cBhvr>
                                        <p:cTn id="3264" dur="500" fill="hold">
                                          <p:stCondLst>
                                            <p:cond delay="0"/>
                                          </p:stCondLst>
                                        </p:cTn>
                                        <p:tgtEl>
                                          <p:spTgt spid="31"/>
                                        </p:tgtEl>
                                        <p:attrNameLst>
                                          <p:attrName>ppt_w</p:attrName>
                                        </p:attrNameLst>
                                      </p:cBhvr>
                                      <p:tavLst>
                                        <p:tav tm="0">
                                          <p:val>
                                            <p:strVal val="ppt_w"/>
                                          </p:val>
                                        </p:tav>
                                        <p:tav tm="100000">
                                          <p:val>
                                            <p:strVal val="#ppt_w*0.7003636"/>
                                          </p:val>
                                        </p:tav>
                                      </p:tavLst>
                                    </p:anim>
                                    <p:anim to="" calcmode="lin" valueType="num">
                                      <p:cBhvr>
                                        <p:cTn id="3265" dur="500" fill="hold">
                                          <p:stCondLst>
                                            <p:cond delay="0"/>
                                          </p:stCondLst>
                                        </p:cTn>
                                        <p:tgtEl>
                                          <p:spTgt spid="31"/>
                                        </p:tgtEl>
                                        <p:attrNameLst>
                                          <p:attrName>ppt_h</p:attrName>
                                        </p:attrNameLst>
                                      </p:cBhvr>
                                      <p:tavLst>
                                        <p:tav tm="0">
                                          <p:val>
                                            <p:strVal val="ppt_h"/>
                                          </p:val>
                                        </p:tav>
                                        <p:tav tm="100000">
                                          <p:val>
                                            <p:strVal val="#ppt_h*0.7003635"/>
                                          </p:val>
                                        </p:tav>
                                      </p:tavLst>
                                    </p:anim>
                                    <p:anim to="" calcmode="lin" valueType="num">
                                      <p:cBhvr>
                                        <p:cTn id="3266" dur="500" fill="hold">
                                          <p:stCondLst>
                                            <p:cond delay="0"/>
                                          </p:stCondLst>
                                        </p:cTn>
                                        <p:tgtEl>
                                          <p:spTgt spid="31"/>
                                        </p:tgtEl>
                                        <p:attrNameLst>
                                          <p:attrName>ppt_x</p:attrName>
                                        </p:attrNameLst>
                                      </p:cBhvr>
                                      <p:tavLst>
                                        <p:tav tm="0">
                                          <p:val>
                                            <p:strVal val="ppt_x"/>
                                          </p:val>
                                        </p:tav>
                                        <p:tav tm="100000">
                                          <p:val>
                                            <p:fltVal val="-0.20163"/>
                                          </p:val>
                                        </p:tav>
                                      </p:tavLst>
                                    </p:anim>
                                    <p:anim to="" calcmode="lin" valueType="num">
                                      <p:cBhvr>
                                        <p:cTn id="3267" dur="500" fill="hold">
                                          <p:stCondLst>
                                            <p:cond delay="0"/>
                                          </p:stCondLst>
                                        </p:cTn>
                                        <p:tgtEl>
                                          <p:spTgt spid="31"/>
                                        </p:tgtEl>
                                        <p:attrNameLst>
                                          <p:attrName>ppt_y</p:attrName>
                                        </p:attrNameLst>
                                      </p:cBhvr>
                                      <p:tavLst>
                                        <p:tav tm="0">
                                          <p:val>
                                            <p:strVal val="ppt_y"/>
                                          </p:val>
                                        </p:tav>
                                        <p:tav tm="100000">
                                          <p:val>
                                            <p:fltVal val="-0.13583"/>
                                          </p:val>
                                        </p:tav>
                                      </p:tavLst>
                                    </p:anim>
                                    <p:anim to="" calcmode="lin" valueType="num">
                                      <p:cBhvr>
                                        <p:cTn id="3268" dur="500" fill="hold">
                                          <p:stCondLst>
                                            <p:cond delay="0"/>
                                          </p:stCondLst>
                                        </p:cTn>
                                        <p:tgtEl>
                                          <p:spTgt spid="31"/>
                                        </p:tgtEl>
                                        <p:attrNameLst>
                                          <p:attrName>transform.rotation_z</p:attrName>
                                        </p:attrNameLst>
                                      </p:cBhvr>
                                      <p:tavLst>
                                        <p:tav tm="0">
                                          <p:val>
                                            <p:strVal val="ppt_r"/>
                                          </p:val>
                                        </p:tav>
                                        <p:tav tm="100000">
                                          <p:val>
                                            <p:fltVal val="0"/>
                                          </p:val>
                                        </p:tav>
                                      </p:tavLst>
                                    </p:anim>
                                  </p:childTnLst>
                                </p:cTn>
                              </p:par>
                              <p:par>
                                <p:cTn id="3269" presetID="0" presetClass="entr" presetSubtype="0" fill="hold" grpId="10" nodeType="withEffect">
                                  <p:stCondLst>
                                    <p:cond delay="0"/>
                                  </p:stCondLst>
                                  <p:childTnLst>
                                    <p:anim to="" calcmode="lin" valueType="num">
                                      <p:cBhvr>
                                        <p:cTn id="3270" dur="500" fill="hold">
                                          <p:stCondLst>
                                            <p:cond delay="0"/>
                                          </p:stCondLst>
                                        </p:cTn>
                                        <p:tgtEl>
                                          <p:spTgt spid="30"/>
                                        </p:tgtEl>
                                        <p:attrNameLst>
                                          <p:attrName>ppt_w</p:attrName>
                                        </p:attrNameLst>
                                      </p:cBhvr>
                                      <p:tavLst>
                                        <p:tav tm="0">
                                          <p:val>
                                            <p:strVal val="ppt_w"/>
                                          </p:val>
                                        </p:tav>
                                        <p:tav tm="100000">
                                          <p:val>
                                            <p:strVal val="#ppt_w*0.7003634"/>
                                          </p:val>
                                        </p:tav>
                                      </p:tavLst>
                                    </p:anim>
                                    <p:anim to="" calcmode="lin" valueType="num">
                                      <p:cBhvr>
                                        <p:cTn id="3271" dur="500" fill="hold">
                                          <p:stCondLst>
                                            <p:cond delay="0"/>
                                          </p:stCondLst>
                                        </p:cTn>
                                        <p:tgtEl>
                                          <p:spTgt spid="30"/>
                                        </p:tgtEl>
                                        <p:attrNameLst>
                                          <p:attrName>ppt_h</p:attrName>
                                        </p:attrNameLst>
                                      </p:cBhvr>
                                      <p:tavLst>
                                        <p:tav tm="0">
                                          <p:val>
                                            <p:strVal val="ppt_h"/>
                                          </p:val>
                                        </p:tav>
                                        <p:tav tm="100000">
                                          <p:val>
                                            <p:strVal val="#ppt_h*0.7003635"/>
                                          </p:val>
                                        </p:tav>
                                      </p:tavLst>
                                    </p:anim>
                                    <p:anim to="" calcmode="lin" valueType="num">
                                      <p:cBhvr>
                                        <p:cTn id="3272" dur="500" fill="hold">
                                          <p:stCondLst>
                                            <p:cond delay="0"/>
                                          </p:stCondLst>
                                        </p:cTn>
                                        <p:tgtEl>
                                          <p:spTgt spid="30"/>
                                        </p:tgtEl>
                                        <p:attrNameLst>
                                          <p:attrName>ppt_x</p:attrName>
                                        </p:attrNameLst>
                                      </p:cBhvr>
                                      <p:tavLst>
                                        <p:tav tm="0">
                                          <p:val>
                                            <p:strVal val="ppt_x"/>
                                          </p:val>
                                        </p:tav>
                                        <p:tav tm="100000">
                                          <p:val>
                                            <p:fltVal val="-0.42181"/>
                                          </p:val>
                                        </p:tav>
                                      </p:tavLst>
                                    </p:anim>
                                    <p:anim to="" calcmode="lin" valueType="num">
                                      <p:cBhvr>
                                        <p:cTn id="3273" dur="500" fill="hold">
                                          <p:stCondLst>
                                            <p:cond delay="0"/>
                                          </p:stCondLst>
                                        </p:cTn>
                                        <p:tgtEl>
                                          <p:spTgt spid="30"/>
                                        </p:tgtEl>
                                        <p:attrNameLst>
                                          <p:attrName>ppt_y</p:attrName>
                                        </p:attrNameLst>
                                      </p:cBhvr>
                                      <p:tavLst>
                                        <p:tav tm="0">
                                          <p:val>
                                            <p:strVal val="ppt_y"/>
                                          </p:val>
                                        </p:tav>
                                        <p:tav tm="100000">
                                          <p:val>
                                            <p:fltVal val="-0.25827"/>
                                          </p:val>
                                        </p:tav>
                                      </p:tavLst>
                                    </p:anim>
                                    <p:anim to="" calcmode="lin" valueType="num">
                                      <p:cBhvr>
                                        <p:cTn id="3274" dur="500" fill="hold">
                                          <p:stCondLst>
                                            <p:cond delay="0"/>
                                          </p:stCondLst>
                                        </p:cTn>
                                        <p:tgtEl>
                                          <p:spTgt spid="30"/>
                                        </p:tgtEl>
                                        <p:attrNameLst>
                                          <p:attrName>transform.rotation_z</p:attrName>
                                        </p:attrNameLst>
                                      </p:cBhvr>
                                      <p:tavLst>
                                        <p:tav tm="0">
                                          <p:val>
                                            <p:strVal val="ppt_r"/>
                                          </p:val>
                                        </p:tav>
                                        <p:tav tm="100000">
                                          <p:val>
                                            <p:fltVal val="-90"/>
                                          </p:val>
                                        </p:tav>
                                      </p:tavLst>
                                    </p:anim>
                                  </p:childTnLst>
                                </p:cTn>
                              </p:par>
                              <p:par>
                                <p:cTn id="3275" presetID="0" presetClass="entr" presetSubtype="0" fill="hold" grpId="11" nodeType="withEffect">
                                  <p:stCondLst>
                                    <p:cond delay="0"/>
                                  </p:stCondLst>
                                  <p:childTnLst>
                                    <p:anim to="" calcmode="lin" valueType="num">
                                      <p:cBhvr>
                                        <p:cTn id="3276" dur="500" fill="hold">
                                          <p:stCondLst>
                                            <p:cond delay="0"/>
                                          </p:stCondLst>
                                        </p:cTn>
                                        <p:tgtEl>
                                          <p:spTgt spid="29"/>
                                        </p:tgtEl>
                                        <p:attrNameLst>
                                          <p:attrName>ppt_w</p:attrName>
                                        </p:attrNameLst>
                                      </p:cBhvr>
                                      <p:tavLst>
                                        <p:tav tm="0">
                                          <p:val>
                                            <p:strVal val="ppt_w"/>
                                          </p:val>
                                        </p:tav>
                                        <p:tav tm="100000">
                                          <p:val>
                                            <p:strVal val="#ppt_w*0.7003636"/>
                                          </p:val>
                                        </p:tav>
                                      </p:tavLst>
                                    </p:anim>
                                    <p:anim to="" calcmode="lin" valueType="num">
                                      <p:cBhvr>
                                        <p:cTn id="3277" dur="500" fill="hold">
                                          <p:stCondLst>
                                            <p:cond delay="0"/>
                                          </p:stCondLst>
                                        </p:cTn>
                                        <p:tgtEl>
                                          <p:spTgt spid="29"/>
                                        </p:tgtEl>
                                        <p:attrNameLst>
                                          <p:attrName>ppt_h</p:attrName>
                                        </p:attrNameLst>
                                      </p:cBhvr>
                                      <p:tavLst>
                                        <p:tav tm="0">
                                          <p:val>
                                            <p:strVal val="ppt_h"/>
                                          </p:val>
                                        </p:tav>
                                        <p:tav tm="100000">
                                          <p:val>
                                            <p:strVal val="#ppt_h*0.7003635"/>
                                          </p:val>
                                        </p:tav>
                                      </p:tavLst>
                                    </p:anim>
                                    <p:anim to="" calcmode="lin" valueType="num">
                                      <p:cBhvr>
                                        <p:cTn id="3278" dur="500" fill="hold">
                                          <p:stCondLst>
                                            <p:cond delay="0"/>
                                          </p:stCondLst>
                                        </p:cTn>
                                        <p:tgtEl>
                                          <p:spTgt spid="29"/>
                                        </p:tgtEl>
                                        <p:attrNameLst>
                                          <p:attrName>ppt_x</p:attrName>
                                        </p:attrNameLst>
                                      </p:cBhvr>
                                      <p:tavLst>
                                        <p:tav tm="0">
                                          <p:val>
                                            <p:strVal val="ppt_x"/>
                                          </p:val>
                                        </p:tav>
                                        <p:tav tm="100000">
                                          <p:val>
                                            <p:fltVal val="-0.49973"/>
                                          </p:val>
                                        </p:tav>
                                      </p:tavLst>
                                    </p:anim>
                                    <p:anim to="" calcmode="lin" valueType="num">
                                      <p:cBhvr>
                                        <p:cTn id="3279" dur="500" fill="hold">
                                          <p:stCondLst>
                                            <p:cond delay="0"/>
                                          </p:stCondLst>
                                        </p:cTn>
                                        <p:tgtEl>
                                          <p:spTgt spid="29"/>
                                        </p:tgtEl>
                                        <p:attrNameLst>
                                          <p:attrName>ppt_y</p:attrName>
                                        </p:attrNameLst>
                                      </p:cBhvr>
                                      <p:tavLst>
                                        <p:tav tm="0">
                                          <p:val>
                                            <p:strVal val="ppt_y"/>
                                          </p:val>
                                        </p:tav>
                                        <p:tav tm="100000">
                                          <p:val>
                                            <p:fltVal val="-0.34266"/>
                                          </p:val>
                                        </p:tav>
                                      </p:tavLst>
                                    </p:anim>
                                    <p:anim to="" calcmode="lin" valueType="num">
                                      <p:cBhvr>
                                        <p:cTn id="3280" dur="500" fill="hold">
                                          <p:stCondLst>
                                            <p:cond delay="0"/>
                                          </p:stCondLst>
                                        </p:cTn>
                                        <p:tgtEl>
                                          <p:spTgt spid="29"/>
                                        </p:tgtEl>
                                        <p:attrNameLst>
                                          <p:attrName>transform.rotation_z</p:attrName>
                                        </p:attrNameLst>
                                      </p:cBhvr>
                                      <p:tavLst>
                                        <p:tav tm="0">
                                          <p:val>
                                            <p:strVal val="ppt_r"/>
                                          </p:val>
                                        </p:tav>
                                        <p:tav tm="100000">
                                          <p:val>
                                            <p:fltVal val="-90"/>
                                          </p:val>
                                        </p:tav>
                                      </p:tavLst>
                                    </p:anim>
                                  </p:childTnLst>
                                </p:cTn>
                              </p:par>
                              <p:par>
                                <p:cTn id="3281" presetID="0" presetClass="entr" presetSubtype="0" fill="hold" grpId="12" nodeType="withEffect">
                                  <p:stCondLst>
                                    <p:cond delay="0"/>
                                  </p:stCondLst>
                                  <p:childTnLst>
                                    <p:anim to="" calcmode="lin" valueType="num">
                                      <p:cBhvr>
                                        <p:cTn id="3282" dur="500" fill="hold">
                                          <p:stCondLst>
                                            <p:cond delay="0"/>
                                          </p:stCondLst>
                                        </p:cTn>
                                        <p:tgtEl>
                                          <p:spTgt spid="28"/>
                                        </p:tgtEl>
                                        <p:attrNameLst>
                                          <p:attrName>ppt_w</p:attrName>
                                        </p:attrNameLst>
                                      </p:cBhvr>
                                      <p:tavLst>
                                        <p:tav tm="0">
                                          <p:val>
                                            <p:strVal val="ppt_w"/>
                                          </p:val>
                                        </p:tav>
                                        <p:tav tm="100000">
                                          <p:val>
                                            <p:strVal val="#ppt_w*0.9328034"/>
                                          </p:val>
                                        </p:tav>
                                      </p:tavLst>
                                    </p:anim>
                                    <p:anim to="" calcmode="lin" valueType="num">
                                      <p:cBhvr>
                                        <p:cTn id="3283" dur="500" fill="hold">
                                          <p:stCondLst>
                                            <p:cond delay="0"/>
                                          </p:stCondLst>
                                        </p:cTn>
                                        <p:tgtEl>
                                          <p:spTgt spid="28"/>
                                        </p:tgtEl>
                                        <p:attrNameLst>
                                          <p:attrName>ppt_h</p:attrName>
                                        </p:attrNameLst>
                                      </p:cBhvr>
                                      <p:tavLst>
                                        <p:tav tm="0">
                                          <p:val>
                                            <p:strVal val="ppt_h"/>
                                          </p:val>
                                        </p:tav>
                                        <p:tav tm="100000">
                                          <p:val>
                                            <p:strVal val="#ppt_h*0.9328036"/>
                                          </p:val>
                                        </p:tav>
                                      </p:tavLst>
                                    </p:anim>
                                    <p:anim to="" calcmode="lin" valueType="num">
                                      <p:cBhvr>
                                        <p:cTn id="3284" dur="500" fill="hold">
                                          <p:stCondLst>
                                            <p:cond delay="0"/>
                                          </p:stCondLst>
                                        </p:cTn>
                                        <p:tgtEl>
                                          <p:spTgt spid="28"/>
                                        </p:tgtEl>
                                        <p:attrNameLst>
                                          <p:attrName>ppt_x</p:attrName>
                                        </p:attrNameLst>
                                      </p:cBhvr>
                                      <p:tavLst>
                                        <p:tav tm="0">
                                          <p:val>
                                            <p:strVal val="ppt_x"/>
                                          </p:val>
                                        </p:tav>
                                        <p:tav tm="100000">
                                          <p:val>
                                            <p:fltVal val="-0.64493"/>
                                          </p:val>
                                        </p:tav>
                                      </p:tavLst>
                                    </p:anim>
                                    <p:anim to="" calcmode="lin" valueType="num">
                                      <p:cBhvr>
                                        <p:cTn id="3285" dur="500" fill="hold">
                                          <p:stCondLst>
                                            <p:cond delay="0"/>
                                          </p:stCondLst>
                                        </p:cTn>
                                        <p:tgtEl>
                                          <p:spTgt spid="28"/>
                                        </p:tgtEl>
                                        <p:attrNameLst>
                                          <p:attrName>ppt_y</p:attrName>
                                        </p:attrNameLst>
                                      </p:cBhvr>
                                      <p:tavLst>
                                        <p:tav tm="0">
                                          <p:val>
                                            <p:strVal val="ppt_y"/>
                                          </p:val>
                                        </p:tav>
                                        <p:tav tm="100000">
                                          <p:val>
                                            <p:fltVal val="-0.70991"/>
                                          </p:val>
                                        </p:tav>
                                      </p:tavLst>
                                    </p:anim>
                                    <p:anim to="" calcmode="lin" valueType="num">
                                      <p:cBhvr>
                                        <p:cTn id="3286" dur="500" fill="hold">
                                          <p:stCondLst>
                                            <p:cond delay="0"/>
                                          </p:stCondLst>
                                        </p:cTn>
                                        <p:tgtEl>
                                          <p:spTgt spid="28"/>
                                        </p:tgtEl>
                                        <p:attrNameLst>
                                          <p:attrName>transform.rotation_z</p:attrName>
                                        </p:attrNameLst>
                                      </p:cBhvr>
                                      <p:tavLst>
                                        <p:tav tm="0">
                                          <p:val>
                                            <p:strVal val="ppt_r"/>
                                          </p:val>
                                        </p:tav>
                                        <p:tav tm="100000">
                                          <p:val>
                                            <p:fltVal val="0"/>
                                          </p:val>
                                        </p:tav>
                                      </p:tavLst>
                                    </p:anim>
                                  </p:childTnLst>
                                </p:cTn>
                              </p:par>
                              <p:par>
                                <p:cTn id="3287" presetID="0" presetClass="entr" presetSubtype="0" fill="hold" grpId="13" nodeType="withEffect">
                                  <p:stCondLst>
                                    <p:cond delay="0"/>
                                  </p:stCondLst>
                                  <p:childTnLst>
                                    <p:anim to="" calcmode="lin" valueType="num">
                                      <p:cBhvr>
                                        <p:cTn id="3288" dur="500" fill="hold">
                                          <p:stCondLst>
                                            <p:cond delay="0"/>
                                          </p:stCondLst>
                                        </p:cTn>
                                        <p:tgtEl>
                                          <p:spTgt spid="27"/>
                                        </p:tgtEl>
                                        <p:attrNameLst>
                                          <p:attrName>ppt_w</p:attrName>
                                        </p:attrNameLst>
                                      </p:cBhvr>
                                      <p:tavLst>
                                        <p:tav tm="0">
                                          <p:val>
                                            <p:strVal val="ppt_w"/>
                                          </p:val>
                                        </p:tav>
                                        <p:tav tm="100000">
                                          <p:val>
                                            <p:strVal val="#ppt_w*1.358533"/>
                                          </p:val>
                                        </p:tav>
                                      </p:tavLst>
                                    </p:anim>
                                    <p:anim to="" calcmode="lin" valueType="num">
                                      <p:cBhvr>
                                        <p:cTn id="3289" dur="500" fill="hold">
                                          <p:stCondLst>
                                            <p:cond delay="0"/>
                                          </p:stCondLst>
                                        </p:cTn>
                                        <p:tgtEl>
                                          <p:spTgt spid="27"/>
                                        </p:tgtEl>
                                        <p:attrNameLst>
                                          <p:attrName>ppt_h</p:attrName>
                                        </p:attrNameLst>
                                      </p:cBhvr>
                                      <p:tavLst>
                                        <p:tav tm="0">
                                          <p:val>
                                            <p:strVal val="ppt_h"/>
                                          </p:val>
                                        </p:tav>
                                        <p:tav tm="100000">
                                          <p:val>
                                            <p:strVal val="#ppt_h*1.358533"/>
                                          </p:val>
                                        </p:tav>
                                      </p:tavLst>
                                    </p:anim>
                                    <p:anim to="" calcmode="lin" valueType="num">
                                      <p:cBhvr>
                                        <p:cTn id="3290" dur="500" fill="hold">
                                          <p:stCondLst>
                                            <p:cond delay="0"/>
                                          </p:stCondLst>
                                        </p:cTn>
                                        <p:tgtEl>
                                          <p:spTgt spid="27"/>
                                        </p:tgtEl>
                                        <p:attrNameLst>
                                          <p:attrName>ppt_x</p:attrName>
                                        </p:attrNameLst>
                                      </p:cBhvr>
                                      <p:tavLst>
                                        <p:tav tm="0">
                                          <p:val>
                                            <p:strVal val="ppt_x"/>
                                          </p:val>
                                        </p:tav>
                                        <p:tav tm="100000">
                                          <p:val>
                                            <p:fltVal val="-0.67872"/>
                                          </p:val>
                                        </p:tav>
                                      </p:tavLst>
                                    </p:anim>
                                    <p:anim to="" calcmode="lin" valueType="num">
                                      <p:cBhvr>
                                        <p:cTn id="3291" dur="500" fill="hold">
                                          <p:stCondLst>
                                            <p:cond delay="0"/>
                                          </p:stCondLst>
                                        </p:cTn>
                                        <p:tgtEl>
                                          <p:spTgt spid="27"/>
                                        </p:tgtEl>
                                        <p:attrNameLst>
                                          <p:attrName>ppt_y</p:attrName>
                                        </p:attrNameLst>
                                      </p:cBhvr>
                                      <p:tavLst>
                                        <p:tav tm="0">
                                          <p:val>
                                            <p:strVal val="ppt_y"/>
                                          </p:val>
                                        </p:tav>
                                        <p:tav tm="100000">
                                          <p:val>
                                            <p:fltVal val="-0.88498"/>
                                          </p:val>
                                        </p:tav>
                                      </p:tavLst>
                                    </p:anim>
                                    <p:anim to="" calcmode="lin" valueType="num">
                                      <p:cBhvr>
                                        <p:cTn id="3292" dur="500" fill="hold">
                                          <p:stCondLst>
                                            <p:cond delay="0"/>
                                          </p:stCondLst>
                                        </p:cTn>
                                        <p:tgtEl>
                                          <p:spTgt spid="27"/>
                                        </p:tgtEl>
                                        <p:attrNameLst>
                                          <p:attrName>transform.rotation_z</p:attrName>
                                        </p:attrNameLst>
                                      </p:cBhvr>
                                      <p:tavLst>
                                        <p:tav tm="0">
                                          <p:val>
                                            <p:strVal val="ppt_r"/>
                                          </p:val>
                                        </p:tav>
                                        <p:tav tm="100000">
                                          <p:val>
                                            <p:fltVal val="0"/>
                                          </p:val>
                                        </p:tav>
                                      </p:tavLst>
                                    </p:anim>
                                  </p:childTnLst>
                                </p:cTn>
                              </p:par>
                              <p:par>
                                <p:cTn id="3293" presetID="0" presetClass="entr" presetSubtype="0" fill="hold" grpId="14" nodeType="withEffect">
                                  <p:stCondLst>
                                    <p:cond delay="0"/>
                                  </p:stCondLst>
                                  <p:childTnLst>
                                    <p:anim to="" calcmode="lin" valueType="num">
                                      <p:cBhvr>
                                        <p:cTn id="3294" dur="500" fill="hold">
                                          <p:stCondLst>
                                            <p:cond delay="0"/>
                                          </p:stCondLst>
                                        </p:cTn>
                                        <p:tgtEl>
                                          <p:spTgt spid="26"/>
                                        </p:tgtEl>
                                        <p:attrNameLst>
                                          <p:attrName>ppt_w</p:attrName>
                                        </p:attrNameLst>
                                      </p:cBhvr>
                                      <p:tavLst>
                                        <p:tav tm="0">
                                          <p:val>
                                            <p:strVal val="ppt_w"/>
                                          </p:val>
                                        </p:tav>
                                        <p:tav tm="100000">
                                          <p:val>
                                            <p:strVal val="#ppt_w*1.901659"/>
                                          </p:val>
                                        </p:tav>
                                      </p:tavLst>
                                    </p:anim>
                                    <p:anim to="" calcmode="lin" valueType="num">
                                      <p:cBhvr>
                                        <p:cTn id="3295" dur="500" fill="hold">
                                          <p:stCondLst>
                                            <p:cond delay="0"/>
                                          </p:stCondLst>
                                        </p:cTn>
                                        <p:tgtEl>
                                          <p:spTgt spid="26"/>
                                        </p:tgtEl>
                                        <p:attrNameLst>
                                          <p:attrName>ppt_h</p:attrName>
                                        </p:attrNameLst>
                                      </p:cBhvr>
                                      <p:tavLst>
                                        <p:tav tm="0">
                                          <p:val>
                                            <p:strVal val="ppt_h"/>
                                          </p:val>
                                        </p:tav>
                                        <p:tav tm="100000">
                                          <p:val>
                                            <p:strVal val="#ppt_h*1.901659"/>
                                          </p:val>
                                        </p:tav>
                                      </p:tavLst>
                                    </p:anim>
                                    <p:anim to="" calcmode="lin" valueType="num">
                                      <p:cBhvr>
                                        <p:cTn id="3296" dur="500" fill="hold">
                                          <p:stCondLst>
                                            <p:cond delay="0"/>
                                          </p:stCondLst>
                                        </p:cTn>
                                        <p:tgtEl>
                                          <p:spTgt spid="26"/>
                                        </p:tgtEl>
                                        <p:attrNameLst>
                                          <p:attrName>ppt_x</p:attrName>
                                        </p:attrNameLst>
                                      </p:cBhvr>
                                      <p:tavLst>
                                        <p:tav tm="0">
                                          <p:val>
                                            <p:strVal val="ppt_x"/>
                                          </p:val>
                                        </p:tav>
                                        <p:tav tm="100000">
                                          <p:val>
                                            <p:fltVal val="-0.91888"/>
                                          </p:val>
                                        </p:tav>
                                      </p:tavLst>
                                    </p:anim>
                                    <p:anim to="" calcmode="lin" valueType="num">
                                      <p:cBhvr>
                                        <p:cTn id="3297" dur="500" fill="hold">
                                          <p:stCondLst>
                                            <p:cond delay="0"/>
                                          </p:stCondLst>
                                        </p:cTn>
                                        <p:tgtEl>
                                          <p:spTgt spid="26"/>
                                        </p:tgtEl>
                                        <p:attrNameLst>
                                          <p:attrName>ppt_y</p:attrName>
                                        </p:attrNameLst>
                                      </p:cBhvr>
                                      <p:tavLst>
                                        <p:tav tm="0">
                                          <p:val>
                                            <p:strVal val="ppt_y"/>
                                          </p:val>
                                        </p:tav>
                                        <p:tav tm="100000">
                                          <p:val>
                                            <p:fltVal val="-1.39063"/>
                                          </p:val>
                                        </p:tav>
                                      </p:tavLst>
                                    </p:anim>
                                    <p:anim to="" calcmode="lin" valueType="num">
                                      <p:cBhvr>
                                        <p:cTn id="3298" dur="500" fill="hold">
                                          <p:stCondLst>
                                            <p:cond delay="0"/>
                                          </p:stCondLst>
                                        </p:cTn>
                                        <p:tgtEl>
                                          <p:spTgt spid="26"/>
                                        </p:tgtEl>
                                        <p:attrNameLst>
                                          <p:attrName>transform.rotation_z</p:attrName>
                                        </p:attrNameLst>
                                      </p:cBhvr>
                                      <p:tavLst>
                                        <p:tav tm="0">
                                          <p:val>
                                            <p:strVal val="ppt_r"/>
                                          </p:val>
                                        </p:tav>
                                        <p:tav tm="100000">
                                          <p:val>
                                            <p:fltVal val="-90"/>
                                          </p:val>
                                        </p:tav>
                                      </p:tavLst>
                                    </p:anim>
                                  </p:childTnLst>
                                </p:cTn>
                              </p:par>
                              <p:par>
                                <p:cTn id="3299" presetID="0" presetClass="entr" presetSubtype="0" fill="hold" grpId="15" nodeType="withEffect">
                                  <p:stCondLst>
                                    <p:cond delay="0"/>
                                  </p:stCondLst>
                                  <p:childTnLst>
                                    <p:anim to="" calcmode="lin" valueType="num">
                                      <p:cBhvr>
                                        <p:cTn id="3300" dur="500" fill="hold">
                                          <p:stCondLst>
                                            <p:cond delay="0"/>
                                          </p:stCondLst>
                                        </p:cTn>
                                        <p:tgtEl>
                                          <p:spTgt spid="25"/>
                                        </p:tgtEl>
                                        <p:attrNameLst>
                                          <p:attrName>ppt_w</p:attrName>
                                        </p:attrNameLst>
                                      </p:cBhvr>
                                      <p:tavLst>
                                        <p:tav tm="0">
                                          <p:val>
                                            <p:strVal val="ppt_w"/>
                                          </p:val>
                                        </p:tav>
                                        <p:tav tm="100000">
                                          <p:val>
                                            <p:strVal val="#ppt_w*1.633735"/>
                                          </p:val>
                                        </p:tav>
                                      </p:tavLst>
                                    </p:anim>
                                    <p:anim to="" calcmode="lin" valueType="num">
                                      <p:cBhvr>
                                        <p:cTn id="3301" dur="500" fill="hold">
                                          <p:stCondLst>
                                            <p:cond delay="0"/>
                                          </p:stCondLst>
                                        </p:cTn>
                                        <p:tgtEl>
                                          <p:spTgt spid="25"/>
                                        </p:tgtEl>
                                        <p:attrNameLst>
                                          <p:attrName>ppt_h</p:attrName>
                                        </p:attrNameLst>
                                      </p:cBhvr>
                                      <p:tavLst>
                                        <p:tav tm="0">
                                          <p:val>
                                            <p:strVal val="ppt_h"/>
                                          </p:val>
                                        </p:tav>
                                        <p:tav tm="100000">
                                          <p:val>
                                            <p:strVal val="#ppt_h*1.633735"/>
                                          </p:val>
                                        </p:tav>
                                      </p:tavLst>
                                    </p:anim>
                                    <p:anim to="" calcmode="lin" valueType="num">
                                      <p:cBhvr>
                                        <p:cTn id="3302" dur="500" fill="hold">
                                          <p:stCondLst>
                                            <p:cond delay="0"/>
                                          </p:stCondLst>
                                        </p:cTn>
                                        <p:tgtEl>
                                          <p:spTgt spid="25"/>
                                        </p:tgtEl>
                                        <p:attrNameLst>
                                          <p:attrName>ppt_x</p:attrName>
                                        </p:attrNameLst>
                                      </p:cBhvr>
                                      <p:tavLst>
                                        <p:tav tm="0">
                                          <p:val>
                                            <p:strVal val="ppt_x"/>
                                          </p:val>
                                        </p:tav>
                                        <p:tav tm="100000">
                                          <p:val>
                                            <p:fltVal val="-1.10241"/>
                                          </p:val>
                                        </p:tav>
                                      </p:tavLst>
                                    </p:anim>
                                    <p:anim to="" calcmode="lin" valueType="num">
                                      <p:cBhvr>
                                        <p:cTn id="3303" dur="500" fill="hold">
                                          <p:stCondLst>
                                            <p:cond delay="0"/>
                                          </p:stCondLst>
                                        </p:cTn>
                                        <p:tgtEl>
                                          <p:spTgt spid="25"/>
                                        </p:tgtEl>
                                        <p:attrNameLst>
                                          <p:attrName>ppt_y</p:attrName>
                                        </p:attrNameLst>
                                      </p:cBhvr>
                                      <p:tavLst>
                                        <p:tav tm="0">
                                          <p:val>
                                            <p:strVal val="ppt_y"/>
                                          </p:val>
                                        </p:tav>
                                        <p:tav tm="100000">
                                          <p:val>
                                            <p:fltVal val="-1.15062"/>
                                          </p:val>
                                        </p:tav>
                                      </p:tavLst>
                                    </p:anim>
                                    <p:anim to="" calcmode="lin" valueType="num">
                                      <p:cBhvr>
                                        <p:cTn id="3304" dur="500" fill="hold">
                                          <p:stCondLst>
                                            <p:cond delay="0"/>
                                          </p:stCondLst>
                                        </p:cTn>
                                        <p:tgtEl>
                                          <p:spTgt spid="25"/>
                                        </p:tgtEl>
                                        <p:attrNameLst>
                                          <p:attrName>transform.rotation_z</p:attrName>
                                        </p:attrNameLst>
                                      </p:cBhvr>
                                      <p:tavLst>
                                        <p:tav tm="0">
                                          <p:val>
                                            <p:strVal val="ppt_r"/>
                                          </p:val>
                                        </p:tav>
                                        <p:tav tm="100000">
                                          <p:val>
                                            <p:fltVal val="-90"/>
                                          </p:val>
                                        </p:tav>
                                      </p:tavLst>
                                    </p:anim>
                                  </p:childTnLst>
                                </p:cTn>
                              </p:par>
                              <p:par>
                                <p:cTn id="3305" presetID="0" presetClass="entr" presetSubtype="0" fill="hold" grpId="16" nodeType="withEffect">
                                  <p:stCondLst>
                                    <p:cond delay="0"/>
                                  </p:stCondLst>
                                  <p:childTnLst>
                                    <p:anim to="" calcmode="lin" valueType="num">
                                      <p:cBhvr>
                                        <p:cTn id="3306" dur="500" fill="hold">
                                          <p:stCondLst>
                                            <p:cond delay="0"/>
                                          </p:stCondLst>
                                        </p:cTn>
                                        <p:tgtEl>
                                          <p:spTgt spid="24"/>
                                        </p:tgtEl>
                                        <p:attrNameLst>
                                          <p:attrName>ppt_w</p:attrName>
                                        </p:attrNameLst>
                                      </p:cBhvr>
                                      <p:tavLst>
                                        <p:tav tm="0">
                                          <p:val>
                                            <p:strVal val="ppt_w"/>
                                          </p:val>
                                        </p:tav>
                                        <p:tav tm="100000">
                                          <p:val>
                                            <p:strVal val="#ppt_w*0.9452131"/>
                                          </p:val>
                                        </p:tav>
                                      </p:tavLst>
                                    </p:anim>
                                    <p:anim to="" calcmode="lin" valueType="num">
                                      <p:cBhvr>
                                        <p:cTn id="3307" dur="500" fill="hold">
                                          <p:stCondLst>
                                            <p:cond delay="0"/>
                                          </p:stCondLst>
                                        </p:cTn>
                                        <p:tgtEl>
                                          <p:spTgt spid="24"/>
                                        </p:tgtEl>
                                        <p:attrNameLst>
                                          <p:attrName>ppt_h</p:attrName>
                                        </p:attrNameLst>
                                      </p:cBhvr>
                                      <p:tavLst>
                                        <p:tav tm="0">
                                          <p:val>
                                            <p:strVal val="ppt_h"/>
                                          </p:val>
                                        </p:tav>
                                        <p:tav tm="100000">
                                          <p:val>
                                            <p:strVal val="#ppt_h*0.945213"/>
                                          </p:val>
                                        </p:tav>
                                      </p:tavLst>
                                    </p:anim>
                                    <p:anim to="" calcmode="lin" valueType="num">
                                      <p:cBhvr>
                                        <p:cTn id="3308" dur="500" fill="hold">
                                          <p:stCondLst>
                                            <p:cond delay="0"/>
                                          </p:stCondLst>
                                        </p:cTn>
                                        <p:tgtEl>
                                          <p:spTgt spid="24"/>
                                        </p:tgtEl>
                                        <p:attrNameLst>
                                          <p:attrName>ppt_x</p:attrName>
                                        </p:attrNameLst>
                                      </p:cBhvr>
                                      <p:tavLst>
                                        <p:tav tm="0">
                                          <p:val>
                                            <p:strVal val="ppt_x"/>
                                          </p:val>
                                        </p:tav>
                                        <p:tav tm="100000">
                                          <p:val>
                                            <p:fltVal val="-1.2499"/>
                                          </p:val>
                                        </p:tav>
                                      </p:tavLst>
                                    </p:anim>
                                    <p:anim to="" calcmode="lin" valueType="num">
                                      <p:cBhvr>
                                        <p:cTn id="3309" dur="500" fill="hold">
                                          <p:stCondLst>
                                            <p:cond delay="0"/>
                                          </p:stCondLst>
                                        </p:cTn>
                                        <p:tgtEl>
                                          <p:spTgt spid="24"/>
                                        </p:tgtEl>
                                        <p:attrNameLst>
                                          <p:attrName>ppt_y</p:attrName>
                                        </p:attrNameLst>
                                      </p:cBhvr>
                                      <p:tavLst>
                                        <p:tav tm="0">
                                          <p:val>
                                            <p:strVal val="ppt_y"/>
                                          </p:val>
                                        </p:tav>
                                        <p:tav tm="100000">
                                          <p:val>
                                            <p:fltVal val="-0.97618"/>
                                          </p:val>
                                        </p:tav>
                                      </p:tavLst>
                                    </p:anim>
                                    <p:anim to="" calcmode="lin" valueType="num">
                                      <p:cBhvr>
                                        <p:cTn id="3310" dur="500" fill="hold">
                                          <p:stCondLst>
                                            <p:cond delay="0"/>
                                          </p:stCondLst>
                                        </p:cTn>
                                        <p:tgtEl>
                                          <p:spTgt spid="24"/>
                                        </p:tgtEl>
                                        <p:attrNameLst>
                                          <p:attrName>transform.rotation_z</p:attrName>
                                        </p:attrNameLst>
                                      </p:cBhvr>
                                      <p:tavLst>
                                        <p:tav tm="0">
                                          <p:val>
                                            <p:strVal val="ppt_r"/>
                                          </p:val>
                                        </p:tav>
                                        <p:tav tm="100000">
                                          <p:val>
                                            <p:fltVal val="-90"/>
                                          </p:val>
                                        </p:tav>
                                      </p:tavLst>
                                    </p:anim>
                                  </p:childTnLst>
                                </p:cTn>
                              </p:par>
                              <p:par>
                                <p:cTn id="3311" presetID="0" presetClass="entr" presetSubtype="0" fill="hold" grpId="17" nodeType="withEffect">
                                  <p:stCondLst>
                                    <p:cond delay="0"/>
                                  </p:stCondLst>
                                  <p:childTnLst>
                                    <p:anim to="" calcmode="lin" valueType="num">
                                      <p:cBhvr>
                                        <p:cTn id="3312" dur="500" fill="hold">
                                          <p:stCondLst>
                                            <p:cond delay="0"/>
                                          </p:stCondLst>
                                        </p:cTn>
                                        <p:tgtEl>
                                          <p:spTgt spid="23"/>
                                        </p:tgtEl>
                                        <p:attrNameLst>
                                          <p:attrName>ppt_w</p:attrName>
                                        </p:attrNameLst>
                                      </p:cBhvr>
                                      <p:tavLst>
                                        <p:tav tm="0">
                                          <p:val>
                                            <p:strVal val="ppt_w"/>
                                          </p:val>
                                        </p:tav>
                                        <p:tav tm="100000">
                                          <p:val>
                                            <p:strVal val="#ppt_w*0.945213"/>
                                          </p:val>
                                        </p:tav>
                                      </p:tavLst>
                                    </p:anim>
                                    <p:anim to="" calcmode="lin" valueType="num">
                                      <p:cBhvr>
                                        <p:cTn id="3313" dur="500" fill="hold">
                                          <p:stCondLst>
                                            <p:cond delay="0"/>
                                          </p:stCondLst>
                                        </p:cTn>
                                        <p:tgtEl>
                                          <p:spTgt spid="23"/>
                                        </p:tgtEl>
                                        <p:attrNameLst>
                                          <p:attrName>ppt_h</p:attrName>
                                        </p:attrNameLst>
                                      </p:cBhvr>
                                      <p:tavLst>
                                        <p:tav tm="0">
                                          <p:val>
                                            <p:strVal val="ppt_h"/>
                                          </p:val>
                                        </p:tav>
                                        <p:tav tm="100000">
                                          <p:val>
                                            <p:strVal val="#ppt_h*0.9452131"/>
                                          </p:val>
                                        </p:tav>
                                      </p:tavLst>
                                    </p:anim>
                                    <p:anim to="" calcmode="lin" valueType="num">
                                      <p:cBhvr>
                                        <p:cTn id="3314" dur="500" fill="hold">
                                          <p:stCondLst>
                                            <p:cond delay="0"/>
                                          </p:stCondLst>
                                        </p:cTn>
                                        <p:tgtEl>
                                          <p:spTgt spid="23"/>
                                        </p:tgtEl>
                                        <p:attrNameLst>
                                          <p:attrName>ppt_x</p:attrName>
                                        </p:attrNameLst>
                                      </p:cBhvr>
                                      <p:tavLst>
                                        <p:tav tm="0">
                                          <p:val>
                                            <p:strVal val="ppt_x"/>
                                          </p:val>
                                        </p:tav>
                                        <p:tav tm="100000">
                                          <p:val>
                                            <p:fltVal val="-1.36254"/>
                                          </p:val>
                                        </p:tav>
                                      </p:tavLst>
                                    </p:anim>
                                    <p:anim to="" calcmode="lin" valueType="num">
                                      <p:cBhvr>
                                        <p:cTn id="3315" dur="500" fill="hold">
                                          <p:stCondLst>
                                            <p:cond delay="0"/>
                                          </p:stCondLst>
                                        </p:cTn>
                                        <p:tgtEl>
                                          <p:spTgt spid="23"/>
                                        </p:tgtEl>
                                        <p:attrNameLst>
                                          <p:attrName>ppt_y</p:attrName>
                                        </p:attrNameLst>
                                      </p:cBhvr>
                                      <p:tavLst>
                                        <p:tav tm="0">
                                          <p:val>
                                            <p:strVal val="ppt_y"/>
                                          </p:val>
                                        </p:tav>
                                        <p:tav tm="100000">
                                          <p:val>
                                            <p:fltVal val="-0.92695"/>
                                          </p:val>
                                        </p:tav>
                                      </p:tavLst>
                                    </p:anim>
                                    <p:anim to="" calcmode="lin" valueType="num">
                                      <p:cBhvr>
                                        <p:cTn id="3316" dur="500" fill="hold">
                                          <p:stCondLst>
                                            <p:cond delay="0"/>
                                          </p:stCondLst>
                                        </p:cTn>
                                        <p:tgtEl>
                                          <p:spTgt spid="23"/>
                                        </p:tgtEl>
                                        <p:attrNameLst>
                                          <p:attrName>transform.rotation_z</p:attrName>
                                        </p:attrNameLst>
                                      </p:cBhvr>
                                      <p:tavLst>
                                        <p:tav tm="0">
                                          <p:val>
                                            <p:strVal val="ppt_r"/>
                                          </p:val>
                                        </p:tav>
                                        <p:tav tm="100000">
                                          <p:val>
                                            <p:fltVal val="-90"/>
                                          </p:val>
                                        </p:tav>
                                      </p:tavLst>
                                    </p:anim>
                                  </p:childTnLst>
                                </p:cTn>
                              </p:par>
                              <p:par>
                                <p:cTn id="3317" presetID="0" presetClass="entr" presetSubtype="0" fill="hold" grpId="18" nodeType="withEffect">
                                  <p:stCondLst>
                                    <p:cond delay="0"/>
                                  </p:stCondLst>
                                  <p:childTnLst>
                                    <p:anim to="" calcmode="lin" valueType="num">
                                      <p:cBhvr>
                                        <p:cTn id="3318" dur="500" fill="hold">
                                          <p:stCondLst>
                                            <p:cond delay="0"/>
                                          </p:stCondLst>
                                        </p:cTn>
                                        <p:tgtEl>
                                          <p:spTgt spid="22"/>
                                        </p:tgtEl>
                                        <p:attrNameLst>
                                          <p:attrName>ppt_w</p:attrName>
                                        </p:attrNameLst>
                                      </p:cBhvr>
                                      <p:tavLst>
                                        <p:tav tm="0">
                                          <p:val>
                                            <p:strVal val="ppt_w"/>
                                          </p:val>
                                        </p:tav>
                                        <p:tav tm="100000">
                                          <p:val>
                                            <p:strVal val="#ppt_w*1.01171"/>
                                          </p:val>
                                        </p:tav>
                                      </p:tavLst>
                                    </p:anim>
                                    <p:anim to="" calcmode="lin" valueType="num">
                                      <p:cBhvr>
                                        <p:cTn id="3319" dur="500" fill="hold">
                                          <p:stCondLst>
                                            <p:cond delay="0"/>
                                          </p:stCondLst>
                                        </p:cTn>
                                        <p:tgtEl>
                                          <p:spTgt spid="22"/>
                                        </p:tgtEl>
                                        <p:attrNameLst>
                                          <p:attrName>ppt_h</p:attrName>
                                        </p:attrNameLst>
                                      </p:cBhvr>
                                      <p:tavLst>
                                        <p:tav tm="0">
                                          <p:val>
                                            <p:strVal val="ppt_h"/>
                                          </p:val>
                                        </p:tav>
                                        <p:tav tm="100000">
                                          <p:val>
                                            <p:strVal val="#ppt_h*1.01171"/>
                                          </p:val>
                                        </p:tav>
                                      </p:tavLst>
                                    </p:anim>
                                    <p:anim to="" calcmode="lin" valueType="num">
                                      <p:cBhvr>
                                        <p:cTn id="3320" dur="500" fill="hold">
                                          <p:stCondLst>
                                            <p:cond delay="0"/>
                                          </p:stCondLst>
                                        </p:cTn>
                                        <p:tgtEl>
                                          <p:spTgt spid="22"/>
                                        </p:tgtEl>
                                        <p:attrNameLst>
                                          <p:attrName>ppt_x</p:attrName>
                                        </p:attrNameLst>
                                      </p:cBhvr>
                                      <p:tavLst>
                                        <p:tav tm="0">
                                          <p:val>
                                            <p:strVal val="ppt_x"/>
                                          </p:val>
                                        </p:tav>
                                        <p:tav tm="100000">
                                          <p:val>
                                            <p:fltVal val="-1.48393"/>
                                          </p:val>
                                        </p:tav>
                                      </p:tavLst>
                                    </p:anim>
                                    <p:anim to="" calcmode="lin" valueType="num">
                                      <p:cBhvr>
                                        <p:cTn id="3321" dur="500" fill="hold">
                                          <p:stCondLst>
                                            <p:cond delay="0"/>
                                          </p:stCondLst>
                                        </p:cTn>
                                        <p:tgtEl>
                                          <p:spTgt spid="22"/>
                                        </p:tgtEl>
                                        <p:attrNameLst>
                                          <p:attrName>ppt_y</p:attrName>
                                        </p:attrNameLst>
                                      </p:cBhvr>
                                      <p:tavLst>
                                        <p:tav tm="0">
                                          <p:val>
                                            <p:strVal val="ppt_y"/>
                                          </p:val>
                                        </p:tav>
                                        <p:tav tm="100000">
                                          <p:val>
                                            <p:fltVal val="-0.86354"/>
                                          </p:val>
                                        </p:tav>
                                      </p:tavLst>
                                    </p:anim>
                                    <p:anim to="" calcmode="lin" valueType="num">
                                      <p:cBhvr>
                                        <p:cTn id="3322" dur="500" fill="hold">
                                          <p:stCondLst>
                                            <p:cond delay="0"/>
                                          </p:stCondLst>
                                        </p:cTn>
                                        <p:tgtEl>
                                          <p:spTgt spid="22"/>
                                        </p:tgtEl>
                                        <p:attrNameLst>
                                          <p:attrName>transform.rotation_z</p:attrName>
                                        </p:attrNameLst>
                                      </p:cBhvr>
                                      <p:tavLst>
                                        <p:tav tm="0">
                                          <p:val>
                                            <p:strVal val="ppt_r"/>
                                          </p:val>
                                        </p:tav>
                                        <p:tav tm="100000">
                                          <p:val>
                                            <p:fltVal val="-90"/>
                                          </p:val>
                                        </p:tav>
                                      </p:tavLst>
                                    </p:anim>
                                  </p:childTnLst>
                                </p:cTn>
                              </p:par>
                              <p:par>
                                <p:cTn id="3323" presetID="0" presetClass="entr" presetSubtype="0" fill="hold" grpId="19" nodeType="withEffect">
                                  <p:stCondLst>
                                    <p:cond delay="0"/>
                                  </p:stCondLst>
                                  <p:childTnLst>
                                    <p:anim to="" calcmode="lin" valueType="num">
                                      <p:cBhvr>
                                        <p:cTn id="3324" dur="500" fill="hold">
                                          <p:stCondLst>
                                            <p:cond delay="0"/>
                                          </p:stCondLst>
                                        </p:cTn>
                                        <p:tgtEl>
                                          <p:spTgt spid="21"/>
                                        </p:tgtEl>
                                        <p:attrNameLst>
                                          <p:attrName>ppt_w</p:attrName>
                                        </p:attrNameLst>
                                      </p:cBhvr>
                                      <p:tavLst>
                                        <p:tav tm="0">
                                          <p:val>
                                            <p:strVal val="ppt_w"/>
                                          </p:val>
                                        </p:tav>
                                        <p:tav tm="100000">
                                          <p:val>
                                            <p:strVal val="#ppt_w*0.5103433"/>
                                          </p:val>
                                        </p:tav>
                                      </p:tavLst>
                                    </p:anim>
                                    <p:anim to="" calcmode="lin" valueType="num">
                                      <p:cBhvr>
                                        <p:cTn id="3325" dur="500" fill="hold">
                                          <p:stCondLst>
                                            <p:cond delay="0"/>
                                          </p:stCondLst>
                                        </p:cTn>
                                        <p:tgtEl>
                                          <p:spTgt spid="21"/>
                                        </p:tgtEl>
                                        <p:attrNameLst>
                                          <p:attrName>ppt_h</p:attrName>
                                        </p:attrNameLst>
                                      </p:cBhvr>
                                      <p:tavLst>
                                        <p:tav tm="0">
                                          <p:val>
                                            <p:strVal val="ppt_h"/>
                                          </p:val>
                                        </p:tav>
                                        <p:tav tm="100000">
                                          <p:val>
                                            <p:strVal val="#ppt_h*0.5103434"/>
                                          </p:val>
                                        </p:tav>
                                      </p:tavLst>
                                    </p:anim>
                                    <p:anim to="" calcmode="lin" valueType="num">
                                      <p:cBhvr>
                                        <p:cTn id="3326" dur="500" fill="hold">
                                          <p:stCondLst>
                                            <p:cond delay="0"/>
                                          </p:stCondLst>
                                        </p:cTn>
                                        <p:tgtEl>
                                          <p:spTgt spid="21"/>
                                        </p:tgtEl>
                                        <p:attrNameLst>
                                          <p:attrName>ppt_x</p:attrName>
                                        </p:attrNameLst>
                                      </p:cBhvr>
                                      <p:tavLst>
                                        <p:tav tm="0">
                                          <p:val>
                                            <p:strVal val="ppt_x"/>
                                          </p:val>
                                        </p:tav>
                                        <p:tav tm="100000">
                                          <p:val>
                                            <p:fltVal val="-1.57403"/>
                                          </p:val>
                                        </p:tav>
                                      </p:tavLst>
                                    </p:anim>
                                    <p:anim to="" calcmode="lin" valueType="num">
                                      <p:cBhvr>
                                        <p:cTn id="3327" dur="500" fill="hold">
                                          <p:stCondLst>
                                            <p:cond delay="0"/>
                                          </p:stCondLst>
                                        </p:cTn>
                                        <p:tgtEl>
                                          <p:spTgt spid="21"/>
                                        </p:tgtEl>
                                        <p:attrNameLst>
                                          <p:attrName>ppt_y</p:attrName>
                                        </p:attrNameLst>
                                      </p:cBhvr>
                                      <p:tavLst>
                                        <p:tav tm="0">
                                          <p:val>
                                            <p:strVal val="ppt_y"/>
                                          </p:val>
                                        </p:tav>
                                        <p:tav tm="100000">
                                          <p:val>
                                            <p:fltVal val="-0.88856"/>
                                          </p:val>
                                        </p:tav>
                                      </p:tavLst>
                                    </p:anim>
                                    <p:anim to="" calcmode="lin" valueType="num">
                                      <p:cBhvr>
                                        <p:cTn id="3328" dur="500" fill="hold">
                                          <p:stCondLst>
                                            <p:cond delay="0"/>
                                          </p:stCondLst>
                                        </p:cTn>
                                        <p:tgtEl>
                                          <p:spTgt spid="21"/>
                                        </p:tgtEl>
                                        <p:attrNameLst>
                                          <p:attrName>transform.rotation_z</p:attrName>
                                        </p:attrNameLst>
                                      </p:cBhvr>
                                      <p:tavLst>
                                        <p:tav tm="0">
                                          <p:val>
                                            <p:strVal val="ppt_r"/>
                                          </p:val>
                                        </p:tav>
                                        <p:tav tm="100000">
                                          <p:val>
                                            <p:fltVal val="-90"/>
                                          </p:val>
                                        </p:tav>
                                      </p:tavLst>
                                    </p:anim>
                                  </p:childTnLst>
                                </p:cTn>
                              </p:par>
                              <p:par>
                                <p:cTn id="3329" presetID="0" presetClass="entr" presetSubtype="0" fill="hold" grpId="20" nodeType="withEffect">
                                  <p:stCondLst>
                                    <p:cond delay="0"/>
                                  </p:stCondLst>
                                  <p:childTnLst>
                                    <p:anim to="" calcmode="lin" valueType="num">
                                      <p:cBhvr>
                                        <p:cTn id="3330" dur="500" fill="hold">
                                          <p:stCondLst>
                                            <p:cond delay="0"/>
                                          </p:stCondLst>
                                        </p:cTn>
                                        <p:tgtEl>
                                          <p:spTgt spid="20"/>
                                        </p:tgtEl>
                                        <p:attrNameLst>
                                          <p:attrName>ppt_w</p:attrName>
                                        </p:attrNameLst>
                                      </p:cBhvr>
                                      <p:tavLst>
                                        <p:tav tm="0">
                                          <p:val>
                                            <p:strVal val="ppt_w"/>
                                          </p:val>
                                        </p:tav>
                                        <p:tav tm="100000">
                                          <p:val>
                                            <p:strVal val="#ppt_w*0.5103433"/>
                                          </p:val>
                                        </p:tav>
                                      </p:tavLst>
                                    </p:anim>
                                    <p:anim to="" calcmode="lin" valueType="num">
                                      <p:cBhvr>
                                        <p:cTn id="3331" dur="500" fill="hold">
                                          <p:stCondLst>
                                            <p:cond delay="0"/>
                                          </p:stCondLst>
                                        </p:cTn>
                                        <p:tgtEl>
                                          <p:spTgt spid="20"/>
                                        </p:tgtEl>
                                        <p:attrNameLst>
                                          <p:attrName>ppt_h</p:attrName>
                                        </p:attrNameLst>
                                      </p:cBhvr>
                                      <p:tavLst>
                                        <p:tav tm="0">
                                          <p:val>
                                            <p:strVal val="ppt_h"/>
                                          </p:val>
                                        </p:tav>
                                        <p:tav tm="100000">
                                          <p:val>
                                            <p:strVal val="#ppt_h*0.5103433"/>
                                          </p:val>
                                        </p:tav>
                                      </p:tavLst>
                                    </p:anim>
                                    <p:anim to="" calcmode="lin" valueType="num">
                                      <p:cBhvr>
                                        <p:cTn id="3332" dur="500" fill="hold">
                                          <p:stCondLst>
                                            <p:cond delay="0"/>
                                          </p:stCondLst>
                                        </p:cTn>
                                        <p:tgtEl>
                                          <p:spTgt spid="20"/>
                                        </p:tgtEl>
                                        <p:attrNameLst>
                                          <p:attrName>ppt_x</p:attrName>
                                        </p:attrNameLst>
                                      </p:cBhvr>
                                      <p:tavLst>
                                        <p:tav tm="0">
                                          <p:val>
                                            <p:strVal val="ppt_x"/>
                                          </p:val>
                                        </p:tav>
                                        <p:tav tm="100000">
                                          <p:val>
                                            <p:fltVal val="-1.63227"/>
                                          </p:val>
                                        </p:tav>
                                      </p:tavLst>
                                    </p:anim>
                                    <p:anim to="" calcmode="lin" valueType="num">
                                      <p:cBhvr>
                                        <p:cTn id="3333" dur="500" fill="hold">
                                          <p:stCondLst>
                                            <p:cond delay="0"/>
                                          </p:stCondLst>
                                        </p:cTn>
                                        <p:tgtEl>
                                          <p:spTgt spid="20"/>
                                        </p:tgtEl>
                                        <p:attrNameLst>
                                          <p:attrName>ppt_y</p:attrName>
                                        </p:attrNameLst>
                                      </p:cBhvr>
                                      <p:tavLst>
                                        <p:tav tm="0">
                                          <p:val>
                                            <p:strVal val="ppt_y"/>
                                          </p:val>
                                        </p:tav>
                                        <p:tav tm="100000">
                                          <p:val>
                                            <p:fltVal val="-1.07362"/>
                                          </p:val>
                                        </p:tav>
                                      </p:tavLst>
                                    </p:anim>
                                    <p:anim to="" calcmode="lin" valueType="num">
                                      <p:cBhvr>
                                        <p:cTn id="3334"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3335" presetID="0" presetClass="entr" presetSubtype="0" fill="hold" grpId="21" nodeType="withEffect">
                                  <p:stCondLst>
                                    <p:cond delay="0"/>
                                  </p:stCondLst>
                                  <p:childTnLst>
                                    <p:anim to="" calcmode="lin" valueType="num">
                                      <p:cBhvr>
                                        <p:cTn id="3336" dur="500" fill="hold">
                                          <p:stCondLst>
                                            <p:cond delay="0"/>
                                          </p:stCondLst>
                                        </p:cTn>
                                        <p:tgtEl>
                                          <p:spTgt spid="19"/>
                                        </p:tgtEl>
                                        <p:attrNameLst>
                                          <p:attrName>ppt_w</p:attrName>
                                        </p:attrNameLst>
                                      </p:cBhvr>
                                      <p:tavLst>
                                        <p:tav tm="0">
                                          <p:val>
                                            <p:strVal val="ppt_w"/>
                                          </p:val>
                                        </p:tav>
                                        <p:tav tm="100000">
                                          <p:val>
                                            <p:strVal val="#ppt_w*0.4731315"/>
                                          </p:val>
                                        </p:tav>
                                      </p:tavLst>
                                    </p:anim>
                                    <p:anim to="" calcmode="lin" valueType="num">
                                      <p:cBhvr>
                                        <p:cTn id="3337" dur="500" fill="hold">
                                          <p:stCondLst>
                                            <p:cond delay="0"/>
                                          </p:stCondLst>
                                        </p:cTn>
                                        <p:tgtEl>
                                          <p:spTgt spid="19"/>
                                        </p:tgtEl>
                                        <p:attrNameLst>
                                          <p:attrName>ppt_h</p:attrName>
                                        </p:attrNameLst>
                                      </p:cBhvr>
                                      <p:tavLst>
                                        <p:tav tm="0">
                                          <p:val>
                                            <p:strVal val="ppt_h"/>
                                          </p:val>
                                        </p:tav>
                                        <p:tav tm="100000">
                                          <p:val>
                                            <p:strVal val="#ppt_h*0.4731315"/>
                                          </p:val>
                                        </p:tav>
                                      </p:tavLst>
                                    </p:anim>
                                    <p:anim to="" calcmode="lin" valueType="num">
                                      <p:cBhvr>
                                        <p:cTn id="3338" dur="500" fill="hold">
                                          <p:stCondLst>
                                            <p:cond delay="0"/>
                                          </p:stCondLst>
                                        </p:cTn>
                                        <p:tgtEl>
                                          <p:spTgt spid="19"/>
                                        </p:tgtEl>
                                        <p:attrNameLst>
                                          <p:attrName>ppt_x</p:attrName>
                                        </p:attrNameLst>
                                      </p:cBhvr>
                                      <p:tavLst>
                                        <p:tav tm="0">
                                          <p:val>
                                            <p:strVal val="ppt_x"/>
                                          </p:val>
                                        </p:tav>
                                        <p:tav tm="100000">
                                          <p:val>
                                            <p:fltVal val="-1.7027"/>
                                          </p:val>
                                        </p:tav>
                                      </p:tavLst>
                                    </p:anim>
                                    <p:anim to="" calcmode="lin" valueType="num">
                                      <p:cBhvr>
                                        <p:cTn id="3339" dur="500" fill="hold">
                                          <p:stCondLst>
                                            <p:cond delay="0"/>
                                          </p:stCondLst>
                                        </p:cTn>
                                        <p:tgtEl>
                                          <p:spTgt spid="19"/>
                                        </p:tgtEl>
                                        <p:attrNameLst>
                                          <p:attrName>ppt_y</p:attrName>
                                        </p:attrNameLst>
                                      </p:cBhvr>
                                      <p:tavLst>
                                        <p:tav tm="0">
                                          <p:val>
                                            <p:strVal val="ppt_y"/>
                                          </p:val>
                                        </p:tav>
                                        <p:tav tm="100000">
                                          <p:val>
                                            <p:fltVal val="-1.14081"/>
                                          </p:val>
                                        </p:tav>
                                      </p:tavLst>
                                    </p:anim>
                                    <p:anim to="" calcmode="lin" valueType="num">
                                      <p:cBhvr>
                                        <p:cTn id="3340"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3341" presetID="0" presetClass="entr" presetSubtype="0" fill="hold" grpId="22" nodeType="withEffect">
                                  <p:stCondLst>
                                    <p:cond delay="0"/>
                                  </p:stCondLst>
                                  <p:childTnLst>
                                    <p:anim to="" calcmode="lin" valueType="num">
                                      <p:cBhvr>
                                        <p:cTn id="3342" dur="500" fill="hold">
                                          <p:stCondLst>
                                            <p:cond delay="0"/>
                                          </p:stCondLst>
                                        </p:cTn>
                                        <p:tgtEl>
                                          <p:spTgt spid="18"/>
                                        </p:tgtEl>
                                        <p:attrNameLst>
                                          <p:attrName>ppt_w</p:attrName>
                                        </p:attrNameLst>
                                      </p:cBhvr>
                                      <p:tavLst>
                                        <p:tav tm="0">
                                          <p:val>
                                            <p:strVal val="ppt_w"/>
                                          </p:val>
                                        </p:tav>
                                        <p:tav tm="100000">
                                          <p:val>
                                            <p:strVal val="#ppt_w*0.4731315"/>
                                          </p:val>
                                        </p:tav>
                                      </p:tavLst>
                                    </p:anim>
                                    <p:anim to="" calcmode="lin" valueType="num">
                                      <p:cBhvr>
                                        <p:cTn id="3343" dur="500" fill="hold">
                                          <p:stCondLst>
                                            <p:cond delay="0"/>
                                          </p:stCondLst>
                                        </p:cTn>
                                        <p:tgtEl>
                                          <p:spTgt spid="18"/>
                                        </p:tgtEl>
                                        <p:attrNameLst>
                                          <p:attrName>ppt_h</p:attrName>
                                        </p:attrNameLst>
                                      </p:cBhvr>
                                      <p:tavLst>
                                        <p:tav tm="0">
                                          <p:val>
                                            <p:strVal val="ppt_h"/>
                                          </p:val>
                                        </p:tav>
                                        <p:tav tm="100000">
                                          <p:val>
                                            <p:strVal val="#ppt_h*0.4731316"/>
                                          </p:val>
                                        </p:tav>
                                      </p:tavLst>
                                    </p:anim>
                                    <p:anim to="" calcmode="lin" valueType="num">
                                      <p:cBhvr>
                                        <p:cTn id="3344" dur="500" fill="hold">
                                          <p:stCondLst>
                                            <p:cond delay="0"/>
                                          </p:stCondLst>
                                        </p:cTn>
                                        <p:tgtEl>
                                          <p:spTgt spid="18"/>
                                        </p:tgtEl>
                                        <p:attrNameLst>
                                          <p:attrName>ppt_x</p:attrName>
                                        </p:attrNameLst>
                                      </p:cBhvr>
                                      <p:tavLst>
                                        <p:tav tm="0">
                                          <p:val>
                                            <p:strVal val="ppt_x"/>
                                          </p:val>
                                        </p:tav>
                                        <p:tav tm="100000">
                                          <p:val>
                                            <p:fltVal val="-1.8301"/>
                                          </p:val>
                                        </p:tav>
                                      </p:tavLst>
                                    </p:anim>
                                    <p:anim to="" calcmode="lin" valueType="num">
                                      <p:cBhvr>
                                        <p:cTn id="3345" dur="500" fill="hold">
                                          <p:stCondLst>
                                            <p:cond delay="0"/>
                                          </p:stCondLst>
                                        </p:cTn>
                                        <p:tgtEl>
                                          <p:spTgt spid="18"/>
                                        </p:tgtEl>
                                        <p:attrNameLst>
                                          <p:attrName>ppt_y</p:attrName>
                                        </p:attrNameLst>
                                      </p:cBhvr>
                                      <p:tavLst>
                                        <p:tav tm="0">
                                          <p:val>
                                            <p:strVal val="ppt_y"/>
                                          </p:val>
                                        </p:tav>
                                        <p:tav tm="100000">
                                          <p:val>
                                            <p:fltVal val="-1.14076"/>
                                          </p:val>
                                        </p:tav>
                                      </p:tavLst>
                                    </p:anim>
                                    <p:anim to="" calcmode="lin" valueType="num">
                                      <p:cBhvr>
                                        <p:cTn id="3346" dur="500" fill="hold">
                                          <p:stCondLst>
                                            <p:cond delay="0"/>
                                          </p:stCondLst>
                                        </p:cTn>
                                        <p:tgtEl>
                                          <p:spTgt spid="18"/>
                                        </p:tgtEl>
                                        <p:attrNameLst>
                                          <p:attrName>transform.rotation_z</p:attrName>
                                        </p:attrNameLst>
                                      </p:cBhvr>
                                      <p:tavLst>
                                        <p:tav tm="0">
                                          <p:val>
                                            <p:strVal val="ppt_r"/>
                                          </p:val>
                                        </p:tav>
                                        <p:tav tm="100000">
                                          <p:val>
                                            <p:fltVal val="-90"/>
                                          </p:val>
                                        </p:tav>
                                      </p:tavLst>
                                    </p:anim>
                                  </p:childTnLst>
                                </p:cTn>
                              </p:par>
                              <p:par>
                                <p:cTn id="3347" presetID="0" presetClass="entr" presetSubtype="0" fill="hold" grpId="23" nodeType="withEffect">
                                  <p:stCondLst>
                                    <p:cond delay="0"/>
                                  </p:stCondLst>
                                  <p:childTnLst>
                                    <p:anim to="" calcmode="lin" valueType="num">
                                      <p:cBhvr>
                                        <p:cTn id="3348" dur="500" fill="hold">
                                          <p:stCondLst>
                                            <p:cond delay="0"/>
                                          </p:stCondLst>
                                        </p:cTn>
                                        <p:tgtEl>
                                          <p:spTgt spid="17"/>
                                        </p:tgtEl>
                                        <p:attrNameLst>
                                          <p:attrName>ppt_w</p:attrName>
                                        </p:attrNameLst>
                                      </p:cBhvr>
                                      <p:tavLst>
                                        <p:tav tm="0">
                                          <p:val>
                                            <p:strVal val="ppt_w"/>
                                          </p:val>
                                        </p:tav>
                                        <p:tav tm="100000">
                                          <p:val>
                                            <p:strVal val="#ppt_w*0.3580371"/>
                                          </p:val>
                                        </p:tav>
                                      </p:tavLst>
                                    </p:anim>
                                    <p:anim to="" calcmode="lin" valueType="num">
                                      <p:cBhvr>
                                        <p:cTn id="3349" dur="500" fill="hold">
                                          <p:stCondLst>
                                            <p:cond delay="0"/>
                                          </p:stCondLst>
                                        </p:cTn>
                                        <p:tgtEl>
                                          <p:spTgt spid="17"/>
                                        </p:tgtEl>
                                        <p:attrNameLst>
                                          <p:attrName>ppt_h</p:attrName>
                                        </p:attrNameLst>
                                      </p:cBhvr>
                                      <p:tavLst>
                                        <p:tav tm="0">
                                          <p:val>
                                            <p:strVal val="ppt_h"/>
                                          </p:val>
                                        </p:tav>
                                        <p:tav tm="100000">
                                          <p:val>
                                            <p:strVal val="#ppt_h*0.3580371"/>
                                          </p:val>
                                        </p:tav>
                                      </p:tavLst>
                                    </p:anim>
                                    <p:anim to="" calcmode="lin" valueType="num">
                                      <p:cBhvr>
                                        <p:cTn id="3350" dur="500" fill="hold">
                                          <p:stCondLst>
                                            <p:cond delay="0"/>
                                          </p:stCondLst>
                                        </p:cTn>
                                        <p:tgtEl>
                                          <p:spTgt spid="17"/>
                                        </p:tgtEl>
                                        <p:attrNameLst>
                                          <p:attrName>ppt_x</p:attrName>
                                        </p:attrNameLst>
                                      </p:cBhvr>
                                      <p:tavLst>
                                        <p:tav tm="0">
                                          <p:val>
                                            <p:strVal val="ppt_x"/>
                                          </p:val>
                                        </p:tav>
                                        <p:tav tm="100000">
                                          <p:val>
                                            <p:fltVal val="-1.86707"/>
                                          </p:val>
                                        </p:tav>
                                      </p:tavLst>
                                    </p:anim>
                                    <p:anim to="" calcmode="lin" valueType="num">
                                      <p:cBhvr>
                                        <p:cTn id="3351" dur="500" fill="hold">
                                          <p:stCondLst>
                                            <p:cond delay="0"/>
                                          </p:stCondLst>
                                        </p:cTn>
                                        <p:tgtEl>
                                          <p:spTgt spid="17"/>
                                        </p:tgtEl>
                                        <p:attrNameLst>
                                          <p:attrName>ppt_y</p:attrName>
                                        </p:attrNameLst>
                                      </p:cBhvr>
                                      <p:tavLst>
                                        <p:tav tm="0">
                                          <p:val>
                                            <p:strVal val="ppt_y"/>
                                          </p:val>
                                        </p:tav>
                                        <p:tav tm="100000">
                                          <p:val>
                                            <p:fltVal val="-1.17411"/>
                                          </p:val>
                                        </p:tav>
                                      </p:tavLst>
                                    </p:anim>
                                    <p:anim to="" calcmode="lin" valueType="num">
                                      <p:cBhvr>
                                        <p:cTn id="3352" dur="500" fill="hold">
                                          <p:stCondLst>
                                            <p:cond delay="0"/>
                                          </p:stCondLst>
                                        </p:cTn>
                                        <p:tgtEl>
                                          <p:spTgt spid="17"/>
                                        </p:tgtEl>
                                        <p:attrNameLst>
                                          <p:attrName>transform.rotation_z</p:attrName>
                                        </p:attrNameLst>
                                      </p:cBhvr>
                                      <p:tavLst>
                                        <p:tav tm="0">
                                          <p:val>
                                            <p:strVal val="ppt_r"/>
                                          </p:val>
                                        </p:tav>
                                        <p:tav tm="100000">
                                          <p:val>
                                            <p:fltVal val="-90"/>
                                          </p:val>
                                        </p:tav>
                                      </p:tavLst>
                                    </p:anim>
                                  </p:childTnLst>
                                </p:cTn>
                              </p:par>
                              <p:par>
                                <p:cTn id="3353" presetID="0" presetClass="entr" presetSubtype="0" fill="hold" grpId="24" nodeType="withEffect">
                                  <p:stCondLst>
                                    <p:cond delay="0"/>
                                  </p:stCondLst>
                                  <p:childTnLst>
                                    <p:anim to="" calcmode="lin" valueType="num">
                                      <p:cBhvr>
                                        <p:cTn id="3354" dur="500" fill="hold">
                                          <p:stCondLst>
                                            <p:cond delay="0"/>
                                          </p:stCondLst>
                                        </p:cTn>
                                        <p:tgtEl>
                                          <p:spTgt spid="16"/>
                                        </p:tgtEl>
                                        <p:attrNameLst>
                                          <p:attrName>ppt_w</p:attrName>
                                        </p:attrNameLst>
                                      </p:cBhvr>
                                      <p:tavLst>
                                        <p:tav tm="0">
                                          <p:val>
                                            <p:strVal val="ppt_w"/>
                                          </p:val>
                                        </p:tav>
                                        <p:tav tm="100000">
                                          <p:val>
                                            <p:strVal val="#ppt_w*0.2014716"/>
                                          </p:val>
                                        </p:tav>
                                      </p:tavLst>
                                    </p:anim>
                                    <p:anim to="" calcmode="lin" valueType="num">
                                      <p:cBhvr>
                                        <p:cTn id="3355" dur="500" fill="hold">
                                          <p:stCondLst>
                                            <p:cond delay="0"/>
                                          </p:stCondLst>
                                        </p:cTn>
                                        <p:tgtEl>
                                          <p:spTgt spid="16"/>
                                        </p:tgtEl>
                                        <p:attrNameLst>
                                          <p:attrName>ppt_h</p:attrName>
                                        </p:attrNameLst>
                                      </p:cBhvr>
                                      <p:tavLst>
                                        <p:tav tm="0">
                                          <p:val>
                                            <p:strVal val="ppt_h"/>
                                          </p:val>
                                        </p:tav>
                                        <p:tav tm="100000">
                                          <p:val>
                                            <p:strVal val="#ppt_h*0.2014716"/>
                                          </p:val>
                                        </p:tav>
                                      </p:tavLst>
                                    </p:anim>
                                    <p:anim to="" calcmode="lin" valueType="num">
                                      <p:cBhvr>
                                        <p:cTn id="3356" dur="500" fill="hold">
                                          <p:stCondLst>
                                            <p:cond delay="0"/>
                                          </p:stCondLst>
                                        </p:cTn>
                                        <p:tgtEl>
                                          <p:spTgt spid="16"/>
                                        </p:tgtEl>
                                        <p:attrNameLst>
                                          <p:attrName>ppt_x</p:attrName>
                                        </p:attrNameLst>
                                      </p:cBhvr>
                                      <p:tavLst>
                                        <p:tav tm="0">
                                          <p:val>
                                            <p:strVal val="ppt_x"/>
                                          </p:val>
                                        </p:tav>
                                        <p:tav tm="100000">
                                          <p:val>
                                            <p:fltVal val="-1.9602"/>
                                          </p:val>
                                        </p:tav>
                                      </p:tavLst>
                                    </p:anim>
                                    <p:anim to="" calcmode="lin" valueType="num">
                                      <p:cBhvr>
                                        <p:cTn id="3357" dur="500" fill="hold">
                                          <p:stCondLst>
                                            <p:cond delay="0"/>
                                          </p:stCondLst>
                                        </p:cTn>
                                        <p:tgtEl>
                                          <p:spTgt spid="16"/>
                                        </p:tgtEl>
                                        <p:attrNameLst>
                                          <p:attrName>ppt_y</p:attrName>
                                        </p:attrNameLst>
                                      </p:cBhvr>
                                      <p:tavLst>
                                        <p:tav tm="0">
                                          <p:val>
                                            <p:strVal val="ppt_y"/>
                                          </p:val>
                                        </p:tav>
                                        <p:tav tm="100000">
                                          <p:val>
                                            <p:fltVal val="-1.26907"/>
                                          </p:val>
                                        </p:tav>
                                      </p:tavLst>
                                    </p:anim>
                                    <p:anim to="" calcmode="lin" valueType="num">
                                      <p:cBhvr>
                                        <p:cTn id="3358"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3359" presetID="0" presetClass="entr" presetSubtype="0" fill="hold" grpId="25" nodeType="withEffect">
                                  <p:stCondLst>
                                    <p:cond delay="0"/>
                                  </p:stCondLst>
                                  <p:childTnLst>
                                    <p:anim to="" calcmode="lin" valueType="num">
                                      <p:cBhvr>
                                        <p:cTn id="3360" dur="500" fill="hold">
                                          <p:stCondLst>
                                            <p:cond delay="0"/>
                                          </p:stCondLst>
                                        </p:cTn>
                                        <p:tgtEl>
                                          <p:spTgt spid="15"/>
                                        </p:tgtEl>
                                        <p:attrNameLst>
                                          <p:attrName>ppt_w</p:attrName>
                                        </p:attrNameLst>
                                      </p:cBhvr>
                                      <p:tavLst>
                                        <p:tav tm="0">
                                          <p:val>
                                            <p:strVal val="ppt_w"/>
                                          </p:val>
                                        </p:tav>
                                        <p:tav tm="100000">
                                          <p:val>
                                            <p:strVal val="#ppt_w*0.1248774"/>
                                          </p:val>
                                        </p:tav>
                                      </p:tavLst>
                                    </p:anim>
                                    <p:anim to="" calcmode="lin" valueType="num">
                                      <p:cBhvr>
                                        <p:cTn id="3361" dur="500" fill="hold">
                                          <p:stCondLst>
                                            <p:cond delay="0"/>
                                          </p:stCondLst>
                                        </p:cTn>
                                        <p:tgtEl>
                                          <p:spTgt spid="15"/>
                                        </p:tgtEl>
                                        <p:attrNameLst>
                                          <p:attrName>ppt_h</p:attrName>
                                        </p:attrNameLst>
                                      </p:cBhvr>
                                      <p:tavLst>
                                        <p:tav tm="0">
                                          <p:val>
                                            <p:strVal val="ppt_h"/>
                                          </p:val>
                                        </p:tav>
                                        <p:tav tm="100000">
                                          <p:val>
                                            <p:strVal val="#ppt_h*0.1248774"/>
                                          </p:val>
                                        </p:tav>
                                      </p:tavLst>
                                    </p:anim>
                                    <p:anim to="" calcmode="lin" valueType="num">
                                      <p:cBhvr>
                                        <p:cTn id="3362" dur="500" fill="hold">
                                          <p:stCondLst>
                                            <p:cond delay="0"/>
                                          </p:stCondLst>
                                        </p:cTn>
                                        <p:tgtEl>
                                          <p:spTgt spid="15"/>
                                        </p:tgtEl>
                                        <p:attrNameLst>
                                          <p:attrName>ppt_x</p:attrName>
                                        </p:attrNameLst>
                                      </p:cBhvr>
                                      <p:tavLst>
                                        <p:tav tm="0">
                                          <p:val>
                                            <p:strVal val="ppt_x"/>
                                          </p:val>
                                        </p:tav>
                                        <p:tav tm="100000">
                                          <p:val>
                                            <p:fltVal val="-1.89067"/>
                                          </p:val>
                                        </p:tav>
                                      </p:tavLst>
                                    </p:anim>
                                    <p:anim to="" calcmode="lin" valueType="num">
                                      <p:cBhvr>
                                        <p:cTn id="3363" dur="500" fill="hold">
                                          <p:stCondLst>
                                            <p:cond delay="0"/>
                                          </p:stCondLst>
                                        </p:cTn>
                                        <p:tgtEl>
                                          <p:spTgt spid="15"/>
                                        </p:tgtEl>
                                        <p:attrNameLst>
                                          <p:attrName>ppt_y</p:attrName>
                                        </p:attrNameLst>
                                      </p:cBhvr>
                                      <p:tavLst>
                                        <p:tav tm="0">
                                          <p:val>
                                            <p:strVal val="ppt_y"/>
                                          </p:val>
                                        </p:tav>
                                        <p:tav tm="100000">
                                          <p:val>
                                            <p:fltVal val="-1.28828"/>
                                          </p:val>
                                        </p:tav>
                                      </p:tavLst>
                                    </p:anim>
                                    <p:anim to="" calcmode="lin" valueType="num">
                                      <p:cBhvr>
                                        <p:cTn id="3364"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3365" presetID="0" presetClass="entr" presetSubtype="0" fill="hold" grpId="26" nodeType="withEffect">
                                  <p:stCondLst>
                                    <p:cond delay="0"/>
                                  </p:stCondLst>
                                  <p:childTnLst>
                                    <p:anim to="" calcmode="lin" valueType="num">
                                      <p:cBhvr>
                                        <p:cTn id="3366" dur="500" fill="hold">
                                          <p:stCondLst>
                                            <p:cond delay="0"/>
                                          </p:stCondLst>
                                        </p:cTn>
                                        <p:tgtEl>
                                          <p:spTgt spid="14"/>
                                        </p:tgtEl>
                                        <p:attrNameLst>
                                          <p:attrName>ppt_w</p:attrName>
                                        </p:attrNameLst>
                                      </p:cBhvr>
                                      <p:tavLst>
                                        <p:tav tm="0">
                                          <p:val>
                                            <p:strVal val="ppt_w"/>
                                          </p:val>
                                        </p:tav>
                                        <p:tav tm="100000">
                                          <p:val>
                                            <p:strVal val="#ppt_w*0.1124849"/>
                                          </p:val>
                                        </p:tav>
                                      </p:tavLst>
                                    </p:anim>
                                    <p:anim to="" calcmode="lin" valueType="num">
                                      <p:cBhvr>
                                        <p:cTn id="3367" dur="500" fill="hold">
                                          <p:stCondLst>
                                            <p:cond delay="0"/>
                                          </p:stCondLst>
                                        </p:cTn>
                                        <p:tgtEl>
                                          <p:spTgt spid="14"/>
                                        </p:tgtEl>
                                        <p:attrNameLst>
                                          <p:attrName>ppt_h</p:attrName>
                                        </p:attrNameLst>
                                      </p:cBhvr>
                                      <p:tavLst>
                                        <p:tav tm="0">
                                          <p:val>
                                            <p:strVal val="ppt_h"/>
                                          </p:val>
                                        </p:tav>
                                        <p:tav tm="100000">
                                          <p:val>
                                            <p:strVal val="#ppt_h*0.1124848"/>
                                          </p:val>
                                        </p:tav>
                                      </p:tavLst>
                                    </p:anim>
                                    <p:anim to="" calcmode="lin" valueType="num">
                                      <p:cBhvr>
                                        <p:cTn id="3368" dur="500" fill="hold">
                                          <p:stCondLst>
                                            <p:cond delay="0"/>
                                          </p:stCondLst>
                                        </p:cTn>
                                        <p:tgtEl>
                                          <p:spTgt spid="14"/>
                                        </p:tgtEl>
                                        <p:attrNameLst>
                                          <p:attrName>ppt_x</p:attrName>
                                        </p:attrNameLst>
                                      </p:cBhvr>
                                      <p:tavLst>
                                        <p:tav tm="0">
                                          <p:val>
                                            <p:strVal val="ppt_x"/>
                                          </p:val>
                                        </p:tav>
                                        <p:tav tm="100000">
                                          <p:val>
                                            <p:fltVal val="-1.92634"/>
                                          </p:val>
                                        </p:tav>
                                      </p:tavLst>
                                    </p:anim>
                                    <p:anim to="" calcmode="lin" valueType="num">
                                      <p:cBhvr>
                                        <p:cTn id="3369" dur="500" fill="hold">
                                          <p:stCondLst>
                                            <p:cond delay="0"/>
                                          </p:stCondLst>
                                        </p:cTn>
                                        <p:tgtEl>
                                          <p:spTgt spid="14"/>
                                        </p:tgtEl>
                                        <p:attrNameLst>
                                          <p:attrName>ppt_y</p:attrName>
                                        </p:attrNameLst>
                                      </p:cBhvr>
                                      <p:tavLst>
                                        <p:tav tm="0">
                                          <p:val>
                                            <p:strVal val="ppt_y"/>
                                          </p:val>
                                        </p:tav>
                                        <p:tav tm="100000">
                                          <p:val>
                                            <p:fltVal val="-1.30178"/>
                                          </p:val>
                                        </p:tav>
                                      </p:tavLst>
                                    </p:anim>
                                    <p:anim to="" calcmode="lin" valueType="num">
                                      <p:cBhvr>
                                        <p:cTn id="3370"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3371" presetID="0" presetClass="entr" presetSubtype="0" fill="hold" grpId="27" nodeType="withEffect">
                                  <p:stCondLst>
                                    <p:cond delay="0"/>
                                  </p:stCondLst>
                                  <p:childTnLst>
                                    <p:anim to="" calcmode="lin" valueType="num">
                                      <p:cBhvr>
                                        <p:cTn id="3372" dur="500" fill="hold">
                                          <p:stCondLst>
                                            <p:cond delay="0"/>
                                          </p:stCondLst>
                                        </p:cTn>
                                        <p:tgtEl>
                                          <p:spTgt spid="13"/>
                                        </p:tgtEl>
                                        <p:attrNameLst>
                                          <p:attrName>ppt_w</p:attrName>
                                        </p:attrNameLst>
                                      </p:cBhvr>
                                      <p:tavLst>
                                        <p:tav tm="0">
                                          <p:val>
                                            <p:strVal val="ppt_w"/>
                                          </p:val>
                                        </p:tav>
                                        <p:tav tm="100000">
                                          <p:val>
                                            <p:strVal val="#ppt_w*0.06745531"/>
                                          </p:val>
                                        </p:tav>
                                      </p:tavLst>
                                    </p:anim>
                                    <p:anim to="" calcmode="lin" valueType="num">
                                      <p:cBhvr>
                                        <p:cTn id="3373" dur="500" fill="hold">
                                          <p:stCondLst>
                                            <p:cond delay="0"/>
                                          </p:stCondLst>
                                        </p:cTn>
                                        <p:tgtEl>
                                          <p:spTgt spid="13"/>
                                        </p:tgtEl>
                                        <p:attrNameLst>
                                          <p:attrName>ppt_h</p:attrName>
                                        </p:attrNameLst>
                                      </p:cBhvr>
                                      <p:tavLst>
                                        <p:tav tm="0">
                                          <p:val>
                                            <p:strVal val="ppt_h"/>
                                          </p:val>
                                        </p:tav>
                                        <p:tav tm="100000">
                                          <p:val>
                                            <p:strVal val="#ppt_h*0.0674553"/>
                                          </p:val>
                                        </p:tav>
                                      </p:tavLst>
                                    </p:anim>
                                    <p:anim to="" calcmode="lin" valueType="num">
                                      <p:cBhvr>
                                        <p:cTn id="3374" dur="500" fill="hold">
                                          <p:stCondLst>
                                            <p:cond delay="0"/>
                                          </p:stCondLst>
                                        </p:cTn>
                                        <p:tgtEl>
                                          <p:spTgt spid="13"/>
                                        </p:tgtEl>
                                        <p:attrNameLst>
                                          <p:attrName>ppt_x</p:attrName>
                                        </p:attrNameLst>
                                      </p:cBhvr>
                                      <p:tavLst>
                                        <p:tav tm="0">
                                          <p:val>
                                            <p:strVal val="ppt_x"/>
                                          </p:val>
                                        </p:tav>
                                        <p:tav tm="100000">
                                          <p:val>
                                            <p:fltVal val="-1.89772"/>
                                          </p:val>
                                        </p:tav>
                                      </p:tavLst>
                                    </p:anim>
                                    <p:anim to="" calcmode="lin" valueType="num">
                                      <p:cBhvr>
                                        <p:cTn id="3375" dur="500" fill="hold">
                                          <p:stCondLst>
                                            <p:cond delay="0"/>
                                          </p:stCondLst>
                                        </p:cTn>
                                        <p:tgtEl>
                                          <p:spTgt spid="13"/>
                                        </p:tgtEl>
                                        <p:attrNameLst>
                                          <p:attrName>ppt_y</p:attrName>
                                        </p:attrNameLst>
                                      </p:cBhvr>
                                      <p:tavLst>
                                        <p:tav tm="0">
                                          <p:val>
                                            <p:strVal val="ppt_y"/>
                                          </p:val>
                                        </p:tav>
                                        <p:tav tm="100000">
                                          <p:val>
                                            <p:fltVal val="-1.31284"/>
                                          </p:val>
                                        </p:tav>
                                      </p:tavLst>
                                    </p:anim>
                                    <p:anim to="" calcmode="lin" valueType="num">
                                      <p:cBhvr>
                                        <p:cTn id="3376"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3377" presetID="0" presetClass="entr" presetSubtype="0" fill="hold" grpId="28" nodeType="withEffect">
                                  <p:stCondLst>
                                    <p:cond delay="0"/>
                                  </p:stCondLst>
                                  <p:childTnLst>
                                    <p:anim to="" calcmode="lin" valueType="num">
                                      <p:cBhvr>
                                        <p:cTn id="3378" dur="500" fill="hold">
                                          <p:stCondLst>
                                            <p:cond delay="0"/>
                                          </p:stCondLst>
                                        </p:cTn>
                                        <p:tgtEl>
                                          <p:spTgt spid="12"/>
                                        </p:tgtEl>
                                        <p:attrNameLst>
                                          <p:attrName>ppt_w</p:attrName>
                                        </p:attrNameLst>
                                      </p:cBhvr>
                                      <p:tavLst>
                                        <p:tav tm="0">
                                          <p:val>
                                            <p:strVal val="ppt_w"/>
                                          </p:val>
                                        </p:tav>
                                        <p:tav tm="100000">
                                          <p:val>
                                            <p:strVal val="#ppt_w*0.06745529"/>
                                          </p:val>
                                        </p:tav>
                                      </p:tavLst>
                                    </p:anim>
                                    <p:anim to="" calcmode="lin" valueType="num">
                                      <p:cBhvr>
                                        <p:cTn id="3379" dur="500" fill="hold">
                                          <p:stCondLst>
                                            <p:cond delay="0"/>
                                          </p:stCondLst>
                                        </p:cTn>
                                        <p:tgtEl>
                                          <p:spTgt spid="12"/>
                                        </p:tgtEl>
                                        <p:attrNameLst>
                                          <p:attrName>ppt_h</p:attrName>
                                        </p:attrNameLst>
                                      </p:cBhvr>
                                      <p:tavLst>
                                        <p:tav tm="0">
                                          <p:val>
                                            <p:strVal val="ppt_h"/>
                                          </p:val>
                                        </p:tav>
                                        <p:tav tm="100000">
                                          <p:val>
                                            <p:strVal val="#ppt_h*0.06745531"/>
                                          </p:val>
                                        </p:tav>
                                      </p:tavLst>
                                    </p:anim>
                                    <p:anim to="" calcmode="lin" valueType="num">
                                      <p:cBhvr>
                                        <p:cTn id="3380" dur="500" fill="hold">
                                          <p:stCondLst>
                                            <p:cond delay="0"/>
                                          </p:stCondLst>
                                        </p:cTn>
                                        <p:tgtEl>
                                          <p:spTgt spid="12"/>
                                        </p:tgtEl>
                                        <p:attrNameLst>
                                          <p:attrName>ppt_x</p:attrName>
                                        </p:attrNameLst>
                                      </p:cBhvr>
                                      <p:tavLst>
                                        <p:tav tm="0">
                                          <p:val>
                                            <p:strVal val="ppt_x"/>
                                          </p:val>
                                        </p:tav>
                                        <p:tav tm="100000">
                                          <p:val>
                                            <p:fltVal val="-1.91762"/>
                                          </p:val>
                                        </p:tav>
                                      </p:tavLst>
                                    </p:anim>
                                    <p:anim to="" calcmode="lin" valueType="num">
                                      <p:cBhvr>
                                        <p:cTn id="3381" dur="500" fill="hold">
                                          <p:stCondLst>
                                            <p:cond delay="0"/>
                                          </p:stCondLst>
                                        </p:cTn>
                                        <p:tgtEl>
                                          <p:spTgt spid="12"/>
                                        </p:tgtEl>
                                        <p:attrNameLst>
                                          <p:attrName>ppt_y</p:attrName>
                                        </p:attrNameLst>
                                      </p:cBhvr>
                                      <p:tavLst>
                                        <p:tav tm="0">
                                          <p:val>
                                            <p:strVal val="ppt_y"/>
                                          </p:val>
                                        </p:tav>
                                        <p:tav tm="100000">
                                          <p:val>
                                            <p:fltVal val="-1.33937"/>
                                          </p:val>
                                        </p:tav>
                                      </p:tavLst>
                                    </p:anim>
                                    <p:anim to="" calcmode="lin" valueType="num">
                                      <p:cBhvr>
                                        <p:cTn id="3382"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3383" presetID="0" presetClass="entr" presetSubtype="0" fill="hold" grpId="29" nodeType="withEffect">
                                  <p:stCondLst>
                                    <p:cond delay="0"/>
                                  </p:stCondLst>
                                  <p:childTnLst>
                                    <p:anim to="" calcmode="lin" valueType="num">
                                      <p:cBhvr>
                                        <p:cTn id="3384" dur="500" fill="hold">
                                          <p:stCondLst>
                                            <p:cond delay="0"/>
                                          </p:stCondLst>
                                        </p:cTn>
                                        <p:tgtEl>
                                          <p:spTgt spid="11"/>
                                        </p:tgtEl>
                                        <p:attrNameLst>
                                          <p:attrName>ppt_w</p:attrName>
                                        </p:attrNameLst>
                                      </p:cBhvr>
                                      <p:tavLst>
                                        <p:tav tm="0">
                                          <p:val>
                                            <p:strVal val="ppt_w"/>
                                          </p:val>
                                        </p:tav>
                                        <p:tav tm="100000">
                                          <p:val>
                                            <p:strVal val="#ppt_w*0.06990979"/>
                                          </p:val>
                                        </p:tav>
                                      </p:tavLst>
                                    </p:anim>
                                    <p:anim to="" calcmode="lin" valueType="num">
                                      <p:cBhvr>
                                        <p:cTn id="3385" dur="500" fill="hold">
                                          <p:stCondLst>
                                            <p:cond delay="0"/>
                                          </p:stCondLst>
                                        </p:cTn>
                                        <p:tgtEl>
                                          <p:spTgt spid="11"/>
                                        </p:tgtEl>
                                        <p:attrNameLst>
                                          <p:attrName>ppt_h</p:attrName>
                                        </p:attrNameLst>
                                      </p:cBhvr>
                                      <p:tavLst>
                                        <p:tav tm="0">
                                          <p:val>
                                            <p:strVal val="ppt_h"/>
                                          </p:val>
                                        </p:tav>
                                        <p:tav tm="100000">
                                          <p:val>
                                            <p:strVal val="#ppt_h*0.06990981"/>
                                          </p:val>
                                        </p:tav>
                                      </p:tavLst>
                                    </p:anim>
                                    <p:anim to="" calcmode="lin" valueType="num">
                                      <p:cBhvr>
                                        <p:cTn id="3386" dur="500" fill="hold">
                                          <p:stCondLst>
                                            <p:cond delay="0"/>
                                          </p:stCondLst>
                                        </p:cTn>
                                        <p:tgtEl>
                                          <p:spTgt spid="11"/>
                                        </p:tgtEl>
                                        <p:attrNameLst>
                                          <p:attrName>ppt_x</p:attrName>
                                        </p:attrNameLst>
                                      </p:cBhvr>
                                      <p:tavLst>
                                        <p:tav tm="0">
                                          <p:val>
                                            <p:strVal val="ppt_x"/>
                                          </p:val>
                                        </p:tav>
                                        <p:tav tm="100000">
                                          <p:val>
                                            <p:fltVal val="-1.92546"/>
                                          </p:val>
                                        </p:tav>
                                      </p:tavLst>
                                    </p:anim>
                                    <p:anim to="" calcmode="lin" valueType="num">
                                      <p:cBhvr>
                                        <p:cTn id="3387" dur="500" fill="hold">
                                          <p:stCondLst>
                                            <p:cond delay="0"/>
                                          </p:stCondLst>
                                        </p:cTn>
                                        <p:tgtEl>
                                          <p:spTgt spid="11"/>
                                        </p:tgtEl>
                                        <p:attrNameLst>
                                          <p:attrName>ppt_y</p:attrName>
                                        </p:attrNameLst>
                                      </p:cBhvr>
                                      <p:tavLst>
                                        <p:tav tm="0">
                                          <p:val>
                                            <p:strVal val="ppt_y"/>
                                          </p:val>
                                        </p:tav>
                                        <p:tav tm="100000">
                                          <p:val>
                                            <p:fltVal val="-1.33447"/>
                                          </p:val>
                                        </p:tav>
                                      </p:tavLst>
                                    </p:anim>
                                    <p:anim to="" calcmode="lin" valueType="num">
                                      <p:cBhvr>
                                        <p:cTn id="3388"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3389" presetID="0" presetClass="entr" presetSubtype="0" fill="hold" grpId="30" nodeType="withEffect">
                                  <p:stCondLst>
                                    <p:cond delay="0"/>
                                  </p:stCondLst>
                                  <p:childTnLst>
                                    <p:anim to="" calcmode="lin" valueType="num">
                                      <p:cBhvr>
                                        <p:cTn id="3390" dur="500" fill="hold">
                                          <p:stCondLst>
                                            <p:cond delay="0"/>
                                          </p:stCondLst>
                                        </p:cTn>
                                        <p:tgtEl>
                                          <p:spTgt spid="10"/>
                                        </p:tgtEl>
                                        <p:attrNameLst>
                                          <p:attrName>ppt_w</p:attrName>
                                        </p:attrNameLst>
                                      </p:cBhvr>
                                      <p:tavLst>
                                        <p:tav tm="0">
                                          <p:val>
                                            <p:strVal val="ppt_w"/>
                                          </p:val>
                                        </p:tav>
                                        <p:tav tm="100000">
                                          <p:val>
                                            <p:strVal val="#ppt_w*0.03703235"/>
                                          </p:val>
                                        </p:tav>
                                      </p:tavLst>
                                    </p:anim>
                                    <p:anim to="" calcmode="lin" valueType="num">
                                      <p:cBhvr>
                                        <p:cTn id="3391" dur="500" fill="hold">
                                          <p:stCondLst>
                                            <p:cond delay="0"/>
                                          </p:stCondLst>
                                        </p:cTn>
                                        <p:tgtEl>
                                          <p:spTgt spid="10"/>
                                        </p:tgtEl>
                                        <p:attrNameLst>
                                          <p:attrName>ppt_h</p:attrName>
                                        </p:attrNameLst>
                                      </p:cBhvr>
                                      <p:tavLst>
                                        <p:tav tm="0">
                                          <p:val>
                                            <p:strVal val="ppt_h"/>
                                          </p:val>
                                        </p:tav>
                                        <p:tav tm="100000">
                                          <p:val>
                                            <p:strVal val="#ppt_h*0.03703234"/>
                                          </p:val>
                                        </p:tav>
                                      </p:tavLst>
                                    </p:anim>
                                    <p:anim to="" calcmode="lin" valueType="num">
                                      <p:cBhvr>
                                        <p:cTn id="3392" dur="500" fill="hold">
                                          <p:stCondLst>
                                            <p:cond delay="0"/>
                                          </p:stCondLst>
                                        </p:cTn>
                                        <p:tgtEl>
                                          <p:spTgt spid="10"/>
                                        </p:tgtEl>
                                        <p:attrNameLst>
                                          <p:attrName>ppt_x</p:attrName>
                                        </p:attrNameLst>
                                      </p:cBhvr>
                                      <p:tavLst>
                                        <p:tav tm="0">
                                          <p:val>
                                            <p:strVal val="ppt_x"/>
                                          </p:val>
                                        </p:tav>
                                        <p:tav tm="100000">
                                          <p:val>
                                            <p:fltVal val="-1.93199"/>
                                          </p:val>
                                        </p:tav>
                                      </p:tavLst>
                                    </p:anim>
                                    <p:anim to="" calcmode="lin" valueType="num">
                                      <p:cBhvr>
                                        <p:cTn id="3393" dur="500" fill="hold">
                                          <p:stCondLst>
                                            <p:cond delay="0"/>
                                          </p:stCondLst>
                                        </p:cTn>
                                        <p:tgtEl>
                                          <p:spTgt spid="10"/>
                                        </p:tgtEl>
                                        <p:attrNameLst>
                                          <p:attrName>ppt_y</p:attrName>
                                        </p:attrNameLst>
                                      </p:cBhvr>
                                      <p:tavLst>
                                        <p:tav tm="0">
                                          <p:val>
                                            <p:strVal val="ppt_y"/>
                                          </p:val>
                                        </p:tav>
                                        <p:tav tm="100000">
                                          <p:val>
                                            <p:fltVal val="-1.34421"/>
                                          </p:val>
                                        </p:tav>
                                      </p:tavLst>
                                    </p:anim>
                                    <p:anim to="" calcmode="lin" valueType="num">
                                      <p:cBhvr>
                                        <p:cTn id="3394"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3395" presetID="0" presetClass="entr" presetSubtype="0" fill="hold" grpId="31" nodeType="withEffect">
                                  <p:stCondLst>
                                    <p:cond delay="0"/>
                                  </p:stCondLst>
                                  <p:childTnLst>
                                    <p:anim to="" calcmode="lin" valueType="num">
                                      <p:cBhvr>
                                        <p:cTn id="3396" dur="500" fill="hold">
                                          <p:stCondLst>
                                            <p:cond delay="0"/>
                                          </p:stCondLst>
                                        </p:cTn>
                                        <p:tgtEl>
                                          <p:spTgt spid="9"/>
                                        </p:tgtEl>
                                        <p:attrNameLst>
                                          <p:attrName>ppt_w</p:attrName>
                                        </p:attrNameLst>
                                      </p:cBhvr>
                                      <p:tavLst>
                                        <p:tav tm="0">
                                          <p:val>
                                            <p:strVal val="ppt_w"/>
                                          </p:val>
                                        </p:tav>
                                        <p:tav tm="100000">
                                          <p:val>
                                            <p:strVal val="#ppt_w*0.02235037"/>
                                          </p:val>
                                        </p:tav>
                                      </p:tavLst>
                                    </p:anim>
                                    <p:anim to="" calcmode="lin" valueType="num">
                                      <p:cBhvr>
                                        <p:cTn id="3397" dur="500" fill="hold">
                                          <p:stCondLst>
                                            <p:cond delay="0"/>
                                          </p:stCondLst>
                                        </p:cTn>
                                        <p:tgtEl>
                                          <p:spTgt spid="9"/>
                                        </p:tgtEl>
                                        <p:attrNameLst>
                                          <p:attrName>ppt_h</p:attrName>
                                        </p:attrNameLst>
                                      </p:cBhvr>
                                      <p:tavLst>
                                        <p:tav tm="0">
                                          <p:val>
                                            <p:strVal val="ppt_h"/>
                                          </p:val>
                                        </p:tav>
                                        <p:tav tm="100000">
                                          <p:val>
                                            <p:strVal val="#ppt_h*0.02235036"/>
                                          </p:val>
                                        </p:tav>
                                      </p:tavLst>
                                    </p:anim>
                                    <p:anim to="" calcmode="lin" valueType="num">
                                      <p:cBhvr>
                                        <p:cTn id="3398" dur="500" fill="hold">
                                          <p:stCondLst>
                                            <p:cond delay="0"/>
                                          </p:stCondLst>
                                        </p:cTn>
                                        <p:tgtEl>
                                          <p:spTgt spid="9"/>
                                        </p:tgtEl>
                                        <p:attrNameLst>
                                          <p:attrName>ppt_x</p:attrName>
                                        </p:attrNameLst>
                                      </p:cBhvr>
                                      <p:tavLst>
                                        <p:tav tm="0">
                                          <p:val>
                                            <p:strVal val="ppt_x"/>
                                          </p:val>
                                        </p:tav>
                                        <p:tav tm="100000">
                                          <p:val>
                                            <p:fltVal val="-1.93552"/>
                                          </p:val>
                                        </p:tav>
                                      </p:tavLst>
                                    </p:anim>
                                    <p:anim to="" calcmode="lin" valueType="num">
                                      <p:cBhvr>
                                        <p:cTn id="3399" dur="500" fill="hold">
                                          <p:stCondLst>
                                            <p:cond delay="0"/>
                                          </p:stCondLst>
                                        </p:cTn>
                                        <p:tgtEl>
                                          <p:spTgt spid="9"/>
                                        </p:tgtEl>
                                        <p:attrNameLst>
                                          <p:attrName>ppt_y</p:attrName>
                                        </p:attrNameLst>
                                      </p:cBhvr>
                                      <p:tavLst>
                                        <p:tav tm="0">
                                          <p:val>
                                            <p:strVal val="ppt_y"/>
                                          </p:val>
                                        </p:tav>
                                        <p:tav tm="100000">
                                          <p:val>
                                            <p:fltVal val="-1.32667"/>
                                          </p:val>
                                        </p:tav>
                                      </p:tavLst>
                                    </p:anim>
                                    <p:anim to="" calcmode="lin" valueType="num">
                                      <p:cBhvr>
                                        <p:cTn id="3400"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3401" presetID="0" presetClass="entr" presetSubtype="0" fill="hold" grpId="32" nodeType="withEffect">
                                  <p:stCondLst>
                                    <p:cond delay="0"/>
                                  </p:stCondLst>
                                  <p:childTnLst>
                                    <p:anim to="" calcmode="lin" valueType="num">
                                      <p:cBhvr>
                                        <p:cTn id="3402" dur="500" fill="hold">
                                          <p:stCondLst>
                                            <p:cond delay="0"/>
                                          </p:stCondLst>
                                        </p:cTn>
                                        <p:tgtEl>
                                          <p:spTgt spid="6"/>
                                        </p:tgtEl>
                                        <p:attrNameLst>
                                          <p:attrName>ppt_w</p:attrName>
                                        </p:attrNameLst>
                                      </p:cBhvr>
                                      <p:tavLst>
                                        <p:tav tm="0">
                                          <p:val>
                                            <p:strVal val="ppt_w"/>
                                          </p:val>
                                        </p:tav>
                                        <p:tav tm="100000">
                                          <p:val>
                                            <p:strVal val="#ppt_w*0.02930861"/>
                                          </p:val>
                                        </p:tav>
                                      </p:tavLst>
                                    </p:anim>
                                    <p:anim to="" calcmode="lin" valueType="num">
                                      <p:cBhvr>
                                        <p:cTn id="3403" dur="500" fill="hold">
                                          <p:stCondLst>
                                            <p:cond delay="0"/>
                                          </p:stCondLst>
                                        </p:cTn>
                                        <p:tgtEl>
                                          <p:spTgt spid="6"/>
                                        </p:tgtEl>
                                        <p:attrNameLst>
                                          <p:attrName>ppt_h</p:attrName>
                                        </p:attrNameLst>
                                      </p:cBhvr>
                                      <p:tavLst>
                                        <p:tav tm="0">
                                          <p:val>
                                            <p:strVal val="ppt_h"/>
                                          </p:val>
                                        </p:tav>
                                        <p:tav tm="100000">
                                          <p:val>
                                            <p:strVal val="#ppt_h*0.02930862"/>
                                          </p:val>
                                        </p:tav>
                                      </p:tavLst>
                                    </p:anim>
                                    <p:anim to="" calcmode="lin" valueType="num">
                                      <p:cBhvr>
                                        <p:cTn id="3404" dur="500" fill="hold">
                                          <p:stCondLst>
                                            <p:cond delay="0"/>
                                          </p:stCondLst>
                                        </p:cTn>
                                        <p:tgtEl>
                                          <p:spTgt spid="6"/>
                                        </p:tgtEl>
                                        <p:attrNameLst>
                                          <p:attrName>ppt_x</p:attrName>
                                        </p:attrNameLst>
                                      </p:cBhvr>
                                      <p:tavLst>
                                        <p:tav tm="0">
                                          <p:val>
                                            <p:strVal val="ppt_x"/>
                                          </p:val>
                                        </p:tav>
                                        <p:tav tm="100000">
                                          <p:val>
                                            <p:fltVal val="-1.93785"/>
                                          </p:val>
                                        </p:tav>
                                      </p:tavLst>
                                    </p:anim>
                                    <p:anim to="" calcmode="lin" valueType="num">
                                      <p:cBhvr>
                                        <p:cTn id="3405" dur="500" fill="hold">
                                          <p:stCondLst>
                                            <p:cond delay="0"/>
                                          </p:stCondLst>
                                        </p:cTn>
                                        <p:tgtEl>
                                          <p:spTgt spid="6"/>
                                        </p:tgtEl>
                                        <p:attrNameLst>
                                          <p:attrName>ppt_y</p:attrName>
                                        </p:attrNameLst>
                                      </p:cBhvr>
                                      <p:tavLst>
                                        <p:tav tm="0">
                                          <p:val>
                                            <p:strVal val="ppt_y"/>
                                          </p:val>
                                        </p:tav>
                                        <p:tav tm="100000">
                                          <p:val>
                                            <p:fltVal val="-1.31884"/>
                                          </p:val>
                                        </p:tav>
                                      </p:tavLst>
                                    </p:anim>
                                    <p:anim to="" calcmode="lin" valueType="num">
                                      <p:cBhvr>
                                        <p:cTn id="3406"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3407" presetID="0" presetClass="entr" presetSubtype="0" fill="hold" grpId="33" nodeType="withEffect">
                                  <p:stCondLst>
                                    <p:cond delay="0"/>
                                  </p:stCondLst>
                                  <p:childTnLst>
                                    <p:anim to="" calcmode="lin" valueType="num">
                                      <p:cBhvr>
                                        <p:cTn id="3408" dur="500" fill="hold">
                                          <p:stCondLst>
                                            <p:cond delay="0"/>
                                          </p:stCondLst>
                                        </p:cTn>
                                        <p:tgtEl>
                                          <p:spTgt spid="4"/>
                                        </p:tgtEl>
                                        <p:attrNameLst>
                                          <p:attrName>ppt_w</p:attrName>
                                        </p:attrNameLst>
                                      </p:cBhvr>
                                      <p:tavLst>
                                        <p:tav tm="0">
                                          <p:val>
                                            <p:strVal val="ppt_w"/>
                                          </p:val>
                                        </p:tav>
                                        <p:tav tm="100000">
                                          <p:val>
                                            <p:strVal val="#ppt_w*0.02397552"/>
                                          </p:val>
                                        </p:tav>
                                      </p:tavLst>
                                    </p:anim>
                                    <p:anim to="" calcmode="lin" valueType="num">
                                      <p:cBhvr>
                                        <p:cTn id="3409" dur="500" fill="hold">
                                          <p:stCondLst>
                                            <p:cond delay="0"/>
                                          </p:stCondLst>
                                        </p:cTn>
                                        <p:tgtEl>
                                          <p:spTgt spid="4"/>
                                        </p:tgtEl>
                                        <p:attrNameLst>
                                          <p:attrName>ppt_h</p:attrName>
                                        </p:attrNameLst>
                                      </p:cBhvr>
                                      <p:tavLst>
                                        <p:tav tm="0">
                                          <p:val>
                                            <p:strVal val="ppt_h"/>
                                          </p:val>
                                        </p:tav>
                                        <p:tav tm="100000">
                                          <p:val>
                                            <p:strVal val="#ppt_h*0.02397552"/>
                                          </p:val>
                                        </p:tav>
                                      </p:tavLst>
                                    </p:anim>
                                    <p:anim to="" calcmode="lin" valueType="num">
                                      <p:cBhvr>
                                        <p:cTn id="3410" dur="500" fill="hold">
                                          <p:stCondLst>
                                            <p:cond delay="0"/>
                                          </p:stCondLst>
                                        </p:cTn>
                                        <p:tgtEl>
                                          <p:spTgt spid="4"/>
                                        </p:tgtEl>
                                        <p:attrNameLst>
                                          <p:attrName>ppt_x</p:attrName>
                                        </p:attrNameLst>
                                      </p:cBhvr>
                                      <p:tavLst>
                                        <p:tav tm="0">
                                          <p:val>
                                            <p:strVal val="ppt_x"/>
                                          </p:val>
                                        </p:tav>
                                        <p:tav tm="100000">
                                          <p:val>
                                            <p:fltVal val="-1.94052"/>
                                          </p:val>
                                        </p:tav>
                                      </p:tavLst>
                                    </p:anim>
                                    <p:anim to="" calcmode="lin" valueType="num">
                                      <p:cBhvr>
                                        <p:cTn id="3411" dur="500" fill="hold">
                                          <p:stCondLst>
                                            <p:cond delay="0"/>
                                          </p:stCondLst>
                                        </p:cTn>
                                        <p:tgtEl>
                                          <p:spTgt spid="4"/>
                                        </p:tgtEl>
                                        <p:attrNameLst>
                                          <p:attrName>ppt_y</p:attrName>
                                        </p:attrNameLst>
                                      </p:cBhvr>
                                      <p:tavLst>
                                        <p:tav tm="0">
                                          <p:val>
                                            <p:strVal val="ppt_y"/>
                                          </p:val>
                                        </p:tav>
                                        <p:tav tm="100000">
                                          <p:val>
                                            <p:fltVal val="-1.32255"/>
                                          </p:val>
                                        </p:tav>
                                      </p:tavLst>
                                    </p:anim>
                                    <p:anim to="" calcmode="lin" valueType="num">
                                      <p:cBhvr>
                                        <p:cTn id="3412" dur="500" fill="hold">
                                          <p:stCondLst>
                                            <p:cond delay="0"/>
                                          </p:stCondLst>
                                        </p:cTn>
                                        <p:tgtEl>
                                          <p:spTgt spid="4"/>
                                        </p:tgtEl>
                                        <p:attrNameLst>
                                          <p:attrName>transform.rotation_z</p:attrName>
                                        </p:attrNameLst>
                                      </p:cBhvr>
                                      <p:tavLst>
                                        <p:tav tm="0">
                                          <p:val>
                                            <p:strVal val="ppt_r"/>
                                          </p:val>
                                        </p:tav>
                                        <p:tav tm="100000">
                                          <p:val>
                                            <p:fltVal val="-9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4" grpId="5"/>
      <p:bldP spid="4" grpId="6"/>
      <p:bldP spid="4" grpId="7"/>
      <p:bldP spid="4" grpId="8"/>
      <p:bldP spid="4" grpId="9"/>
      <p:bldP spid="4" grpId="10"/>
      <p:bldP spid="4" grpId="11"/>
      <p:bldP spid="4" grpId="12"/>
      <p:bldP spid="4" grpId="13"/>
      <p:bldP spid="4" grpId="14"/>
      <p:bldP spid="4" grpId="15"/>
      <p:bldP spid="4" grpId="16"/>
      <p:bldP spid="4" grpId="17"/>
      <p:bldP spid="4" grpId="18"/>
      <p:bldP spid="4" grpId="19"/>
      <p:bldP spid="4" grpId="20"/>
      <p:bldP spid="4" grpId="21"/>
      <p:bldP spid="4" grpId="22"/>
      <p:bldP spid="4" grpId="23"/>
      <p:bldP spid="4" grpId="24"/>
      <p:bldP spid="4" grpId="25"/>
      <p:bldP spid="4" grpId="26"/>
      <p:bldP spid="4" grpId="27"/>
      <p:bldP spid="4" grpId="28"/>
      <p:bldP spid="4" grpId="29"/>
      <p:bldP spid="4" grpId="30"/>
      <p:bldP spid="4" grpId="31"/>
      <p:bldP spid="4" grpId="32"/>
      <p:bldP spid="4" grpId="33"/>
      <p:bldP spid="6" grpId="0"/>
      <p:bldP spid="6" grpId="1"/>
      <p:bldP spid="6" grpId="2"/>
      <p:bldP spid="6" grpId="3"/>
      <p:bldP spid="6" grpId="4"/>
      <p:bldP spid="6" grpId="5"/>
      <p:bldP spid="6" grpId="6"/>
      <p:bldP spid="6" grpId="7"/>
      <p:bldP spid="6" grpId="8"/>
      <p:bldP spid="6" grpId="9"/>
      <p:bldP spid="6" grpId="10"/>
      <p:bldP spid="6" grpId="11"/>
      <p:bldP spid="6" grpId="12"/>
      <p:bldP spid="6" grpId="13"/>
      <p:bldP spid="6" grpId="14"/>
      <p:bldP spid="6" grpId="15"/>
      <p:bldP spid="6" grpId="16"/>
      <p:bldP spid="6" grpId="17"/>
      <p:bldP spid="6" grpId="18"/>
      <p:bldP spid="6" grpId="19"/>
      <p:bldP spid="6" grpId="20"/>
      <p:bldP spid="6" grpId="21"/>
      <p:bldP spid="6" grpId="22"/>
      <p:bldP spid="6" grpId="23"/>
      <p:bldP spid="6" grpId="24"/>
      <p:bldP spid="6" grpId="25"/>
      <p:bldP spid="6" grpId="26"/>
      <p:bldP spid="6" grpId="27"/>
      <p:bldP spid="6" grpId="28"/>
      <p:bldP spid="6" grpId="29"/>
      <p:bldP spid="6" grpId="30"/>
      <p:bldP spid="6" grpId="31"/>
      <p:bldP spid="6" grpId="32"/>
      <p:bldP spid="9" grpId="0"/>
      <p:bldP spid="9" grpId="1"/>
      <p:bldP spid="9" grpId="2"/>
      <p:bldP spid="9" grpId="3"/>
      <p:bldP spid="9" grpId="4"/>
      <p:bldP spid="9" grpId="5"/>
      <p:bldP spid="9" grpId="6"/>
      <p:bldP spid="9" grpId="7"/>
      <p:bldP spid="9" grpId="8"/>
      <p:bldP spid="9" grpId="9"/>
      <p:bldP spid="9" grpId="10"/>
      <p:bldP spid="9" grpId="11"/>
      <p:bldP spid="9" grpId="12"/>
      <p:bldP spid="9" grpId="13"/>
      <p:bldP spid="9" grpId="14"/>
      <p:bldP spid="9" grpId="15"/>
      <p:bldP spid="9" grpId="16"/>
      <p:bldP spid="9" grpId="17"/>
      <p:bldP spid="9" grpId="18"/>
      <p:bldP spid="9" grpId="19"/>
      <p:bldP spid="9" grpId="20"/>
      <p:bldP spid="9" grpId="21"/>
      <p:bldP spid="9" grpId="22"/>
      <p:bldP spid="9" grpId="23"/>
      <p:bldP spid="9" grpId="24"/>
      <p:bldP spid="9" grpId="25"/>
      <p:bldP spid="9" grpId="26"/>
      <p:bldP spid="9" grpId="27"/>
      <p:bldP spid="9" grpId="28"/>
      <p:bldP spid="9" grpId="29"/>
      <p:bldP spid="9" grpId="30"/>
      <p:bldP spid="9" grpId="31"/>
      <p:bldP spid="10" grpId="0"/>
      <p:bldP spid="10" grpId="1"/>
      <p:bldP spid="10" grpId="2"/>
      <p:bldP spid="10" grpId="3"/>
      <p:bldP spid="10" grpId="4"/>
      <p:bldP spid="10" grpId="5"/>
      <p:bldP spid="10" grpId="6"/>
      <p:bldP spid="10" grpId="7"/>
      <p:bldP spid="10" grpId="8"/>
      <p:bldP spid="10" grpId="9"/>
      <p:bldP spid="10" grpId="10"/>
      <p:bldP spid="10" grpId="11"/>
      <p:bldP spid="10" grpId="12"/>
      <p:bldP spid="10" grpId="13"/>
      <p:bldP spid="10" grpId="14"/>
      <p:bldP spid="10" grpId="15"/>
      <p:bldP spid="10" grpId="16"/>
      <p:bldP spid="10" grpId="17"/>
      <p:bldP spid="10" grpId="18"/>
      <p:bldP spid="10" grpId="19"/>
      <p:bldP spid="10" grpId="20"/>
      <p:bldP spid="10" grpId="21"/>
      <p:bldP spid="10" grpId="22"/>
      <p:bldP spid="10" grpId="23"/>
      <p:bldP spid="10" grpId="24"/>
      <p:bldP spid="10" grpId="25"/>
      <p:bldP spid="10" grpId="26"/>
      <p:bldP spid="10" grpId="27"/>
      <p:bldP spid="10" grpId="28"/>
      <p:bldP spid="10" grpId="29"/>
      <p:bldP spid="10" grpId="30"/>
      <p:bldP spid="11" grpId="0"/>
      <p:bldP spid="11" grpId="1"/>
      <p:bldP spid="11" grpId="2"/>
      <p:bldP spid="11" grpId="3"/>
      <p:bldP spid="11" grpId="4"/>
      <p:bldP spid="11" grpId="5"/>
      <p:bldP spid="11" grpId="6"/>
      <p:bldP spid="11" grpId="7"/>
      <p:bldP spid="11" grpId="8"/>
      <p:bldP spid="11" grpId="9"/>
      <p:bldP spid="11" grpId="10"/>
      <p:bldP spid="11" grpId="11"/>
      <p:bldP spid="11" grpId="12"/>
      <p:bldP spid="11" grpId="13"/>
      <p:bldP spid="11" grpId="14"/>
      <p:bldP spid="11" grpId="15"/>
      <p:bldP spid="11" grpId="16"/>
      <p:bldP spid="11" grpId="17"/>
      <p:bldP spid="11" grpId="18"/>
      <p:bldP spid="11" grpId="19"/>
      <p:bldP spid="11" grpId="20"/>
      <p:bldP spid="11" grpId="21"/>
      <p:bldP spid="11" grpId="22"/>
      <p:bldP spid="11" grpId="23"/>
      <p:bldP spid="11" grpId="24"/>
      <p:bldP spid="11" grpId="25"/>
      <p:bldP spid="11" grpId="26"/>
      <p:bldP spid="11" grpId="27"/>
      <p:bldP spid="11" grpId="28"/>
      <p:bldP spid="11" grpId="29"/>
      <p:bldP spid="12" grpId="0"/>
      <p:bldP spid="12" grpId="1"/>
      <p:bldP spid="12" grpId="2"/>
      <p:bldP spid="12" grpId="3"/>
      <p:bldP spid="12" grpId="4"/>
      <p:bldP spid="12" grpId="5"/>
      <p:bldP spid="12" grpId="6"/>
      <p:bldP spid="12" grpId="7"/>
      <p:bldP spid="12" grpId="8"/>
      <p:bldP spid="12" grpId="9"/>
      <p:bldP spid="12" grpId="10"/>
      <p:bldP spid="12" grpId="11"/>
      <p:bldP spid="12" grpId="12"/>
      <p:bldP spid="12" grpId="13"/>
      <p:bldP spid="12" grpId="14"/>
      <p:bldP spid="12" grpId="15"/>
      <p:bldP spid="12" grpId="16"/>
      <p:bldP spid="12" grpId="17"/>
      <p:bldP spid="12" grpId="18"/>
      <p:bldP spid="12" grpId="19"/>
      <p:bldP spid="12" grpId="20"/>
      <p:bldP spid="12" grpId="21"/>
      <p:bldP spid="12" grpId="22"/>
      <p:bldP spid="12" grpId="23"/>
      <p:bldP spid="12" grpId="24"/>
      <p:bldP spid="12" grpId="25"/>
      <p:bldP spid="12" grpId="26"/>
      <p:bldP spid="12" grpId="27"/>
      <p:bldP spid="12" grpId="28"/>
      <p:bldP spid="13" grpId="0"/>
      <p:bldP spid="13" grpId="1"/>
      <p:bldP spid="13" grpId="2"/>
      <p:bldP spid="13" grpId="3"/>
      <p:bldP spid="13" grpId="4"/>
      <p:bldP spid="13" grpId="5"/>
      <p:bldP spid="13" grpId="6"/>
      <p:bldP spid="13" grpId="7"/>
      <p:bldP spid="13" grpId="8"/>
      <p:bldP spid="13" grpId="9"/>
      <p:bldP spid="13" grpId="10"/>
      <p:bldP spid="13" grpId="11"/>
      <p:bldP spid="13" grpId="12"/>
      <p:bldP spid="13" grpId="13"/>
      <p:bldP spid="13" grpId="14"/>
      <p:bldP spid="13" grpId="15"/>
      <p:bldP spid="13" grpId="16"/>
      <p:bldP spid="13" grpId="17"/>
      <p:bldP spid="13" grpId="18"/>
      <p:bldP spid="13" grpId="19"/>
      <p:bldP spid="13" grpId="20"/>
      <p:bldP spid="13" grpId="21"/>
      <p:bldP spid="13" grpId="22"/>
      <p:bldP spid="13" grpId="23"/>
      <p:bldP spid="13" grpId="24"/>
      <p:bldP spid="13" grpId="25"/>
      <p:bldP spid="13" grpId="26"/>
      <p:bldP spid="13" grpId="27"/>
      <p:bldP spid="14" grpId="0"/>
      <p:bldP spid="14" grpId="1"/>
      <p:bldP spid="14" grpId="2"/>
      <p:bldP spid="14" grpId="3"/>
      <p:bldP spid="14" grpId="4"/>
      <p:bldP spid="14" grpId="5"/>
      <p:bldP spid="14" grpId="6"/>
      <p:bldP spid="14" grpId="7"/>
      <p:bldP spid="14" grpId="8"/>
      <p:bldP spid="14" grpId="9"/>
      <p:bldP spid="14" grpId="10"/>
      <p:bldP spid="14" grpId="11"/>
      <p:bldP spid="14" grpId="12"/>
      <p:bldP spid="14" grpId="13"/>
      <p:bldP spid="14" grpId="14"/>
      <p:bldP spid="14" grpId="15"/>
      <p:bldP spid="14" grpId="16"/>
      <p:bldP spid="14" grpId="17"/>
      <p:bldP spid="14" grpId="18"/>
      <p:bldP spid="14" grpId="19"/>
      <p:bldP spid="14" grpId="20"/>
      <p:bldP spid="14" grpId="21"/>
      <p:bldP spid="14" grpId="22"/>
      <p:bldP spid="14" grpId="23"/>
      <p:bldP spid="14" grpId="24"/>
      <p:bldP spid="14" grpId="25"/>
      <p:bldP spid="14" grpId="26"/>
      <p:bldP spid="15" grpId="0"/>
      <p:bldP spid="15" grpId="1"/>
      <p:bldP spid="15" grpId="2"/>
      <p:bldP spid="15" grpId="3"/>
      <p:bldP spid="15" grpId="4"/>
      <p:bldP spid="15" grpId="5"/>
      <p:bldP spid="15" grpId="6"/>
      <p:bldP spid="15" grpId="7"/>
      <p:bldP spid="15" grpId="8"/>
      <p:bldP spid="15" grpId="9"/>
      <p:bldP spid="15" grpId="10"/>
      <p:bldP spid="15" grpId="11"/>
      <p:bldP spid="15" grpId="12"/>
      <p:bldP spid="15" grpId="13"/>
      <p:bldP spid="15" grpId="14"/>
      <p:bldP spid="15" grpId="15"/>
      <p:bldP spid="15" grpId="16"/>
      <p:bldP spid="15" grpId="17"/>
      <p:bldP spid="15" grpId="18"/>
      <p:bldP spid="15" grpId="19"/>
      <p:bldP spid="15" grpId="20"/>
      <p:bldP spid="15" grpId="21"/>
      <p:bldP spid="15" grpId="22"/>
      <p:bldP spid="15" grpId="23"/>
      <p:bldP spid="15" grpId="24"/>
      <p:bldP spid="15" grpId="25"/>
      <p:bldP spid="16" grpId="0"/>
      <p:bldP spid="16" grpId="1"/>
      <p:bldP spid="16" grpId="2"/>
      <p:bldP spid="16" grpId="3"/>
      <p:bldP spid="16" grpId="4"/>
      <p:bldP spid="16" grpId="5"/>
      <p:bldP spid="16" grpId="6"/>
      <p:bldP spid="16" grpId="7"/>
      <p:bldP spid="16" grpId="8"/>
      <p:bldP spid="16" grpId="9"/>
      <p:bldP spid="16" grpId="10"/>
      <p:bldP spid="16" grpId="11"/>
      <p:bldP spid="16" grpId="12"/>
      <p:bldP spid="16" grpId="13"/>
      <p:bldP spid="16" grpId="14"/>
      <p:bldP spid="16" grpId="15"/>
      <p:bldP spid="16" grpId="16"/>
      <p:bldP spid="16" grpId="17"/>
      <p:bldP spid="16" grpId="18"/>
      <p:bldP spid="16" grpId="19"/>
      <p:bldP spid="16" grpId="20"/>
      <p:bldP spid="16" grpId="21"/>
      <p:bldP spid="16" grpId="22"/>
      <p:bldP spid="16" grpId="23"/>
      <p:bldP spid="16" grpId="24"/>
      <p:bldP spid="17" grpId="0"/>
      <p:bldP spid="17" grpId="1"/>
      <p:bldP spid="17" grpId="2"/>
      <p:bldP spid="17" grpId="3"/>
      <p:bldP spid="17" grpId="4"/>
      <p:bldP spid="17" grpId="5"/>
      <p:bldP spid="17" grpId="6"/>
      <p:bldP spid="17" grpId="7"/>
      <p:bldP spid="17" grpId="8"/>
      <p:bldP spid="17" grpId="9"/>
      <p:bldP spid="17" grpId="10"/>
      <p:bldP spid="17" grpId="11"/>
      <p:bldP spid="17" grpId="12"/>
      <p:bldP spid="17" grpId="13"/>
      <p:bldP spid="17" grpId="14"/>
      <p:bldP spid="17" grpId="15"/>
      <p:bldP spid="17" grpId="16"/>
      <p:bldP spid="17" grpId="17"/>
      <p:bldP spid="17" grpId="18"/>
      <p:bldP spid="17" grpId="19"/>
      <p:bldP spid="17" grpId="20"/>
      <p:bldP spid="17" grpId="21"/>
      <p:bldP spid="17" grpId="22"/>
      <p:bldP spid="17" grpId="23"/>
      <p:bldP spid="18" grpId="0"/>
      <p:bldP spid="18" grpId="1"/>
      <p:bldP spid="18" grpId="2"/>
      <p:bldP spid="18" grpId="3"/>
      <p:bldP spid="18" grpId="4"/>
      <p:bldP spid="18" grpId="5"/>
      <p:bldP spid="18" grpId="6"/>
      <p:bldP spid="18" grpId="7"/>
      <p:bldP spid="18" grpId="8"/>
      <p:bldP spid="18" grpId="9"/>
      <p:bldP spid="18" grpId="10"/>
      <p:bldP spid="18" grpId="11"/>
      <p:bldP spid="18" grpId="12"/>
      <p:bldP spid="18" grpId="13"/>
      <p:bldP spid="18" grpId="14"/>
      <p:bldP spid="18" grpId="15"/>
      <p:bldP spid="18" grpId="16"/>
      <p:bldP spid="18" grpId="17"/>
      <p:bldP spid="18" grpId="18"/>
      <p:bldP spid="18" grpId="19"/>
      <p:bldP spid="18" grpId="20"/>
      <p:bldP spid="18" grpId="21"/>
      <p:bldP spid="18" grpId="22"/>
      <p:bldP spid="19" grpId="0"/>
      <p:bldP spid="19" grpId="1"/>
      <p:bldP spid="19" grpId="2"/>
      <p:bldP spid="19" grpId="3"/>
      <p:bldP spid="19" grpId="4"/>
      <p:bldP spid="19" grpId="5"/>
      <p:bldP spid="19" grpId="6"/>
      <p:bldP spid="19" grpId="7"/>
      <p:bldP spid="19" grpId="8"/>
      <p:bldP spid="19" grpId="9"/>
      <p:bldP spid="19" grpId="10"/>
      <p:bldP spid="19" grpId="11"/>
      <p:bldP spid="19" grpId="12"/>
      <p:bldP spid="19" grpId="13"/>
      <p:bldP spid="19" grpId="14"/>
      <p:bldP spid="19" grpId="15"/>
      <p:bldP spid="19" grpId="16"/>
      <p:bldP spid="19" grpId="17"/>
      <p:bldP spid="19" grpId="18"/>
      <p:bldP spid="19" grpId="19"/>
      <p:bldP spid="19" grpId="20"/>
      <p:bldP spid="19" grpId="21"/>
      <p:bldP spid="20" grpId="0"/>
      <p:bldP spid="20" grpId="1"/>
      <p:bldP spid="20" grpId="2"/>
      <p:bldP spid="20" grpId="3"/>
      <p:bldP spid="20" grpId="4"/>
      <p:bldP spid="20" grpId="5"/>
      <p:bldP spid="20" grpId="6"/>
      <p:bldP spid="20" grpId="7"/>
      <p:bldP spid="20" grpId="8"/>
      <p:bldP spid="20" grpId="9"/>
      <p:bldP spid="20" grpId="10"/>
      <p:bldP spid="20" grpId="11"/>
      <p:bldP spid="20" grpId="12"/>
      <p:bldP spid="20" grpId="13"/>
      <p:bldP spid="20" grpId="14"/>
      <p:bldP spid="20" grpId="15"/>
      <p:bldP spid="20" grpId="16"/>
      <p:bldP spid="20" grpId="17"/>
      <p:bldP spid="20" grpId="18"/>
      <p:bldP spid="20" grpId="19"/>
      <p:bldP spid="20" grpId="20"/>
      <p:bldP spid="21" grpId="0"/>
      <p:bldP spid="21" grpId="1"/>
      <p:bldP spid="21" grpId="2"/>
      <p:bldP spid="21" grpId="3"/>
      <p:bldP spid="21" grpId="4"/>
      <p:bldP spid="21" grpId="5"/>
      <p:bldP spid="21" grpId="6"/>
      <p:bldP spid="21" grpId="7"/>
      <p:bldP spid="21" grpId="8"/>
      <p:bldP spid="21" grpId="9"/>
      <p:bldP spid="21" grpId="10"/>
      <p:bldP spid="21" grpId="11"/>
      <p:bldP spid="21" grpId="12"/>
      <p:bldP spid="21" grpId="13"/>
      <p:bldP spid="21" grpId="14"/>
      <p:bldP spid="21" grpId="15"/>
      <p:bldP spid="21" grpId="16"/>
      <p:bldP spid="21" grpId="17"/>
      <p:bldP spid="21" grpId="18"/>
      <p:bldP spid="21" grpId="19"/>
      <p:bldP spid="22" grpId="0"/>
      <p:bldP spid="22" grpId="1"/>
      <p:bldP spid="22" grpId="2"/>
      <p:bldP spid="22" grpId="3"/>
      <p:bldP spid="22" grpId="4"/>
      <p:bldP spid="22" grpId="5"/>
      <p:bldP spid="22" grpId="6"/>
      <p:bldP spid="22" grpId="7"/>
      <p:bldP spid="22" grpId="8"/>
      <p:bldP spid="22" grpId="9"/>
      <p:bldP spid="22" grpId="10"/>
      <p:bldP spid="22" grpId="11"/>
      <p:bldP spid="22" grpId="12"/>
      <p:bldP spid="22" grpId="13"/>
      <p:bldP spid="22" grpId="14"/>
      <p:bldP spid="22" grpId="15"/>
      <p:bldP spid="22" grpId="16"/>
      <p:bldP spid="22" grpId="17"/>
      <p:bldP spid="22" grpId="18"/>
      <p:bldP spid="23" grpId="0"/>
      <p:bldP spid="23" grpId="1"/>
      <p:bldP spid="23" grpId="2"/>
      <p:bldP spid="23" grpId="3"/>
      <p:bldP spid="23" grpId="4"/>
      <p:bldP spid="23" grpId="5"/>
      <p:bldP spid="23" grpId="6"/>
      <p:bldP spid="23" grpId="7"/>
      <p:bldP spid="23" grpId="8"/>
      <p:bldP spid="23" grpId="9"/>
      <p:bldP spid="23" grpId="10"/>
      <p:bldP spid="23" grpId="11"/>
      <p:bldP spid="23" grpId="12"/>
      <p:bldP spid="23" grpId="13"/>
      <p:bldP spid="23" grpId="14"/>
      <p:bldP spid="23" grpId="15"/>
      <p:bldP spid="23" grpId="16"/>
      <p:bldP spid="23" grpId="17"/>
      <p:bldP spid="24" grpId="0"/>
      <p:bldP spid="24" grpId="1"/>
      <p:bldP spid="24" grpId="2"/>
      <p:bldP spid="24" grpId="3"/>
      <p:bldP spid="24" grpId="4"/>
      <p:bldP spid="24" grpId="5"/>
      <p:bldP spid="24" grpId="6"/>
      <p:bldP spid="24" grpId="7"/>
      <p:bldP spid="24" grpId="8"/>
      <p:bldP spid="24" grpId="9"/>
      <p:bldP spid="24" grpId="10"/>
      <p:bldP spid="24" grpId="11"/>
      <p:bldP spid="24" grpId="12"/>
      <p:bldP spid="24" grpId="13"/>
      <p:bldP spid="24" grpId="14"/>
      <p:bldP spid="24" grpId="15"/>
      <p:bldP spid="24" grpId="16"/>
      <p:bldP spid="25" grpId="0"/>
      <p:bldP spid="25" grpId="1"/>
      <p:bldP spid="25" grpId="2"/>
      <p:bldP spid="25" grpId="3"/>
      <p:bldP spid="25" grpId="4"/>
      <p:bldP spid="25" grpId="5"/>
      <p:bldP spid="25" grpId="6"/>
      <p:bldP spid="25" grpId="7"/>
      <p:bldP spid="25" grpId="8"/>
      <p:bldP spid="25" grpId="9"/>
      <p:bldP spid="25" grpId="10"/>
      <p:bldP spid="25" grpId="11"/>
      <p:bldP spid="25" grpId="12"/>
      <p:bldP spid="25" grpId="13"/>
      <p:bldP spid="25" grpId="14"/>
      <p:bldP spid="25" grpId="15"/>
      <p:bldP spid="26" grpId="0"/>
      <p:bldP spid="26" grpId="1"/>
      <p:bldP spid="26" grpId="2"/>
      <p:bldP spid="26" grpId="3"/>
      <p:bldP spid="26" grpId="4"/>
      <p:bldP spid="26" grpId="5"/>
      <p:bldP spid="26" grpId="6"/>
      <p:bldP spid="26" grpId="7"/>
      <p:bldP spid="26" grpId="8"/>
      <p:bldP spid="26" grpId="9"/>
      <p:bldP spid="26" grpId="10"/>
      <p:bldP spid="26" grpId="11"/>
      <p:bldP spid="26" grpId="12"/>
      <p:bldP spid="26" grpId="13"/>
      <p:bldP spid="26" grpId="14"/>
      <p:bldP spid="27" grpId="0"/>
      <p:bldP spid="27" grpId="1"/>
      <p:bldP spid="27" grpId="2"/>
      <p:bldP spid="27" grpId="3"/>
      <p:bldP spid="27" grpId="4"/>
      <p:bldP spid="27" grpId="5"/>
      <p:bldP spid="27" grpId="6"/>
      <p:bldP spid="27" grpId="7"/>
      <p:bldP spid="27" grpId="8"/>
      <p:bldP spid="27" grpId="9"/>
      <p:bldP spid="27" grpId="10"/>
      <p:bldP spid="27" grpId="11"/>
      <p:bldP spid="27" grpId="12"/>
      <p:bldP spid="27" grpId="13"/>
      <p:bldP spid="28" grpId="0"/>
      <p:bldP spid="28" grpId="1"/>
      <p:bldP spid="28" grpId="2"/>
      <p:bldP spid="28" grpId="3"/>
      <p:bldP spid="28" grpId="4"/>
      <p:bldP spid="28" grpId="5"/>
      <p:bldP spid="28" grpId="6"/>
      <p:bldP spid="28" grpId="7"/>
      <p:bldP spid="28" grpId="8"/>
      <p:bldP spid="28" grpId="9"/>
      <p:bldP spid="28" grpId="10"/>
      <p:bldP spid="28" grpId="11"/>
      <p:bldP spid="28" grpId="12"/>
      <p:bldP spid="29" grpId="0"/>
      <p:bldP spid="29" grpId="1"/>
      <p:bldP spid="29" grpId="2"/>
      <p:bldP spid="29" grpId="3"/>
      <p:bldP spid="29" grpId="4"/>
      <p:bldP spid="29" grpId="5"/>
      <p:bldP spid="29" grpId="6"/>
      <p:bldP spid="29" grpId="7"/>
      <p:bldP spid="29" grpId="8"/>
      <p:bldP spid="29" grpId="9"/>
      <p:bldP spid="29" grpId="10"/>
      <p:bldP spid="29" grpId="11"/>
      <p:bldP spid="30" grpId="0"/>
      <p:bldP spid="30" grpId="1"/>
      <p:bldP spid="30" grpId="2"/>
      <p:bldP spid="30" grpId="3"/>
      <p:bldP spid="30" grpId="4"/>
      <p:bldP spid="30" grpId="5"/>
      <p:bldP spid="30" grpId="6"/>
      <p:bldP spid="30" grpId="7"/>
      <p:bldP spid="30" grpId="8"/>
      <p:bldP spid="30" grpId="9"/>
      <p:bldP spid="30" grpId="10"/>
      <p:bldP spid="31" grpId="0"/>
      <p:bldP spid="31" grpId="1"/>
      <p:bldP spid="31" grpId="2"/>
      <p:bldP spid="31" grpId="3"/>
      <p:bldP spid="31" grpId="4"/>
      <p:bldP spid="31" grpId="5"/>
      <p:bldP spid="31" grpId="6"/>
      <p:bldP spid="31" grpId="7"/>
      <p:bldP spid="31" grpId="8"/>
      <p:bldP spid="31" grpId="9"/>
      <p:bldP spid="32" grpId="0"/>
      <p:bldP spid="32" grpId="1"/>
      <p:bldP spid="32" grpId="2"/>
      <p:bldP spid="32" grpId="3"/>
      <p:bldP spid="32" grpId="4"/>
      <p:bldP spid="32" grpId="5"/>
      <p:bldP spid="32" grpId="6"/>
      <p:bldP spid="32" grpId="7"/>
      <p:bldP spid="32" grpId="8"/>
      <p:bldP spid="33" grpId="0"/>
      <p:bldP spid="33" grpId="1"/>
      <p:bldP spid="33" grpId="2"/>
      <p:bldP spid="33" grpId="3"/>
      <p:bldP spid="33" grpId="4"/>
      <p:bldP spid="33" grpId="5"/>
      <p:bldP spid="33" grpId="6"/>
      <p:bldP spid="33" grpId="7"/>
      <p:bldP spid="34" grpId="0"/>
      <p:bldP spid="34" grpId="1"/>
      <p:bldP spid="34" grpId="2"/>
      <p:bldP spid="34" grpId="3"/>
      <p:bldP spid="34" grpId="4"/>
      <p:bldP spid="34" grpId="5"/>
      <p:bldP spid="34" grpId="6"/>
      <p:bldP spid="35" grpId="0"/>
      <p:bldP spid="35" grpId="1"/>
      <p:bldP spid="35" grpId="2"/>
      <p:bldP spid="35" grpId="3"/>
      <p:bldP spid="35" grpId="4"/>
      <p:bldP spid="35" grpId="5"/>
      <p:bldP spid="36" grpId="0"/>
      <p:bldP spid="36" grpId="1"/>
      <p:bldP spid="36" grpId="2"/>
      <p:bldP spid="36" grpId="3"/>
      <p:bldP spid="36" grpId="4"/>
      <p:bldP spid="37" grpId="0"/>
      <p:bldP spid="37" grpId="1"/>
      <p:bldP spid="37" grpId="2"/>
      <p:bldP spid="37" grpId="3"/>
      <p:bldP spid="38" grpId="0"/>
      <p:bldP spid="38" grpId="1"/>
      <p:bldP spid="38" grpId="2"/>
      <p:bldP spid="39" grpId="0"/>
      <p:bldP spid="39" grpId="1"/>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691AF-C32E-4A35-8001-3CE253D6998C}"/>
              </a:ext>
            </a:extLst>
          </p:cNvPr>
          <p:cNvSpPr>
            <a:spLocks noGrp="1"/>
          </p:cNvSpPr>
          <p:nvPr>
            <p:ph type="title"/>
          </p:nvPr>
        </p:nvSpPr>
        <p:spPr/>
        <p:txBody>
          <a:bodyPr/>
          <a:lstStyle/>
          <a:p>
            <a:r>
              <a:rPr lang="zh-CN" altLang="en-US" dirty="0"/>
              <a:t>总结：离散模型四板斧</a:t>
            </a:r>
            <a:r>
              <a:rPr lang="en-US" altLang="zh-CN" dirty="0"/>
              <a:t>SOP</a:t>
            </a:r>
            <a:endParaRPr lang="zh-CN" altLang="en-US" dirty="0"/>
          </a:p>
        </p:txBody>
      </p:sp>
      <p:sp>
        <p:nvSpPr>
          <p:cNvPr id="3" name="文本占位符 2">
            <a:extLst>
              <a:ext uri="{FF2B5EF4-FFF2-40B4-BE49-F238E27FC236}">
                <a16:creationId xmlns:a16="http://schemas.microsoft.com/office/drawing/2014/main" id="{63B136E1-051E-49B5-8636-FFCB777E9AD6}"/>
              </a:ext>
            </a:extLst>
          </p:cNvPr>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4139125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C7398-A220-4495-B456-274004C11AD6}"/>
              </a:ext>
            </a:extLst>
          </p:cNvPr>
          <p:cNvSpPr>
            <a:spLocks noGrp="1"/>
          </p:cNvSpPr>
          <p:nvPr>
            <p:ph type="title"/>
          </p:nvPr>
        </p:nvSpPr>
        <p:spPr/>
        <p:txBody>
          <a:bodyPr/>
          <a:lstStyle/>
          <a:p>
            <a:r>
              <a:rPr lang="en-US" altLang="zh-CN" dirty="0"/>
              <a:t>……</a:t>
            </a:r>
            <a:endParaRPr lang="zh-CN" altLang="en-US" dirty="0"/>
          </a:p>
        </p:txBody>
      </p:sp>
      <p:sp>
        <p:nvSpPr>
          <p:cNvPr id="3" name="文本占位符 2">
            <a:extLst>
              <a:ext uri="{FF2B5EF4-FFF2-40B4-BE49-F238E27FC236}">
                <a16:creationId xmlns:a16="http://schemas.microsoft.com/office/drawing/2014/main" id="{C02CCD88-51A7-4E06-960C-63D3A9114A02}"/>
              </a:ext>
            </a:extLst>
          </p:cNvPr>
          <p:cNvSpPr>
            <a:spLocks noGrp="1"/>
          </p:cNvSpPr>
          <p:nvPr>
            <p:ph type="body" sz="quarter" idx="13"/>
          </p:nvPr>
        </p:nvSpPr>
        <p:spPr/>
        <p:txBody>
          <a:bodyPr/>
          <a:lstStyle/>
          <a:p>
            <a:endParaRPr lang="zh-CN" altLang="en-US" dirty="0"/>
          </a:p>
        </p:txBody>
      </p:sp>
      <p:sp>
        <p:nvSpPr>
          <p:cNvPr id="4" name="文本框 3">
            <a:extLst>
              <a:ext uri="{FF2B5EF4-FFF2-40B4-BE49-F238E27FC236}">
                <a16:creationId xmlns:a16="http://schemas.microsoft.com/office/drawing/2014/main" id="{8B6A9A2A-3218-4BF3-8870-6A252CB61D73}"/>
              </a:ext>
            </a:extLst>
          </p:cNvPr>
          <p:cNvSpPr txBox="1"/>
          <p:nvPr>
            <p:custDataLst>
              <p:tags r:id="rId1"/>
            </p:custDataLst>
          </p:nvPr>
        </p:nvSpPr>
        <p:spPr>
          <a:xfrm>
            <a:off x="9144000" y="0"/>
            <a:ext cx="6815138" cy="748729"/>
          </a:xfrm>
          <a:prstGeom prst="rect">
            <a:avLst/>
          </a:prstGeom>
          <a:noFill/>
        </p:spPr>
        <p:txBody>
          <a:bodyPr vert="horz" lIns="0" tIns="0" rIns="0" bIns="0" rtlCol="0">
            <a:normAutofit/>
          </a:bodyPr>
          <a:lstStyle/>
          <a:p>
            <a:r>
              <a:rPr lang="zh-CN" altLang="en-AU" sz="4913">
                <a:latin typeface="Microsoft YaHei" panose="020B0503020204020204" pitchFamily="34" charset="-122"/>
                <a:ea typeface="Microsoft YaHei" panose="020B0503020204020204" pitchFamily="34" charset="-122"/>
              </a:rPr>
              <a:t>此处是羞羞的分割线</a:t>
            </a:r>
            <a:r>
              <a:rPr lang="en-AU" altLang="zh-CN" sz="4913">
                <a:latin typeface="Microsoft YaHei" panose="020B0503020204020204" pitchFamily="34" charset="-122"/>
                <a:ea typeface="Microsoft YaHei" panose="020B0503020204020204" pitchFamily="34" charset="-122"/>
              </a:rPr>
              <a:t>……</a:t>
            </a:r>
            <a:endParaRPr lang="en-AU" altLang="zh-CN" sz="4913"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346ED873-E947-4423-9270-FFCB824CCEC9}"/>
              </a:ext>
            </a:extLst>
          </p:cNvPr>
          <p:cNvSpPr txBox="1"/>
          <p:nvPr>
            <p:custDataLst>
              <p:tags r:id="rId2"/>
            </p:custDataLst>
          </p:nvPr>
        </p:nvSpPr>
        <p:spPr>
          <a:xfrm>
            <a:off x="9144000" y="748729"/>
            <a:ext cx="7146925" cy="890143"/>
          </a:xfrm>
          <a:prstGeom prst="rect">
            <a:avLst/>
          </a:prstGeom>
          <a:noFill/>
        </p:spPr>
        <p:txBody>
          <a:bodyPr vert="horz" lIns="0" tIns="0" rIns="0" bIns="0" rtlCol="0">
            <a:normAutofit/>
          </a:bodyPr>
          <a:lstStyle/>
          <a:p>
            <a:r>
              <a:rPr lang="zh-CN" altLang="en-AU" sz="5841">
                <a:latin typeface="Microsoft YaHei" panose="020B0503020204020204" pitchFamily="34" charset="-122"/>
                <a:ea typeface="Microsoft YaHei" panose="020B0503020204020204" pitchFamily="34" charset="-122"/>
              </a:rPr>
              <a:t>所有模型见</a:t>
            </a:r>
            <a:r>
              <a:rPr lang="en-AU" altLang="zh-CN" sz="5841">
                <a:latin typeface="Microsoft YaHei" panose="020B0503020204020204" pitchFamily="34" charset="-122"/>
                <a:ea typeface="Microsoft YaHei" panose="020B0503020204020204" pitchFamily="34" charset="-122"/>
              </a:rPr>
              <a:t>code</a:t>
            </a:r>
            <a:r>
              <a:rPr lang="zh-CN" altLang="en-AU" sz="5841">
                <a:latin typeface="Microsoft YaHei" panose="020B0503020204020204" pitchFamily="34" charset="-122"/>
                <a:ea typeface="Microsoft YaHei" panose="020B0503020204020204" pitchFamily="34" charset="-122"/>
              </a:rPr>
              <a:t>详解</a:t>
            </a:r>
            <a:endParaRPr lang="en-AU" altLang="zh-CN" sz="5841"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995F9EBA-A287-4242-A21F-B2CD8D1BB601}"/>
              </a:ext>
            </a:extLst>
          </p:cNvPr>
          <p:cNvSpPr txBox="1"/>
          <p:nvPr>
            <p:custDataLst>
              <p:tags r:id="rId3"/>
            </p:custDataLst>
          </p:nvPr>
        </p:nvSpPr>
        <p:spPr>
          <a:xfrm>
            <a:off x="9144000" y="1638872"/>
            <a:ext cx="6296025" cy="933577"/>
          </a:xfrm>
          <a:prstGeom prst="rect">
            <a:avLst/>
          </a:prstGeom>
          <a:noFill/>
        </p:spPr>
        <p:txBody>
          <a:bodyPr vert="horz" lIns="0" tIns="0" rIns="0" bIns="0" rtlCol="0">
            <a:normAutofit/>
          </a:bodyPr>
          <a:lstStyle/>
          <a:p>
            <a:r>
              <a:rPr lang="en-AU" altLang="zh-CN" sz="6126">
                <a:latin typeface="Microsoft YaHei" panose="020B0503020204020204" pitchFamily="34" charset="-122"/>
                <a:ea typeface="Microsoft YaHei" panose="020B0503020204020204" pitchFamily="34" charset="-122"/>
              </a:rPr>
              <a:t>PPT</a:t>
            </a:r>
            <a:r>
              <a:rPr lang="zh-CN" altLang="en-AU" sz="6126">
                <a:latin typeface="Microsoft YaHei" panose="020B0503020204020204" pitchFamily="34" charset="-122"/>
                <a:ea typeface="Microsoft YaHei" panose="020B0503020204020204" pitchFamily="34" charset="-122"/>
              </a:rPr>
              <a:t>不做重复活儿</a:t>
            </a:r>
            <a:endParaRPr lang="en-AU" altLang="zh-CN" sz="6126"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3764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stCondLst>
                                            <p:cond delay="0"/>
                                          </p:stCondLst>
                                        </p:cTn>
                                        <p:tgtEl>
                                          <p:spTgt spid="4"/>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4"/>
                                        </p:tgtEl>
                                        <p:attrNameLst>
                                          <p:attrName>ppt_y</p:attrName>
                                        </p:attrNameLst>
                                      </p:cBhvr>
                                      <p:tavLst>
                                        <p:tav tm="0">
                                          <p:val>
                                            <p:fltVal val="1.5"/>
                                          </p:val>
                                        </p:tav>
                                        <p:tav tm="100000">
                                          <p:val>
                                            <p:fltVal val="0.5"/>
                                          </p:val>
                                        </p:tav>
                                      </p:tavLst>
                                    </p:anim>
                                    <p:anim to="" calcmode="lin" valueType="num">
                                      <p:cBhvr>
                                        <p:cTn id="9" dur="500" fill="hold">
                                          <p:stCondLst>
                                            <p:cond delay="0"/>
                                          </p:stCondLst>
                                        </p:cTn>
                                        <p:tgtEl>
                                          <p:spTgt spid="4"/>
                                        </p:tgtEl>
                                        <p:attrNameLst>
                                          <p:attrName>ppt_w</p:attrName>
                                        </p:attrNameLst>
                                      </p:cBhvr>
                                      <p:tavLst>
                                        <p:tav tm="0">
                                          <p:val>
                                            <p:intVal val="0"/>
                                          </p:val>
                                        </p:tav>
                                        <p:tav tm="50000">
                                          <p:val>
                                            <p:strVal val="#ppt_w*1.2 *1.073375"/>
                                          </p:val>
                                        </p:tav>
                                        <p:tav tm="100000">
                                          <p:val>
                                            <p:strVal val="#ppt_w*1.073375"/>
                                          </p:val>
                                        </p:tav>
                                      </p:tavLst>
                                    </p:anim>
                                    <p:anim to="" calcmode="lin" valueType="num">
                                      <p:cBhvr>
                                        <p:cTn id="10" dur="500" fill="hold">
                                          <p:stCondLst>
                                            <p:cond delay="0"/>
                                          </p:stCondLst>
                                        </p:cTn>
                                        <p:tgtEl>
                                          <p:spTgt spid="4"/>
                                        </p:tgtEl>
                                        <p:attrNameLst>
                                          <p:attrName>ppt_h</p:attrName>
                                        </p:attrNameLst>
                                      </p:cBhvr>
                                      <p:tavLst>
                                        <p:tav tm="0">
                                          <p:val>
                                            <p:intVal val="0"/>
                                          </p:val>
                                        </p:tav>
                                        <p:tav tm="50000">
                                          <p:val>
                                            <p:strVal val="#ppt_h*1.2*1.073375"/>
                                          </p:val>
                                        </p:tav>
                                        <p:tav tm="100000">
                                          <p:val>
                                            <p:strVal val="#ppt_h*1.073375"/>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stCondLst>
                                            <p:cond delay="0"/>
                                          </p:stCondLst>
                                        </p:cTn>
                                        <p:tgtEl>
                                          <p:spTgt spid="5"/>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5"/>
                                        </p:tgtEl>
                                        <p:attrNameLst>
                                          <p:attrName>ppt_y</p:attrName>
                                        </p:attrNameLst>
                                      </p:cBhvr>
                                      <p:tavLst>
                                        <p:tav tm="0">
                                          <p:val>
                                            <p:fltVal val="0.5"/>
                                          </p:val>
                                        </p:tav>
                                        <p:tav tm="100000">
                                          <p:val>
                                            <p:fltVal val="0.5"/>
                                          </p:val>
                                        </p:tav>
                                      </p:tavLst>
                                    </p:anim>
                                    <p:anim to="" calcmode="lin" valueType="num">
                                      <p:cBhvr>
                                        <p:cTn id="17" dur="500" fill="hold">
                                          <p:stCondLst>
                                            <p:cond delay="0"/>
                                          </p:stCondLst>
                                        </p:cTn>
                                        <p:tgtEl>
                                          <p:spTgt spid="5"/>
                                        </p:tgtEl>
                                        <p:attrNameLst>
                                          <p:attrName>ppt_w</p:attrName>
                                        </p:attrNameLst>
                                      </p:cBhvr>
                                      <p:tavLst>
                                        <p:tav tm="0">
                                          <p:val>
                                            <p:intVal val="0"/>
                                          </p:val>
                                        </p:tav>
                                        <p:tav tm="20000">
                                          <p:val>
                                            <p:strVal val="#ppt_w*2*1.023545"/>
                                          </p:val>
                                        </p:tav>
                                        <p:tav tm="40000">
                                          <p:val>
                                            <p:strVal val="#ppt_w*0.6*1.023545"/>
                                          </p:val>
                                        </p:tav>
                                        <p:tav tm="60000">
                                          <p:val>
                                            <p:strVal val="#ppt_w*1.2 *1.023545"/>
                                          </p:val>
                                        </p:tav>
                                        <p:tav tm="100000">
                                          <p:val>
                                            <p:strVal val="#ppt_w*1.023545"/>
                                          </p:val>
                                        </p:tav>
                                      </p:tavLst>
                                    </p:anim>
                                    <p:anim to="" calcmode="lin" valueType="num">
                                      <p:cBhvr>
                                        <p:cTn id="18" dur="500" fill="hold">
                                          <p:stCondLst>
                                            <p:cond delay="0"/>
                                          </p:stCondLst>
                                        </p:cTn>
                                        <p:tgtEl>
                                          <p:spTgt spid="5"/>
                                        </p:tgtEl>
                                        <p:attrNameLst>
                                          <p:attrName>ppt_h</p:attrName>
                                        </p:attrNameLst>
                                      </p:cBhvr>
                                      <p:tavLst>
                                        <p:tav tm="0">
                                          <p:val>
                                            <p:intVal val="0"/>
                                          </p:val>
                                        </p:tav>
                                        <p:tav tm="20000">
                                          <p:val>
                                            <p:strVal val="#ppt_h*2*1.023545"/>
                                          </p:val>
                                        </p:tav>
                                        <p:tav tm="40000">
                                          <p:val>
                                            <p:strVal val="#ppt_h*0.6*1.023545"/>
                                          </p:val>
                                        </p:tav>
                                        <p:tav tm="60000">
                                          <p:val>
                                            <p:strVal val="#ppt_h*1.2*1.023545"/>
                                          </p:val>
                                        </p:tav>
                                        <p:tav tm="100000">
                                          <p:val>
                                            <p:strVal val="#ppt_h*1.023545"/>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4"/>
                                        </p:tgtEl>
                                        <p:attrNameLst>
                                          <p:attrName>ppt_w</p:attrName>
                                        </p:attrNameLst>
                                      </p:cBhvr>
                                      <p:tavLst>
                                        <p:tav tm="0">
                                          <p:val>
                                            <p:strVal val="ppt_w"/>
                                          </p:val>
                                        </p:tav>
                                        <p:tav tm="100000">
                                          <p:val>
                                            <p:strVal val="#ppt_w*1.098648"/>
                                          </p:val>
                                        </p:tav>
                                      </p:tavLst>
                                    </p:anim>
                                    <p:anim to="" calcmode="lin" valueType="num">
                                      <p:cBhvr>
                                        <p:cTn id="21" dur="500" fill="hold">
                                          <p:stCondLst>
                                            <p:cond delay="0"/>
                                          </p:stCondLst>
                                        </p:cTn>
                                        <p:tgtEl>
                                          <p:spTgt spid="4"/>
                                        </p:tgtEl>
                                        <p:attrNameLst>
                                          <p:attrName>ppt_h</p:attrName>
                                        </p:attrNameLst>
                                      </p:cBhvr>
                                      <p:tavLst>
                                        <p:tav tm="0">
                                          <p:val>
                                            <p:strVal val="ppt_h"/>
                                          </p:val>
                                        </p:tav>
                                        <p:tav tm="100000">
                                          <p:val>
                                            <p:strVal val="#ppt_h*1.098648"/>
                                          </p:val>
                                        </p:tav>
                                      </p:tavLst>
                                    </p:anim>
                                    <p:anim to="" calcmode="lin" valueType="num">
                                      <p:cBhvr>
                                        <p:cTn id="22" dur="500" fill="hold">
                                          <p:stCondLst>
                                            <p:cond delay="0"/>
                                          </p:stCondLst>
                                        </p:cTn>
                                        <p:tgtEl>
                                          <p:spTgt spid="4"/>
                                        </p:tgtEl>
                                        <p:attrNameLst>
                                          <p:attrName>ppt_x</p:attrName>
                                        </p:attrNameLst>
                                      </p:cBhvr>
                                      <p:tavLst>
                                        <p:tav tm="0">
                                          <p:val>
                                            <p:strVal val="ppt_x"/>
                                          </p:val>
                                        </p:tav>
                                        <p:tav tm="100000">
                                          <p:val>
                                            <p:fltVal val="0.50942"/>
                                          </p:val>
                                        </p:tav>
                                      </p:tavLst>
                                    </p:anim>
                                    <p:anim to="" calcmode="lin" valueType="num">
                                      <p:cBhvr>
                                        <p:cTn id="23" dur="500" fill="hold">
                                          <p:stCondLst>
                                            <p:cond delay="0"/>
                                          </p:stCondLst>
                                        </p:cTn>
                                        <p:tgtEl>
                                          <p:spTgt spid="4"/>
                                        </p:tgtEl>
                                        <p:attrNameLst>
                                          <p:attrName>ppt_y</p:attrName>
                                        </p:attrNameLst>
                                      </p:cBhvr>
                                      <p:tavLst>
                                        <p:tav tm="0">
                                          <p:val>
                                            <p:strVal val="ppt_y"/>
                                          </p:val>
                                        </p:tav>
                                        <p:tav tm="100000">
                                          <p:val>
                                            <p:fltVal val="0.3736"/>
                                          </p:val>
                                        </p:tav>
                                      </p:tavLst>
                                    </p:anim>
                                    <p:anim to="" calcmode="lin" valueType="num">
                                      <p:cBhvr>
                                        <p:cTn id="2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stCondLst>
                                            <p:cond delay="0"/>
                                          </p:stCondLst>
                                        </p:cTn>
                                        <p:tgtEl>
                                          <p:spTgt spid="6"/>
                                        </p:tgtEl>
                                        <p:attrNameLst>
                                          <p:attrName>ppt_x</p:attrName>
                                        </p:attrNameLst>
                                      </p:cBhvr>
                                      <p:tavLst>
                                        <p:tav tm="0">
                                          <p:val>
                                            <p:fltVal val="0.32612"/>
                                          </p:val>
                                        </p:tav>
                                        <p:tav tm="100000">
                                          <p:val>
                                            <p:fltVal val="0.32612"/>
                                          </p:val>
                                        </p:tav>
                                      </p:tavLst>
                                    </p:anim>
                                    <p:anim calcmode="lin" valueType="num">
                                      <p:cBhvr additive="base">
                                        <p:cTn id="30" dur="500" fill="hold">
                                          <p:stCondLst>
                                            <p:cond delay="0"/>
                                          </p:stCondLst>
                                        </p:cTn>
                                        <p:tgtEl>
                                          <p:spTgt spid="6"/>
                                        </p:tgtEl>
                                        <p:attrNameLst>
                                          <p:attrName>ppt_y</p:attrName>
                                        </p:attrNameLst>
                                      </p:cBhvr>
                                      <p:tavLst>
                                        <p:tav tm="0" fmla="0.5-(#ppt_h*0.66)/2*((1.5-1.5*$)^3-(1.5-1.5*$)^2)*8/9">
                                          <p:val>
                                            <p:intVal val="0"/>
                                          </p:val>
                                        </p:tav>
                                        <p:tav tm="100000">
                                          <p:val>
                                            <p:fltVal val="1"/>
                                          </p:val>
                                        </p:tav>
                                      </p:tavLst>
                                    </p:anim>
                                    <p:anim to="" calcmode="lin" valueType="num">
                                      <p:cBhvr>
                                        <p:cTn id="31" dur="500" fill="hold">
                                          <p:stCondLst>
                                            <p:cond delay="0"/>
                                          </p:stCondLst>
                                        </p:cTn>
                                        <p:tgtEl>
                                          <p:spTgt spid="6"/>
                                        </p:tgtEl>
                                        <p:attrNameLst>
                                          <p:attrName>ppt_w</p:attrName>
                                        </p:attrNameLst>
                                      </p:cBhvr>
                                      <p:tavLst>
                                        <p:tav tm="0">
                                          <p:val>
                                            <p:strVal val="#ppt_w"/>
                                          </p:val>
                                        </p:tav>
                                        <p:tav tm="100000">
                                          <p:val>
                                            <p:strVal val="#ppt_w*0.656798"/>
                                          </p:val>
                                        </p:tav>
                                      </p:tavLst>
                                    </p:anim>
                                    <p:anim to="" calcmode="lin" valueType="num">
                                      <p:cBhvr>
                                        <p:cTn id="32" dur="500" fill="hold">
                                          <p:stCondLst>
                                            <p:cond delay="0"/>
                                          </p:stCondLst>
                                        </p:cTn>
                                        <p:tgtEl>
                                          <p:spTgt spid="6"/>
                                        </p:tgtEl>
                                        <p:attrNameLst>
                                          <p:attrName>ppt_h</p:attrName>
                                        </p:attrNameLst>
                                      </p:cBhvr>
                                      <p:tavLst>
                                        <p:tav tm="0" fmla="(#ppt_h*0.66)-(#ppt_h*0.66)*((1.5-1.5*$)^3-(1.5-1.5*$)^2)">
                                          <p:val>
                                            <p:intVal val="0"/>
                                          </p:val>
                                        </p:tav>
                                        <p:tav tm="100000">
                                          <p:val>
                                            <p:fltVal val="1"/>
                                          </p:val>
                                        </p:tav>
                                      </p:tavLst>
                                    </p:anim>
                                  </p:childTnLst>
                                </p:cTn>
                              </p:par>
                              <p:par>
                                <p:cTn id="33" presetID="0" presetClass="entr" presetSubtype="0" fill="hold" grpId="1" nodeType="withEffect">
                                  <p:stCondLst>
                                    <p:cond delay="0"/>
                                  </p:stCondLst>
                                  <p:childTnLst>
                                    <p:anim to="" calcmode="lin" valueType="num">
                                      <p:cBhvr>
                                        <p:cTn id="34" dur="500" fill="hold">
                                          <p:stCondLst>
                                            <p:cond delay="0"/>
                                          </p:stCondLst>
                                        </p:cTn>
                                        <p:tgtEl>
                                          <p:spTgt spid="5"/>
                                        </p:tgtEl>
                                        <p:attrNameLst>
                                          <p:attrName>ppt_w</p:attrName>
                                        </p:attrNameLst>
                                      </p:cBhvr>
                                      <p:tavLst>
                                        <p:tav tm="0">
                                          <p:val>
                                            <p:strVal val="ppt_w"/>
                                          </p:val>
                                        </p:tav>
                                        <p:tav tm="100000">
                                          <p:val>
                                            <p:strVal val="#ppt_w*0.6722625"/>
                                          </p:val>
                                        </p:tav>
                                      </p:tavLst>
                                    </p:anim>
                                    <p:anim to="" calcmode="lin" valueType="num">
                                      <p:cBhvr>
                                        <p:cTn id="35" dur="500" fill="hold">
                                          <p:stCondLst>
                                            <p:cond delay="0"/>
                                          </p:stCondLst>
                                        </p:cTn>
                                        <p:tgtEl>
                                          <p:spTgt spid="5"/>
                                        </p:tgtEl>
                                        <p:attrNameLst>
                                          <p:attrName>ppt_h</p:attrName>
                                        </p:attrNameLst>
                                      </p:cBhvr>
                                      <p:tavLst>
                                        <p:tav tm="0">
                                          <p:val>
                                            <p:strVal val="ppt_h"/>
                                          </p:val>
                                        </p:tav>
                                        <p:tav tm="100000">
                                          <p:val>
                                            <p:strVal val="#ppt_h*0.6722624"/>
                                          </p:val>
                                        </p:tav>
                                      </p:tavLst>
                                    </p:anim>
                                    <p:anim to="" calcmode="lin" valueType="num">
                                      <p:cBhvr>
                                        <p:cTn id="36" dur="500" fill="hold">
                                          <p:stCondLst>
                                            <p:cond delay="0"/>
                                          </p:stCondLst>
                                        </p:cTn>
                                        <p:tgtEl>
                                          <p:spTgt spid="5"/>
                                        </p:tgtEl>
                                        <p:attrNameLst>
                                          <p:attrName>ppt_x</p:attrName>
                                        </p:attrNameLst>
                                      </p:cBhvr>
                                      <p:tavLst>
                                        <p:tav tm="0">
                                          <p:val>
                                            <p:strVal val="ppt_x"/>
                                          </p:val>
                                        </p:tav>
                                        <p:tav tm="100000">
                                          <p:val>
                                            <p:fltVal val="0.36272"/>
                                          </p:val>
                                        </p:tav>
                                      </p:tavLst>
                                    </p:anim>
                                    <p:anim to="" calcmode="lin" valueType="num">
                                      <p:cBhvr>
                                        <p:cTn id="37" dur="500" fill="hold">
                                          <p:stCondLst>
                                            <p:cond delay="0"/>
                                          </p:stCondLst>
                                        </p:cTn>
                                        <p:tgtEl>
                                          <p:spTgt spid="5"/>
                                        </p:tgtEl>
                                        <p:attrNameLst>
                                          <p:attrName>ppt_y</p:attrName>
                                        </p:attrNameLst>
                                      </p:cBhvr>
                                      <p:tavLst>
                                        <p:tav tm="0">
                                          <p:val>
                                            <p:strVal val="ppt_y"/>
                                          </p:val>
                                        </p:tav>
                                        <p:tav tm="100000">
                                          <p:val>
                                            <p:fltVal val="0.41167"/>
                                          </p:val>
                                        </p:tav>
                                      </p:tavLst>
                                    </p:anim>
                                    <p:anim to="" calcmode="lin" valueType="num">
                                      <p:cBhvr>
                                        <p:cTn id="38" dur="500" fill="hold">
                                          <p:stCondLst>
                                            <p:cond delay="0"/>
                                          </p:stCondLst>
                                        </p:cTn>
                                        <p:tgtEl>
                                          <p:spTgt spid="5"/>
                                        </p:tgtEl>
                                        <p:attrNameLst>
                                          <p:attrName>transform.rotation_z</p:attrName>
                                        </p:attrNameLst>
                                      </p:cBhvr>
                                      <p:tavLst>
                                        <p:tav tm="0">
                                          <p:val>
                                            <p:strVal val="ppt_r"/>
                                          </p:val>
                                        </p:tav>
                                        <p:tav tm="100000">
                                          <p:val>
                                            <p:fltVal val="0"/>
                                          </p:val>
                                        </p:tav>
                                      </p:tavLst>
                                    </p:anim>
                                  </p:childTnLst>
                                </p:cTn>
                              </p:par>
                              <p:par>
                                <p:cTn id="39" presetID="0" presetClass="entr" presetSubtype="0" fill="hold" grpId="2" nodeType="withEffect">
                                  <p:stCondLst>
                                    <p:cond delay="0"/>
                                  </p:stCondLst>
                                  <p:childTnLst>
                                    <p:anim to="" calcmode="lin" valueType="num">
                                      <p:cBhvr>
                                        <p:cTn id="40" dur="500" fill="hold">
                                          <p:stCondLst>
                                            <p:cond delay="0"/>
                                          </p:stCondLst>
                                        </p:cTn>
                                        <p:tgtEl>
                                          <p:spTgt spid="4"/>
                                        </p:tgtEl>
                                        <p:attrNameLst>
                                          <p:attrName>ppt_w</p:attrName>
                                        </p:attrNameLst>
                                      </p:cBhvr>
                                      <p:tavLst>
                                        <p:tav tm="0">
                                          <p:val>
                                            <p:strVal val="ppt_w"/>
                                          </p:val>
                                        </p:tav>
                                        <p:tav tm="100000">
                                          <p:val>
                                            <p:strVal val="#ppt_w*0.7215897"/>
                                          </p:val>
                                        </p:tav>
                                      </p:tavLst>
                                    </p:anim>
                                    <p:anim to="" calcmode="lin" valueType="num">
                                      <p:cBhvr>
                                        <p:cTn id="41" dur="500" fill="hold">
                                          <p:stCondLst>
                                            <p:cond delay="0"/>
                                          </p:stCondLst>
                                        </p:cTn>
                                        <p:tgtEl>
                                          <p:spTgt spid="4"/>
                                        </p:tgtEl>
                                        <p:attrNameLst>
                                          <p:attrName>ppt_h</p:attrName>
                                        </p:attrNameLst>
                                      </p:cBhvr>
                                      <p:tavLst>
                                        <p:tav tm="0">
                                          <p:val>
                                            <p:strVal val="ppt_h"/>
                                          </p:val>
                                        </p:tav>
                                        <p:tav tm="100000">
                                          <p:val>
                                            <p:strVal val="#ppt_h*0.7215897"/>
                                          </p:val>
                                        </p:tav>
                                      </p:tavLst>
                                    </p:anim>
                                    <p:anim to="" calcmode="lin" valueType="num">
                                      <p:cBhvr>
                                        <p:cTn id="42" dur="500" fill="hold">
                                          <p:stCondLst>
                                            <p:cond delay="0"/>
                                          </p:stCondLst>
                                        </p:cTn>
                                        <p:tgtEl>
                                          <p:spTgt spid="4"/>
                                        </p:tgtEl>
                                        <p:attrNameLst>
                                          <p:attrName>ppt_x</p:attrName>
                                        </p:attrNameLst>
                                      </p:cBhvr>
                                      <p:tavLst>
                                        <p:tav tm="0">
                                          <p:val>
                                            <p:strVal val="ppt_x"/>
                                          </p:val>
                                        </p:tav>
                                        <p:tav tm="100000">
                                          <p:val>
                                            <p:fltVal val="0.3689"/>
                                          </p:val>
                                        </p:tav>
                                      </p:tavLst>
                                    </p:anim>
                                    <p:anim to="" calcmode="lin" valueType="num">
                                      <p:cBhvr>
                                        <p:cTn id="43" dur="500" fill="hold">
                                          <p:stCondLst>
                                            <p:cond delay="0"/>
                                          </p:stCondLst>
                                        </p:cTn>
                                        <p:tgtEl>
                                          <p:spTgt spid="4"/>
                                        </p:tgtEl>
                                        <p:attrNameLst>
                                          <p:attrName>ppt_y</p:attrName>
                                        </p:attrNameLst>
                                      </p:cBhvr>
                                      <p:tavLst>
                                        <p:tav tm="0">
                                          <p:val>
                                            <p:strVal val="ppt_y"/>
                                          </p:val>
                                        </p:tav>
                                        <p:tav tm="100000">
                                          <p:val>
                                            <p:fltVal val="0.32865"/>
                                          </p:val>
                                        </p:tav>
                                      </p:tavLst>
                                    </p:anim>
                                    <p:anim to="" calcmode="lin" valueType="num">
                                      <p:cBhvr>
                                        <p:cTn id="44" dur="500" fill="hold">
                                          <p:stCondLst>
                                            <p:cond delay="0"/>
                                          </p:stCondLst>
                                        </p:cTn>
                                        <p:tgtEl>
                                          <p:spTgt spid="4"/>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P spid="5" grpId="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任意多边形 146"/>
          <p:cNvSpPr/>
          <p:nvPr>
            <p:custDataLst>
              <p:tags r:id="rId2"/>
            </p:custDataLst>
          </p:nvPr>
        </p:nvSpPr>
        <p:spPr>
          <a:xfrm>
            <a:off x="4737896" y="3907016"/>
            <a:ext cx="4413248" cy="2178267"/>
          </a:xfrm>
          <a:custGeom>
            <a:avLst/>
            <a:gdLst>
              <a:gd name="connsiteX0" fmla="*/ 4285085 w 5884330"/>
              <a:gd name="connsiteY0" fmla="*/ 0 h 2904356"/>
              <a:gd name="connsiteX1" fmla="*/ 5884330 w 5884330"/>
              <a:gd name="connsiteY1" fmla="*/ 1306183 h 2904356"/>
              <a:gd name="connsiteX2" fmla="*/ 5884330 w 5884330"/>
              <a:gd name="connsiteY2" fmla="*/ 2904356 h 2904356"/>
              <a:gd name="connsiteX3" fmla="*/ 0 w 5884330"/>
              <a:gd name="connsiteY3" fmla="*/ 2813790 h 2904356"/>
              <a:gd name="connsiteX4" fmla="*/ 4285085 w 5884330"/>
              <a:gd name="connsiteY4" fmla="*/ 0 h 290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4330" h="2904356">
                <a:moveTo>
                  <a:pt x="4285085" y="0"/>
                </a:moveTo>
                <a:lnTo>
                  <a:pt x="5884330" y="1306183"/>
                </a:lnTo>
                <a:lnTo>
                  <a:pt x="5884330" y="2904356"/>
                </a:lnTo>
                <a:lnTo>
                  <a:pt x="0" y="2813790"/>
                </a:lnTo>
                <a:lnTo>
                  <a:pt x="4285085"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sz="3200">
              <a:solidFill>
                <a:srgbClr val="FFFFFF"/>
              </a:solidFill>
              <a:latin typeface="微软雅黑" panose="020B0503020204020204" pitchFamily="34" charset="-122"/>
              <a:ea typeface="微软雅黑" panose="020B0503020204020204" pitchFamily="34" charset="-122"/>
            </a:endParaRPr>
          </a:p>
        </p:txBody>
      </p:sp>
      <p:sp>
        <p:nvSpPr>
          <p:cNvPr id="5" name="Freeform 25"/>
          <p:cNvSpPr/>
          <p:nvPr>
            <p:custDataLst>
              <p:tags r:id="rId3"/>
            </p:custDataLst>
          </p:nvPr>
        </p:nvSpPr>
        <p:spPr>
          <a:xfrm>
            <a:off x="7556794" y="4756877"/>
            <a:ext cx="1579573" cy="1328178"/>
          </a:xfrm>
          <a:custGeom>
            <a:avLst/>
            <a:gdLst>
              <a:gd name="connsiteX0" fmla="*/ 691440 w 2426365"/>
              <a:gd name="connsiteY0" fmla="*/ 0 h 2040200"/>
              <a:gd name="connsiteX1" fmla="*/ 2426365 w 2426365"/>
              <a:gd name="connsiteY1" fmla="*/ 2040200 h 2040200"/>
              <a:gd name="connsiteX2" fmla="*/ 0 w 2426365"/>
              <a:gd name="connsiteY2" fmla="*/ 2002855 h 2040200"/>
              <a:gd name="connsiteX3" fmla="*/ 691440 w 2426365"/>
              <a:gd name="connsiteY3" fmla="*/ 0 h 2040200"/>
            </a:gdLst>
            <a:ahLst/>
            <a:cxnLst>
              <a:cxn ang="0">
                <a:pos x="connsiteX0" y="connsiteY0"/>
              </a:cxn>
              <a:cxn ang="0">
                <a:pos x="connsiteX1" y="connsiteY1"/>
              </a:cxn>
              <a:cxn ang="0">
                <a:pos x="connsiteX2" y="connsiteY2"/>
              </a:cxn>
              <a:cxn ang="0">
                <a:pos x="connsiteX3" y="connsiteY3"/>
              </a:cxn>
            </a:cxnLst>
            <a:rect l="l" t="t" r="r" b="b"/>
            <a:pathLst>
              <a:path w="2426365" h="2040200">
                <a:moveTo>
                  <a:pt x="691440" y="0"/>
                </a:moveTo>
                <a:lnTo>
                  <a:pt x="2426365" y="2040200"/>
                </a:lnTo>
                <a:lnTo>
                  <a:pt x="0" y="2002855"/>
                </a:lnTo>
                <a:lnTo>
                  <a:pt x="69144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200">
              <a:solidFill>
                <a:srgbClr val="FFFFFF"/>
              </a:solidFill>
              <a:latin typeface="微软雅黑" panose="020B0503020204020204" pitchFamily="34" charset="-122"/>
              <a:ea typeface="微软雅黑" panose="020B0503020204020204" pitchFamily="34" charset="-122"/>
            </a:endParaRPr>
          </a:p>
        </p:txBody>
      </p:sp>
      <p:sp>
        <p:nvSpPr>
          <p:cNvPr id="7" name="Freeform 26"/>
          <p:cNvSpPr/>
          <p:nvPr>
            <p:custDataLst>
              <p:tags r:id="rId4"/>
            </p:custDataLst>
          </p:nvPr>
        </p:nvSpPr>
        <p:spPr>
          <a:xfrm>
            <a:off x="5987665" y="4888645"/>
            <a:ext cx="1397978" cy="1161949"/>
          </a:xfrm>
          <a:custGeom>
            <a:avLst/>
            <a:gdLst>
              <a:gd name="connsiteX0" fmla="*/ 2147420 w 2147420"/>
              <a:gd name="connsiteY0" fmla="*/ 0 h 1784858"/>
              <a:gd name="connsiteX1" fmla="*/ 1397334 w 2147420"/>
              <a:gd name="connsiteY1" fmla="*/ 1784858 h 1784858"/>
              <a:gd name="connsiteX2" fmla="*/ 0 w 2147420"/>
              <a:gd name="connsiteY2" fmla="*/ 1763351 h 1784858"/>
              <a:gd name="connsiteX3" fmla="*/ 2147420 w 2147420"/>
              <a:gd name="connsiteY3" fmla="*/ 0 h 1784858"/>
            </a:gdLst>
            <a:ahLst/>
            <a:cxnLst>
              <a:cxn ang="0">
                <a:pos x="connsiteX0" y="connsiteY0"/>
              </a:cxn>
              <a:cxn ang="0">
                <a:pos x="connsiteX1" y="connsiteY1"/>
              </a:cxn>
              <a:cxn ang="0">
                <a:pos x="connsiteX2" y="connsiteY2"/>
              </a:cxn>
              <a:cxn ang="0">
                <a:pos x="connsiteX3" y="connsiteY3"/>
              </a:cxn>
            </a:cxnLst>
            <a:rect l="l" t="t" r="r" b="b"/>
            <a:pathLst>
              <a:path w="2147420" h="1784858">
                <a:moveTo>
                  <a:pt x="2147420" y="0"/>
                </a:moveTo>
                <a:lnTo>
                  <a:pt x="1397334" y="1784858"/>
                </a:lnTo>
                <a:lnTo>
                  <a:pt x="0" y="1763351"/>
                </a:lnTo>
                <a:lnTo>
                  <a:pt x="214742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200">
              <a:solidFill>
                <a:srgbClr val="FFFFFF"/>
              </a:solidFill>
              <a:latin typeface="微软雅黑" panose="020B0503020204020204" pitchFamily="34" charset="-122"/>
              <a:ea typeface="微软雅黑" panose="020B0503020204020204" pitchFamily="34" charset="-122"/>
            </a:endParaRPr>
          </a:p>
        </p:txBody>
      </p:sp>
      <p:sp>
        <p:nvSpPr>
          <p:cNvPr id="17" name="Freeform 159"/>
          <p:cNvSpPr/>
          <p:nvPr>
            <p:custDataLst>
              <p:tags r:id="rId5"/>
            </p:custDataLst>
          </p:nvPr>
        </p:nvSpPr>
        <p:spPr bwMode="auto">
          <a:xfrm>
            <a:off x="7286625" y="3562985"/>
            <a:ext cx="109855" cy="59055"/>
          </a:xfrm>
          <a:custGeom>
            <a:avLst/>
            <a:gdLst>
              <a:gd name="T0" fmla="*/ 64 w 76"/>
              <a:gd name="T1" fmla="*/ 39 h 41"/>
              <a:gd name="T2" fmla="*/ 65 w 76"/>
              <a:gd name="T3" fmla="*/ 21 h 41"/>
              <a:gd name="T4" fmla="*/ 64 w 76"/>
              <a:gd name="T5" fmla="*/ 20 h 41"/>
              <a:gd name="T6" fmla="*/ 64 w 76"/>
              <a:gd name="T7" fmla="*/ 20 h 41"/>
              <a:gd name="T8" fmla="*/ 42 w 76"/>
              <a:gd name="T9" fmla="*/ 11 h 41"/>
              <a:gd name="T10" fmla="*/ 18 w 76"/>
              <a:gd name="T11" fmla="*/ 10 h 41"/>
              <a:gd name="T12" fmla="*/ 17 w 76"/>
              <a:gd name="T13" fmla="*/ 10 h 41"/>
              <a:gd name="T14" fmla="*/ 17 w 76"/>
              <a:gd name="T15" fmla="*/ 10 h 41"/>
              <a:gd name="T16" fmla="*/ 8 w 76"/>
              <a:gd name="T17" fmla="*/ 30 h 41"/>
              <a:gd name="T18" fmla="*/ 0 w 76"/>
              <a:gd name="T19" fmla="*/ 30 h 41"/>
              <a:gd name="T20" fmla="*/ 12 w 76"/>
              <a:gd name="T21" fmla="*/ 5 h 41"/>
              <a:gd name="T22" fmla="*/ 12 w 76"/>
              <a:gd name="T23" fmla="*/ 5 h 41"/>
              <a:gd name="T24" fmla="*/ 15 w 76"/>
              <a:gd name="T25" fmla="*/ 3 h 41"/>
              <a:gd name="T26" fmla="*/ 44 w 76"/>
              <a:gd name="T27" fmla="*/ 3 h 41"/>
              <a:gd name="T28" fmla="*/ 70 w 76"/>
              <a:gd name="T29" fmla="*/ 16 h 41"/>
              <a:gd name="T30" fmla="*/ 70 w 76"/>
              <a:gd name="T31" fmla="*/ 15 h 41"/>
              <a:gd name="T32" fmla="*/ 71 w 76"/>
              <a:gd name="T33" fmla="*/ 18 h 41"/>
              <a:gd name="T34" fmla="*/ 71 w 76"/>
              <a:gd name="T35" fmla="*/ 41 h 41"/>
              <a:gd name="T36" fmla="*/ 64 w 76"/>
              <a:gd name="T37"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41">
                <a:moveTo>
                  <a:pt x="64" y="39"/>
                </a:moveTo>
                <a:cubicBezTo>
                  <a:pt x="64" y="39"/>
                  <a:pt x="68" y="28"/>
                  <a:pt x="65" y="21"/>
                </a:cubicBezTo>
                <a:cubicBezTo>
                  <a:pt x="64" y="21"/>
                  <a:pt x="64" y="21"/>
                  <a:pt x="64" y="20"/>
                </a:cubicBezTo>
                <a:cubicBezTo>
                  <a:pt x="64" y="20"/>
                  <a:pt x="64" y="20"/>
                  <a:pt x="64" y="20"/>
                </a:cubicBezTo>
                <a:cubicBezTo>
                  <a:pt x="60" y="16"/>
                  <a:pt x="55" y="14"/>
                  <a:pt x="42" y="11"/>
                </a:cubicBezTo>
                <a:cubicBezTo>
                  <a:pt x="29" y="8"/>
                  <a:pt x="23" y="8"/>
                  <a:pt x="18" y="10"/>
                </a:cubicBezTo>
                <a:cubicBezTo>
                  <a:pt x="18" y="10"/>
                  <a:pt x="17" y="10"/>
                  <a:pt x="17" y="10"/>
                </a:cubicBezTo>
                <a:cubicBezTo>
                  <a:pt x="17" y="10"/>
                  <a:pt x="17" y="10"/>
                  <a:pt x="17" y="10"/>
                </a:cubicBezTo>
                <a:cubicBezTo>
                  <a:pt x="9" y="17"/>
                  <a:pt x="8" y="30"/>
                  <a:pt x="8" y="30"/>
                </a:cubicBezTo>
                <a:cubicBezTo>
                  <a:pt x="0" y="30"/>
                  <a:pt x="0" y="30"/>
                  <a:pt x="0" y="30"/>
                </a:cubicBezTo>
                <a:cubicBezTo>
                  <a:pt x="0" y="29"/>
                  <a:pt x="2" y="14"/>
                  <a:pt x="12" y="5"/>
                </a:cubicBezTo>
                <a:cubicBezTo>
                  <a:pt x="12" y="5"/>
                  <a:pt x="12" y="5"/>
                  <a:pt x="12" y="5"/>
                </a:cubicBezTo>
                <a:cubicBezTo>
                  <a:pt x="13" y="4"/>
                  <a:pt x="14" y="4"/>
                  <a:pt x="15" y="3"/>
                </a:cubicBezTo>
                <a:cubicBezTo>
                  <a:pt x="21" y="0"/>
                  <a:pt x="30" y="0"/>
                  <a:pt x="44" y="3"/>
                </a:cubicBezTo>
                <a:cubicBezTo>
                  <a:pt x="58" y="7"/>
                  <a:pt x="65" y="10"/>
                  <a:pt x="70" y="16"/>
                </a:cubicBezTo>
                <a:cubicBezTo>
                  <a:pt x="70" y="15"/>
                  <a:pt x="70" y="15"/>
                  <a:pt x="70" y="15"/>
                </a:cubicBezTo>
                <a:cubicBezTo>
                  <a:pt x="70" y="16"/>
                  <a:pt x="71" y="17"/>
                  <a:pt x="71" y="18"/>
                </a:cubicBezTo>
                <a:cubicBezTo>
                  <a:pt x="76" y="28"/>
                  <a:pt x="71" y="41"/>
                  <a:pt x="71" y="41"/>
                </a:cubicBezTo>
                <a:lnTo>
                  <a:pt x="64" y="39"/>
                </a:ln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8" name="Freeform 160"/>
          <p:cNvSpPr/>
          <p:nvPr>
            <p:custDataLst>
              <p:tags r:id="rId6"/>
            </p:custDataLst>
          </p:nvPr>
        </p:nvSpPr>
        <p:spPr bwMode="auto">
          <a:xfrm>
            <a:off x="7155180" y="3577590"/>
            <a:ext cx="337820" cy="276860"/>
          </a:xfrm>
          <a:custGeom>
            <a:avLst/>
            <a:gdLst>
              <a:gd name="T0" fmla="*/ 37 w 327"/>
              <a:gd name="T1" fmla="*/ 0 h 268"/>
              <a:gd name="T2" fmla="*/ 327 w 327"/>
              <a:gd name="T3" fmla="*/ 52 h 268"/>
              <a:gd name="T4" fmla="*/ 289 w 327"/>
              <a:gd name="T5" fmla="*/ 268 h 268"/>
              <a:gd name="T6" fmla="*/ 0 w 327"/>
              <a:gd name="T7" fmla="*/ 217 h 268"/>
              <a:gd name="T8" fmla="*/ 37 w 327"/>
              <a:gd name="T9" fmla="*/ 0 h 268"/>
            </a:gdLst>
            <a:ahLst/>
            <a:cxnLst>
              <a:cxn ang="0">
                <a:pos x="T0" y="T1"/>
              </a:cxn>
              <a:cxn ang="0">
                <a:pos x="T2" y="T3"/>
              </a:cxn>
              <a:cxn ang="0">
                <a:pos x="T4" y="T5"/>
              </a:cxn>
              <a:cxn ang="0">
                <a:pos x="T6" y="T7"/>
              </a:cxn>
              <a:cxn ang="0">
                <a:pos x="T8" y="T9"/>
              </a:cxn>
            </a:cxnLst>
            <a:rect l="0" t="0" r="r" b="b"/>
            <a:pathLst>
              <a:path w="327" h="268">
                <a:moveTo>
                  <a:pt x="37" y="0"/>
                </a:moveTo>
                <a:lnTo>
                  <a:pt x="327" y="52"/>
                </a:lnTo>
                <a:lnTo>
                  <a:pt x="289" y="268"/>
                </a:lnTo>
                <a:lnTo>
                  <a:pt x="0" y="217"/>
                </a:lnTo>
                <a:lnTo>
                  <a:pt x="37" y="0"/>
                </a:ln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9" name="Freeform 161"/>
          <p:cNvSpPr/>
          <p:nvPr>
            <p:custDataLst>
              <p:tags r:id="rId7"/>
            </p:custDataLst>
          </p:nvPr>
        </p:nvSpPr>
        <p:spPr bwMode="auto">
          <a:xfrm>
            <a:off x="7172960" y="3574415"/>
            <a:ext cx="326390" cy="164465"/>
          </a:xfrm>
          <a:custGeom>
            <a:avLst/>
            <a:gdLst>
              <a:gd name="T0" fmla="*/ 12 w 226"/>
              <a:gd name="T1" fmla="*/ 0 h 114"/>
              <a:gd name="T2" fmla="*/ 0 w 226"/>
              <a:gd name="T3" fmla="*/ 62 h 114"/>
              <a:gd name="T4" fmla="*/ 95 w 226"/>
              <a:gd name="T5" fmla="*/ 110 h 114"/>
              <a:gd name="T6" fmla="*/ 118 w 226"/>
              <a:gd name="T7" fmla="*/ 114 h 114"/>
              <a:gd name="T8" fmla="*/ 220 w 226"/>
              <a:gd name="T9" fmla="*/ 91 h 114"/>
              <a:gd name="T10" fmla="*/ 226 w 226"/>
              <a:gd name="T11" fmla="*/ 38 h 114"/>
              <a:gd name="T12" fmla="*/ 12 w 22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226" h="114">
                <a:moveTo>
                  <a:pt x="12" y="0"/>
                </a:moveTo>
                <a:cubicBezTo>
                  <a:pt x="0" y="62"/>
                  <a:pt x="0" y="62"/>
                  <a:pt x="0" y="62"/>
                </a:cubicBezTo>
                <a:cubicBezTo>
                  <a:pt x="95" y="110"/>
                  <a:pt x="95" y="110"/>
                  <a:pt x="95" y="110"/>
                </a:cubicBezTo>
                <a:cubicBezTo>
                  <a:pt x="118" y="114"/>
                  <a:pt x="118" y="114"/>
                  <a:pt x="118" y="114"/>
                </a:cubicBezTo>
                <a:cubicBezTo>
                  <a:pt x="220" y="91"/>
                  <a:pt x="220" y="91"/>
                  <a:pt x="220" y="91"/>
                </a:cubicBezTo>
                <a:cubicBezTo>
                  <a:pt x="226" y="38"/>
                  <a:pt x="226" y="38"/>
                  <a:pt x="226" y="38"/>
                </a:cubicBezTo>
                <a:cubicBezTo>
                  <a:pt x="158" y="23"/>
                  <a:pt x="82" y="11"/>
                  <a:pt x="12" y="0"/>
                </a:cubicBezTo>
                <a:close/>
              </a:path>
            </a:pathLst>
          </a:custGeom>
          <a:solidFill>
            <a:schemeClr val="tx2">
              <a:lumMod val="60000"/>
              <a:lumOff val="40000"/>
            </a:schemeClr>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0" name="Freeform 163"/>
          <p:cNvSpPr/>
          <p:nvPr>
            <p:custDataLst>
              <p:tags r:id="rId8"/>
            </p:custDataLst>
          </p:nvPr>
        </p:nvSpPr>
        <p:spPr bwMode="auto">
          <a:xfrm>
            <a:off x="7458075" y="3512820"/>
            <a:ext cx="666750" cy="753110"/>
          </a:xfrm>
          <a:custGeom>
            <a:avLst/>
            <a:gdLst>
              <a:gd name="T0" fmla="*/ 249 w 461"/>
              <a:gd name="T1" fmla="*/ 26 h 521"/>
              <a:gd name="T2" fmla="*/ 415 w 461"/>
              <a:gd name="T3" fmla="*/ 108 h 521"/>
              <a:gd name="T4" fmla="*/ 331 w 461"/>
              <a:gd name="T5" fmla="*/ 266 h 521"/>
              <a:gd name="T6" fmla="*/ 397 w 461"/>
              <a:gd name="T7" fmla="*/ 292 h 521"/>
              <a:gd name="T8" fmla="*/ 299 w 461"/>
              <a:gd name="T9" fmla="*/ 291 h 521"/>
              <a:gd name="T10" fmla="*/ 298 w 461"/>
              <a:gd name="T11" fmla="*/ 288 h 521"/>
              <a:gd name="T12" fmla="*/ 285 w 461"/>
              <a:gd name="T13" fmla="*/ 290 h 521"/>
              <a:gd name="T14" fmla="*/ 342 w 461"/>
              <a:gd name="T15" fmla="*/ 97 h 521"/>
              <a:gd name="T16" fmla="*/ 203 w 461"/>
              <a:gd name="T17" fmla="*/ 109 h 521"/>
              <a:gd name="T18" fmla="*/ 88 w 461"/>
              <a:gd name="T19" fmla="*/ 452 h 521"/>
              <a:gd name="T20" fmla="*/ 76 w 461"/>
              <a:gd name="T21" fmla="*/ 462 h 521"/>
              <a:gd name="T22" fmla="*/ 3 w 461"/>
              <a:gd name="T23" fmla="*/ 518 h 521"/>
              <a:gd name="T24" fmla="*/ 38 w 461"/>
              <a:gd name="T25" fmla="*/ 440 h 521"/>
              <a:gd name="T26" fmla="*/ 120 w 461"/>
              <a:gd name="T27" fmla="*/ 17 h 521"/>
              <a:gd name="T28" fmla="*/ 249 w 461"/>
              <a:gd name="T29" fmla="*/ 2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1">
                <a:moveTo>
                  <a:pt x="249" y="26"/>
                </a:moveTo>
                <a:cubicBezTo>
                  <a:pt x="305" y="37"/>
                  <a:pt x="461" y="0"/>
                  <a:pt x="415" y="108"/>
                </a:cubicBezTo>
                <a:cubicBezTo>
                  <a:pt x="385" y="178"/>
                  <a:pt x="359" y="215"/>
                  <a:pt x="331" y="266"/>
                </a:cubicBezTo>
                <a:cubicBezTo>
                  <a:pt x="349" y="273"/>
                  <a:pt x="401" y="291"/>
                  <a:pt x="397" y="292"/>
                </a:cubicBezTo>
                <a:cubicBezTo>
                  <a:pt x="390" y="295"/>
                  <a:pt x="300" y="297"/>
                  <a:pt x="299" y="291"/>
                </a:cubicBezTo>
                <a:cubicBezTo>
                  <a:pt x="299" y="291"/>
                  <a:pt x="300" y="297"/>
                  <a:pt x="298" y="288"/>
                </a:cubicBezTo>
                <a:cubicBezTo>
                  <a:pt x="285" y="290"/>
                  <a:pt x="285" y="290"/>
                  <a:pt x="285" y="290"/>
                </a:cubicBezTo>
                <a:cubicBezTo>
                  <a:pt x="266" y="250"/>
                  <a:pt x="368" y="99"/>
                  <a:pt x="342" y="97"/>
                </a:cubicBezTo>
                <a:cubicBezTo>
                  <a:pt x="282" y="93"/>
                  <a:pt x="210" y="110"/>
                  <a:pt x="203" y="109"/>
                </a:cubicBezTo>
                <a:cubicBezTo>
                  <a:pt x="198" y="109"/>
                  <a:pt x="156" y="224"/>
                  <a:pt x="88" y="452"/>
                </a:cubicBezTo>
                <a:cubicBezTo>
                  <a:pt x="76" y="462"/>
                  <a:pt x="76" y="462"/>
                  <a:pt x="76" y="462"/>
                </a:cubicBezTo>
                <a:cubicBezTo>
                  <a:pt x="75" y="469"/>
                  <a:pt x="13" y="521"/>
                  <a:pt x="3" y="518"/>
                </a:cubicBezTo>
                <a:cubicBezTo>
                  <a:pt x="0" y="517"/>
                  <a:pt x="25" y="459"/>
                  <a:pt x="38" y="440"/>
                </a:cubicBezTo>
                <a:cubicBezTo>
                  <a:pt x="86" y="230"/>
                  <a:pt x="103" y="126"/>
                  <a:pt x="120" y="17"/>
                </a:cubicBezTo>
                <a:lnTo>
                  <a:pt x="249" y="2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1" name="Freeform 164"/>
          <p:cNvSpPr/>
          <p:nvPr>
            <p:custDataLst>
              <p:tags r:id="rId9"/>
            </p:custDataLst>
          </p:nvPr>
        </p:nvSpPr>
        <p:spPr bwMode="auto">
          <a:xfrm>
            <a:off x="7626350" y="3544570"/>
            <a:ext cx="208915" cy="50800"/>
          </a:xfrm>
          <a:custGeom>
            <a:avLst/>
            <a:gdLst>
              <a:gd name="T0" fmla="*/ 3 w 145"/>
              <a:gd name="T1" fmla="*/ 10 h 35"/>
              <a:gd name="T2" fmla="*/ 88 w 145"/>
              <a:gd name="T3" fmla="*/ 12 h 35"/>
              <a:gd name="T4" fmla="*/ 143 w 145"/>
              <a:gd name="T5" fmla="*/ 0 h 35"/>
              <a:gd name="T6" fmla="*/ 141 w 145"/>
              <a:gd name="T7" fmla="*/ 20 h 35"/>
              <a:gd name="T8" fmla="*/ 75 w 145"/>
              <a:gd name="T9" fmla="*/ 35 h 35"/>
              <a:gd name="T10" fmla="*/ 0 w 145"/>
              <a:gd name="T11" fmla="*/ 28 h 35"/>
              <a:gd name="T12" fmla="*/ 3 w 145"/>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5" h="35">
                <a:moveTo>
                  <a:pt x="3" y="10"/>
                </a:moveTo>
                <a:cubicBezTo>
                  <a:pt x="9" y="11"/>
                  <a:pt x="57" y="16"/>
                  <a:pt x="88" y="12"/>
                </a:cubicBezTo>
                <a:cubicBezTo>
                  <a:pt x="119" y="9"/>
                  <a:pt x="143" y="0"/>
                  <a:pt x="143" y="0"/>
                </a:cubicBezTo>
                <a:cubicBezTo>
                  <a:pt x="143" y="0"/>
                  <a:pt x="145" y="19"/>
                  <a:pt x="141" y="20"/>
                </a:cubicBezTo>
                <a:cubicBezTo>
                  <a:pt x="136" y="21"/>
                  <a:pt x="127" y="35"/>
                  <a:pt x="75" y="35"/>
                </a:cubicBezTo>
                <a:cubicBezTo>
                  <a:pt x="22" y="35"/>
                  <a:pt x="0" y="28"/>
                  <a:pt x="0" y="28"/>
                </a:cubicBezTo>
                <a:lnTo>
                  <a:pt x="3"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2" name="Freeform 165"/>
          <p:cNvSpPr/>
          <p:nvPr>
            <p:custDataLst>
              <p:tags r:id="rId10"/>
            </p:custDataLst>
          </p:nvPr>
        </p:nvSpPr>
        <p:spPr bwMode="auto">
          <a:xfrm>
            <a:off x="7613015" y="3146425"/>
            <a:ext cx="220345" cy="452755"/>
          </a:xfrm>
          <a:custGeom>
            <a:avLst/>
            <a:gdLst>
              <a:gd name="T0" fmla="*/ 87 w 152"/>
              <a:gd name="T1" fmla="*/ 0 h 313"/>
              <a:gd name="T2" fmla="*/ 101 w 152"/>
              <a:gd name="T3" fmla="*/ 17 h 313"/>
              <a:gd name="T4" fmla="*/ 152 w 152"/>
              <a:gd name="T5" fmla="*/ 281 h 313"/>
              <a:gd name="T6" fmla="*/ 0 w 152"/>
              <a:gd name="T7" fmla="*/ 293 h 313"/>
              <a:gd name="T8" fmla="*/ 4 w 152"/>
              <a:gd name="T9" fmla="*/ 18 h 313"/>
              <a:gd name="T10" fmla="*/ 32 w 152"/>
              <a:gd name="T11" fmla="*/ 14 h 313"/>
              <a:gd name="T12" fmla="*/ 87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87" y="0"/>
                </a:moveTo>
                <a:cubicBezTo>
                  <a:pt x="93" y="9"/>
                  <a:pt x="101" y="17"/>
                  <a:pt x="101" y="17"/>
                </a:cubicBezTo>
                <a:cubicBezTo>
                  <a:pt x="148" y="25"/>
                  <a:pt x="148" y="237"/>
                  <a:pt x="152" y="281"/>
                </a:cubicBezTo>
                <a:cubicBezTo>
                  <a:pt x="141" y="313"/>
                  <a:pt x="18" y="302"/>
                  <a:pt x="0" y="293"/>
                </a:cubicBezTo>
                <a:cubicBezTo>
                  <a:pt x="11" y="196"/>
                  <a:pt x="27" y="112"/>
                  <a:pt x="4" y="18"/>
                </a:cubicBezTo>
                <a:cubicBezTo>
                  <a:pt x="21" y="16"/>
                  <a:pt x="32" y="14"/>
                  <a:pt x="32" y="14"/>
                </a:cubicBezTo>
                <a:cubicBezTo>
                  <a:pt x="87" y="0"/>
                  <a:pt x="87" y="0"/>
                  <a:pt x="87"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3" name="Freeform 166"/>
          <p:cNvSpPr/>
          <p:nvPr>
            <p:custDataLst>
              <p:tags r:id="rId11"/>
            </p:custDataLst>
          </p:nvPr>
        </p:nvSpPr>
        <p:spPr bwMode="auto">
          <a:xfrm>
            <a:off x="7634605" y="3139440"/>
            <a:ext cx="120015" cy="29845"/>
          </a:xfrm>
          <a:custGeom>
            <a:avLst/>
            <a:gdLst>
              <a:gd name="T0" fmla="*/ 4 w 116"/>
              <a:gd name="T1" fmla="*/ 29 h 29"/>
              <a:gd name="T2" fmla="*/ 0 w 116"/>
              <a:gd name="T3" fmla="*/ 8 h 29"/>
              <a:gd name="T4" fmla="*/ 102 w 116"/>
              <a:gd name="T5" fmla="*/ 0 h 29"/>
              <a:gd name="T6" fmla="*/ 116 w 116"/>
              <a:gd name="T7" fmla="*/ 27 h 29"/>
              <a:gd name="T8" fmla="*/ 4 w 116"/>
              <a:gd name="T9" fmla="*/ 29 h 29"/>
            </a:gdLst>
            <a:ahLst/>
            <a:cxnLst>
              <a:cxn ang="0">
                <a:pos x="T0" y="T1"/>
              </a:cxn>
              <a:cxn ang="0">
                <a:pos x="T2" y="T3"/>
              </a:cxn>
              <a:cxn ang="0">
                <a:pos x="T4" y="T5"/>
              </a:cxn>
              <a:cxn ang="0">
                <a:pos x="T6" y="T7"/>
              </a:cxn>
              <a:cxn ang="0">
                <a:pos x="T8" y="T9"/>
              </a:cxn>
            </a:cxnLst>
            <a:rect l="0" t="0" r="r" b="b"/>
            <a:pathLst>
              <a:path w="116" h="29">
                <a:moveTo>
                  <a:pt x="4" y="29"/>
                </a:moveTo>
                <a:lnTo>
                  <a:pt x="0" y="8"/>
                </a:lnTo>
                <a:lnTo>
                  <a:pt x="102" y="0"/>
                </a:lnTo>
                <a:lnTo>
                  <a:pt x="116" y="27"/>
                </a:lnTo>
                <a:lnTo>
                  <a:pt x="4" y="29"/>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4" name="Freeform 167"/>
          <p:cNvSpPr/>
          <p:nvPr>
            <p:custDataLst>
              <p:tags r:id="rId12"/>
            </p:custDataLst>
          </p:nvPr>
        </p:nvSpPr>
        <p:spPr bwMode="auto">
          <a:xfrm>
            <a:off x="7539990" y="2966085"/>
            <a:ext cx="207645" cy="228600"/>
          </a:xfrm>
          <a:custGeom>
            <a:avLst/>
            <a:gdLst>
              <a:gd name="T0" fmla="*/ 20 w 144"/>
              <a:gd name="T1" fmla="*/ 35 h 158"/>
              <a:gd name="T2" fmla="*/ 76 w 144"/>
              <a:gd name="T3" fmla="*/ 6 h 158"/>
              <a:gd name="T4" fmla="*/ 89 w 144"/>
              <a:gd name="T5" fmla="*/ 17 h 158"/>
              <a:gd name="T6" fmla="*/ 116 w 144"/>
              <a:gd name="T7" fmla="*/ 16 h 158"/>
              <a:gd name="T8" fmla="*/ 119 w 144"/>
              <a:gd name="T9" fmla="*/ 29 h 158"/>
              <a:gd name="T10" fmla="*/ 139 w 144"/>
              <a:gd name="T11" fmla="*/ 60 h 158"/>
              <a:gd name="T12" fmla="*/ 125 w 144"/>
              <a:gd name="T13" fmla="*/ 105 h 158"/>
              <a:gd name="T14" fmla="*/ 138 w 144"/>
              <a:gd name="T15" fmla="*/ 122 h 158"/>
              <a:gd name="T16" fmla="*/ 138 w 144"/>
              <a:gd name="T17" fmla="*/ 122 h 158"/>
              <a:gd name="T18" fmla="*/ 134 w 144"/>
              <a:gd name="T19" fmla="*/ 158 h 158"/>
              <a:gd name="T20" fmla="*/ 69 w 144"/>
              <a:gd name="T21" fmla="*/ 138 h 158"/>
              <a:gd name="T22" fmla="*/ 67 w 144"/>
              <a:gd name="T23" fmla="*/ 121 h 158"/>
              <a:gd name="T24" fmla="*/ 58 w 144"/>
              <a:gd name="T25" fmla="*/ 112 h 158"/>
              <a:gd name="T26" fmla="*/ 20 w 144"/>
              <a:gd name="T27" fmla="*/ 3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158">
                <a:moveTo>
                  <a:pt x="20" y="35"/>
                </a:moveTo>
                <a:cubicBezTo>
                  <a:pt x="37" y="5"/>
                  <a:pt x="44" y="0"/>
                  <a:pt x="76" y="6"/>
                </a:cubicBezTo>
                <a:cubicBezTo>
                  <a:pt x="78" y="6"/>
                  <a:pt x="87" y="17"/>
                  <a:pt x="89" y="17"/>
                </a:cubicBezTo>
                <a:cubicBezTo>
                  <a:pt x="96" y="17"/>
                  <a:pt x="104" y="16"/>
                  <a:pt x="116" y="16"/>
                </a:cubicBezTo>
                <a:cubicBezTo>
                  <a:pt x="119" y="29"/>
                  <a:pt x="119" y="29"/>
                  <a:pt x="119" y="29"/>
                </a:cubicBezTo>
                <a:cubicBezTo>
                  <a:pt x="119" y="29"/>
                  <a:pt x="135" y="51"/>
                  <a:pt x="139" y="60"/>
                </a:cubicBezTo>
                <a:cubicBezTo>
                  <a:pt x="144" y="68"/>
                  <a:pt x="123" y="97"/>
                  <a:pt x="125" y="105"/>
                </a:cubicBezTo>
                <a:cubicBezTo>
                  <a:pt x="127" y="114"/>
                  <a:pt x="135" y="118"/>
                  <a:pt x="138" y="122"/>
                </a:cubicBezTo>
                <a:cubicBezTo>
                  <a:pt x="138" y="122"/>
                  <a:pt x="138" y="122"/>
                  <a:pt x="138" y="122"/>
                </a:cubicBezTo>
                <a:cubicBezTo>
                  <a:pt x="134" y="158"/>
                  <a:pt x="134" y="158"/>
                  <a:pt x="134" y="158"/>
                </a:cubicBezTo>
                <a:cubicBezTo>
                  <a:pt x="134" y="158"/>
                  <a:pt x="66" y="142"/>
                  <a:pt x="69" y="138"/>
                </a:cubicBezTo>
                <a:cubicBezTo>
                  <a:pt x="71" y="135"/>
                  <a:pt x="67" y="121"/>
                  <a:pt x="67" y="121"/>
                </a:cubicBezTo>
                <a:cubicBezTo>
                  <a:pt x="62" y="113"/>
                  <a:pt x="62" y="113"/>
                  <a:pt x="58" y="112"/>
                </a:cubicBezTo>
                <a:cubicBezTo>
                  <a:pt x="21" y="105"/>
                  <a:pt x="0" y="69"/>
                  <a:pt x="20"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5" name="Freeform 168"/>
          <p:cNvSpPr/>
          <p:nvPr>
            <p:custDataLst>
              <p:tags r:id="rId13"/>
            </p:custDataLst>
          </p:nvPr>
        </p:nvSpPr>
        <p:spPr bwMode="auto">
          <a:xfrm>
            <a:off x="7609840" y="3052445"/>
            <a:ext cx="137160" cy="134620"/>
          </a:xfrm>
          <a:custGeom>
            <a:avLst/>
            <a:gdLst>
              <a:gd name="T0" fmla="*/ 90 w 95"/>
              <a:gd name="T1" fmla="*/ 0 h 93"/>
              <a:gd name="T2" fmla="*/ 76 w 95"/>
              <a:gd name="T3" fmla="*/ 45 h 93"/>
              <a:gd name="T4" fmla="*/ 89 w 95"/>
              <a:gd name="T5" fmla="*/ 62 h 93"/>
              <a:gd name="T6" fmla="*/ 89 w 95"/>
              <a:gd name="T7" fmla="*/ 62 h 93"/>
              <a:gd name="T8" fmla="*/ 86 w 95"/>
              <a:gd name="T9" fmla="*/ 88 h 93"/>
              <a:gd name="T10" fmla="*/ 59 w 95"/>
              <a:gd name="T11" fmla="*/ 91 h 93"/>
              <a:gd name="T12" fmla="*/ 58 w 95"/>
              <a:gd name="T13" fmla="*/ 91 h 93"/>
              <a:gd name="T14" fmla="*/ 20 w 95"/>
              <a:gd name="T15" fmla="*/ 74 h 93"/>
              <a:gd name="T16" fmla="*/ 19 w 95"/>
              <a:gd name="T17" fmla="*/ 64 h 93"/>
              <a:gd name="T18" fmla="*/ 11 w 95"/>
              <a:gd name="T19" fmla="*/ 53 h 93"/>
              <a:gd name="T20" fmla="*/ 13 w 95"/>
              <a:gd name="T21" fmla="*/ 45 h 93"/>
              <a:gd name="T22" fmla="*/ 0 w 95"/>
              <a:gd name="T23" fmla="*/ 28 h 93"/>
              <a:gd name="T24" fmla="*/ 6 w 95"/>
              <a:gd name="T25" fmla="*/ 23 h 93"/>
              <a:gd name="T26" fmla="*/ 20 w 95"/>
              <a:gd name="T27" fmla="*/ 32 h 93"/>
              <a:gd name="T28" fmla="*/ 90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90" y="0"/>
                </a:moveTo>
                <a:cubicBezTo>
                  <a:pt x="95" y="8"/>
                  <a:pt x="74" y="37"/>
                  <a:pt x="76" y="45"/>
                </a:cubicBezTo>
                <a:cubicBezTo>
                  <a:pt x="78" y="54"/>
                  <a:pt x="86" y="58"/>
                  <a:pt x="89" y="62"/>
                </a:cubicBezTo>
                <a:cubicBezTo>
                  <a:pt x="89" y="62"/>
                  <a:pt x="89" y="62"/>
                  <a:pt x="89" y="62"/>
                </a:cubicBezTo>
                <a:cubicBezTo>
                  <a:pt x="86" y="88"/>
                  <a:pt x="86" y="88"/>
                  <a:pt x="86" y="88"/>
                </a:cubicBezTo>
                <a:cubicBezTo>
                  <a:pt x="75" y="91"/>
                  <a:pt x="64" y="93"/>
                  <a:pt x="59" y="91"/>
                </a:cubicBezTo>
                <a:cubicBezTo>
                  <a:pt x="58" y="91"/>
                  <a:pt x="58" y="91"/>
                  <a:pt x="58" y="91"/>
                </a:cubicBezTo>
                <a:cubicBezTo>
                  <a:pt x="51" y="89"/>
                  <a:pt x="33" y="81"/>
                  <a:pt x="20" y="74"/>
                </a:cubicBezTo>
                <a:cubicBezTo>
                  <a:pt x="20" y="70"/>
                  <a:pt x="19" y="64"/>
                  <a:pt x="19" y="64"/>
                </a:cubicBezTo>
                <a:cubicBezTo>
                  <a:pt x="17" y="62"/>
                  <a:pt x="16" y="54"/>
                  <a:pt x="11" y="53"/>
                </a:cubicBezTo>
                <a:cubicBezTo>
                  <a:pt x="12" y="50"/>
                  <a:pt x="13" y="47"/>
                  <a:pt x="13" y="45"/>
                </a:cubicBezTo>
                <a:cubicBezTo>
                  <a:pt x="14" y="43"/>
                  <a:pt x="0" y="28"/>
                  <a:pt x="0" y="28"/>
                </a:cubicBezTo>
                <a:cubicBezTo>
                  <a:pt x="0" y="28"/>
                  <a:pt x="6" y="28"/>
                  <a:pt x="6" y="23"/>
                </a:cubicBezTo>
                <a:cubicBezTo>
                  <a:pt x="10" y="26"/>
                  <a:pt x="16" y="32"/>
                  <a:pt x="20" y="32"/>
                </a:cubicBezTo>
                <a:cubicBezTo>
                  <a:pt x="45" y="35"/>
                  <a:pt x="76" y="2"/>
                  <a:pt x="9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6" name="Freeform 169"/>
          <p:cNvSpPr/>
          <p:nvPr>
            <p:custDataLst>
              <p:tags r:id="rId14"/>
            </p:custDataLst>
          </p:nvPr>
        </p:nvSpPr>
        <p:spPr bwMode="auto">
          <a:xfrm>
            <a:off x="7662545" y="3161030"/>
            <a:ext cx="59690" cy="41275"/>
          </a:xfrm>
          <a:custGeom>
            <a:avLst/>
            <a:gdLst>
              <a:gd name="T0" fmla="*/ 0 w 42"/>
              <a:gd name="T1" fmla="*/ 21 h 29"/>
              <a:gd name="T2" fmla="*/ 9 w 42"/>
              <a:gd name="T3" fmla="*/ 0 h 29"/>
              <a:gd name="T4" fmla="*/ 34 w 42"/>
              <a:gd name="T5" fmla="*/ 7 h 29"/>
              <a:gd name="T6" fmla="*/ 41 w 42"/>
              <a:gd name="T7" fmla="*/ 29 h 29"/>
              <a:gd name="T8" fmla="*/ 0 w 42"/>
              <a:gd name="T9" fmla="*/ 21 h 29"/>
            </a:gdLst>
            <a:ahLst/>
            <a:cxnLst>
              <a:cxn ang="0">
                <a:pos x="T0" y="T1"/>
              </a:cxn>
              <a:cxn ang="0">
                <a:pos x="T2" y="T3"/>
              </a:cxn>
              <a:cxn ang="0">
                <a:pos x="T4" y="T5"/>
              </a:cxn>
              <a:cxn ang="0">
                <a:pos x="T6" y="T7"/>
              </a:cxn>
              <a:cxn ang="0">
                <a:pos x="T8" y="T9"/>
              </a:cxn>
            </a:cxnLst>
            <a:rect l="0" t="0" r="r" b="b"/>
            <a:pathLst>
              <a:path w="42" h="29">
                <a:moveTo>
                  <a:pt x="0" y="21"/>
                </a:moveTo>
                <a:cubicBezTo>
                  <a:pt x="3" y="14"/>
                  <a:pt x="6" y="8"/>
                  <a:pt x="9" y="0"/>
                </a:cubicBezTo>
                <a:cubicBezTo>
                  <a:pt x="17" y="3"/>
                  <a:pt x="32" y="7"/>
                  <a:pt x="34" y="7"/>
                </a:cubicBezTo>
                <a:cubicBezTo>
                  <a:pt x="34" y="7"/>
                  <a:pt x="42" y="29"/>
                  <a:pt x="41" y="29"/>
                </a:cubicBezTo>
                <a:lnTo>
                  <a:pt x="0"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7" name="Freeform 170"/>
          <p:cNvSpPr/>
          <p:nvPr>
            <p:custDataLst>
              <p:tags r:id="rId15"/>
            </p:custDataLst>
          </p:nvPr>
        </p:nvSpPr>
        <p:spPr bwMode="auto">
          <a:xfrm>
            <a:off x="7555230" y="3172460"/>
            <a:ext cx="156210" cy="471170"/>
          </a:xfrm>
          <a:custGeom>
            <a:avLst/>
            <a:gdLst>
              <a:gd name="T0" fmla="*/ 83 w 108"/>
              <a:gd name="T1" fmla="*/ 8 h 326"/>
              <a:gd name="T2" fmla="*/ 57 w 108"/>
              <a:gd name="T3" fmla="*/ 326 h 326"/>
              <a:gd name="T4" fmla="*/ 0 w 108"/>
              <a:gd name="T5" fmla="*/ 304 h 326"/>
              <a:gd name="T6" fmla="*/ 24 w 108"/>
              <a:gd name="T7" fmla="*/ 74 h 326"/>
              <a:gd name="T8" fmla="*/ 44 w 108"/>
              <a:gd name="T9" fmla="*/ 0 h 326"/>
              <a:gd name="T10" fmla="*/ 47 w 108"/>
              <a:gd name="T11" fmla="*/ 0 h 326"/>
              <a:gd name="T12" fmla="*/ 83 w 108"/>
              <a:gd name="T13" fmla="*/ 8 h 326"/>
            </a:gdLst>
            <a:ahLst/>
            <a:cxnLst>
              <a:cxn ang="0">
                <a:pos x="T0" y="T1"/>
              </a:cxn>
              <a:cxn ang="0">
                <a:pos x="T2" y="T3"/>
              </a:cxn>
              <a:cxn ang="0">
                <a:pos x="T4" y="T5"/>
              </a:cxn>
              <a:cxn ang="0">
                <a:pos x="T6" y="T7"/>
              </a:cxn>
              <a:cxn ang="0">
                <a:pos x="T8" y="T9"/>
              </a:cxn>
              <a:cxn ang="0">
                <a:pos x="T10" y="T11"/>
              </a:cxn>
              <a:cxn ang="0">
                <a:pos x="T12" y="T13"/>
              </a:cxn>
            </a:cxnLst>
            <a:rect l="0" t="0" r="r" b="b"/>
            <a:pathLst>
              <a:path w="108" h="326">
                <a:moveTo>
                  <a:pt x="83" y="8"/>
                </a:moveTo>
                <a:cubicBezTo>
                  <a:pt x="108" y="14"/>
                  <a:pt x="57" y="326"/>
                  <a:pt x="57" y="326"/>
                </a:cubicBezTo>
                <a:cubicBezTo>
                  <a:pt x="52" y="320"/>
                  <a:pt x="22" y="318"/>
                  <a:pt x="0" y="304"/>
                </a:cubicBezTo>
                <a:cubicBezTo>
                  <a:pt x="24" y="74"/>
                  <a:pt x="24" y="74"/>
                  <a:pt x="24" y="74"/>
                </a:cubicBezTo>
                <a:cubicBezTo>
                  <a:pt x="44" y="0"/>
                  <a:pt x="44" y="0"/>
                  <a:pt x="44" y="0"/>
                </a:cubicBezTo>
                <a:cubicBezTo>
                  <a:pt x="45" y="0"/>
                  <a:pt x="46" y="0"/>
                  <a:pt x="47" y="0"/>
                </a:cubicBezTo>
                <a:lnTo>
                  <a:pt x="83" y="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8" name="Freeform 171"/>
          <p:cNvSpPr/>
          <p:nvPr>
            <p:custDataLst>
              <p:tags r:id="rId16"/>
            </p:custDataLst>
          </p:nvPr>
        </p:nvSpPr>
        <p:spPr bwMode="auto">
          <a:xfrm>
            <a:off x="7309485" y="3498215"/>
            <a:ext cx="90170" cy="100965"/>
          </a:xfrm>
          <a:custGeom>
            <a:avLst/>
            <a:gdLst>
              <a:gd name="T0" fmla="*/ 40 w 62"/>
              <a:gd name="T1" fmla="*/ 0 h 70"/>
              <a:gd name="T2" fmla="*/ 50 w 62"/>
              <a:gd name="T3" fmla="*/ 19 h 70"/>
              <a:gd name="T4" fmla="*/ 52 w 62"/>
              <a:gd name="T5" fmla="*/ 33 h 70"/>
              <a:gd name="T6" fmla="*/ 60 w 62"/>
              <a:gd name="T7" fmla="*/ 42 h 70"/>
              <a:gd name="T8" fmla="*/ 54 w 62"/>
              <a:gd name="T9" fmla="*/ 58 h 70"/>
              <a:gd name="T10" fmla="*/ 49 w 62"/>
              <a:gd name="T11" fmla="*/ 59 h 70"/>
              <a:gd name="T12" fmla="*/ 43 w 62"/>
              <a:gd name="T13" fmla="*/ 66 h 70"/>
              <a:gd name="T14" fmla="*/ 35 w 62"/>
              <a:gd name="T15" fmla="*/ 66 h 70"/>
              <a:gd name="T16" fmla="*/ 27 w 62"/>
              <a:gd name="T17" fmla="*/ 69 h 70"/>
              <a:gd name="T18" fmla="*/ 5 w 62"/>
              <a:gd name="T19" fmla="*/ 59 h 70"/>
              <a:gd name="T20" fmla="*/ 4 w 62"/>
              <a:gd name="T21" fmla="*/ 33 h 70"/>
              <a:gd name="T22" fmla="*/ 16 w 62"/>
              <a:gd name="T23" fmla="*/ 9 h 70"/>
              <a:gd name="T24" fmla="*/ 40 w 62"/>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70">
                <a:moveTo>
                  <a:pt x="40" y="0"/>
                </a:moveTo>
                <a:cubicBezTo>
                  <a:pt x="42" y="5"/>
                  <a:pt x="46" y="10"/>
                  <a:pt x="50" y="19"/>
                </a:cubicBezTo>
                <a:cubicBezTo>
                  <a:pt x="51" y="22"/>
                  <a:pt x="52" y="28"/>
                  <a:pt x="52" y="33"/>
                </a:cubicBezTo>
                <a:cubicBezTo>
                  <a:pt x="54" y="35"/>
                  <a:pt x="58" y="38"/>
                  <a:pt x="60" y="42"/>
                </a:cubicBezTo>
                <a:cubicBezTo>
                  <a:pt x="62" y="46"/>
                  <a:pt x="57" y="56"/>
                  <a:pt x="54" y="58"/>
                </a:cubicBezTo>
                <a:cubicBezTo>
                  <a:pt x="53" y="59"/>
                  <a:pt x="51" y="59"/>
                  <a:pt x="49" y="59"/>
                </a:cubicBezTo>
                <a:cubicBezTo>
                  <a:pt x="47" y="62"/>
                  <a:pt x="45" y="65"/>
                  <a:pt x="43" y="66"/>
                </a:cubicBezTo>
                <a:cubicBezTo>
                  <a:pt x="42" y="67"/>
                  <a:pt x="38" y="67"/>
                  <a:pt x="35" y="66"/>
                </a:cubicBezTo>
                <a:cubicBezTo>
                  <a:pt x="33" y="70"/>
                  <a:pt x="31" y="69"/>
                  <a:pt x="27" y="69"/>
                </a:cubicBezTo>
                <a:cubicBezTo>
                  <a:pt x="21" y="68"/>
                  <a:pt x="9" y="63"/>
                  <a:pt x="5" y="59"/>
                </a:cubicBezTo>
                <a:cubicBezTo>
                  <a:pt x="0" y="52"/>
                  <a:pt x="1" y="41"/>
                  <a:pt x="4" y="33"/>
                </a:cubicBezTo>
                <a:cubicBezTo>
                  <a:pt x="7" y="26"/>
                  <a:pt x="11" y="14"/>
                  <a:pt x="16" y="9"/>
                </a:cubicBezTo>
                <a:cubicBezTo>
                  <a:pt x="21" y="5"/>
                  <a:pt x="40" y="0"/>
                  <a:pt x="4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29" name="Freeform 172"/>
          <p:cNvSpPr/>
          <p:nvPr>
            <p:custDataLst>
              <p:tags r:id="rId17"/>
            </p:custDataLst>
          </p:nvPr>
        </p:nvSpPr>
        <p:spPr bwMode="auto">
          <a:xfrm>
            <a:off x="7325995" y="3493770"/>
            <a:ext cx="62230" cy="34290"/>
          </a:xfrm>
          <a:custGeom>
            <a:avLst/>
            <a:gdLst>
              <a:gd name="T0" fmla="*/ 42 w 43"/>
              <a:gd name="T1" fmla="*/ 11 h 24"/>
              <a:gd name="T2" fmla="*/ 43 w 43"/>
              <a:gd name="T3" fmla="*/ 14 h 24"/>
              <a:gd name="T4" fmla="*/ 41 w 43"/>
              <a:gd name="T5" fmla="*/ 24 h 24"/>
              <a:gd name="T6" fmla="*/ 1 w 43"/>
              <a:gd name="T7" fmla="*/ 15 h 24"/>
              <a:gd name="T8" fmla="*/ 5 w 43"/>
              <a:gd name="T9" fmla="*/ 0 h 24"/>
              <a:gd name="T10" fmla="*/ 42 w 43"/>
              <a:gd name="T11" fmla="*/ 11 h 24"/>
            </a:gdLst>
            <a:ahLst/>
            <a:cxnLst>
              <a:cxn ang="0">
                <a:pos x="T0" y="T1"/>
              </a:cxn>
              <a:cxn ang="0">
                <a:pos x="T2" y="T3"/>
              </a:cxn>
              <a:cxn ang="0">
                <a:pos x="T4" y="T5"/>
              </a:cxn>
              <a:cxn ang="0">
                <a:pos x="T6" y="T7"/>
              </a:cxn>
              <a:cxn ang="0">
                <a:pos x="T8" y="T9"/>
              </a:cxn>
              <a:cxn ang="0">
                <a:pos x="T10" y="T11"/>
              </a:cxn>
            </a:cxnLst>
            <a:rect l="0" t="0" r="r" b="b"/>
            <a:pathLst>
              <a:path w="43" h="24">
                <a:moveTo>
                  <a:pt x="42" y="11"/>
                </a:moveTo>
                <a:cubicBezTo>
                  <a:pt x="42" y="11"/>
                  <a:pt x="43" y="14"/>
                  <a:pt x="43" y="14"/>
                </a:cubicBezTo>
                <a:cubicBezTo>
                  <a:pt x="41" y="24"/>
                  <a:pt x="41" y="24"/>
                  <a:pt x="41" y="24"/>
                </a:cubicBezTo>
                <a:cubicBezTo>
                  <a:pt x="41" y="24"/>
                  <a:pt x="0" y="15"/>
                  <a:pt x="1" y="15"/>
                </a:cubicBezTo>
                <a:cubicBezTo>
                  <a:pt x="2" y="16"/>
                  <a:pt x="5" y="0"/>
                  <a:pt x="5" y="0"/>
                </a:cubicBezTo>
                <a:lnTo>
                  <a:pt x="42"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31" name="Freeform 173"/>
          <p:cNvSpPr/>
          <p:nvPr>
            <p:custDataLst>
              <p:tags r:id="rId18"/>
            </p:custDataLst>
          </p:nvPr>
        </p:nvSpPr>
        <p:spPr bwMode="auto">
          <a:xfrm>
            <a:off x="7322820" y="3172460"/>
            <a:ext cx="296545" cy="347980"/>
          </a:xfrm>
          <a:custGeom>
            <a:avLst/>
            <a:gdLst>
              <a:gd name="T0" fmla="*/ 205 w 205"/>
              <a:gd name="T1" fmla="*/ 0 h 241"/>
              <a:gd name="T2" fmla="*/ 0 w 205"/>
              <a:gd name="T3" fmla="*/ 232 h 241"/>
              <a:gd name="T4" fmla="*/ 44 w 205"/>
              <a:gd name="T5" fmla="*/ 241 h 241"/>
              <a:gd name="T6" fmla="*/ 195 w 205"/>
              <a:gd name="T7" fmla="*/ 79 h 241"/>
              <a:gd name="T8" fmla="*/ 205 w 205"/>
              <a:gd name="T9" fmla="*/ 0 h 241"/>
            </a:gdLst>
            <a:ahLst/>
            <a:cxnLst>
              <a:cxn ang="0">
                <a:pos x="T0" y="T1"/>
              </a:cxn>
              <a:cxn ang="0">
                <a:pos x="T2" y="T3"/>
              </a:cxn>
              <a:cxn ang="0">
                <a:pos x="T4" y="T5"/>
              </a:cxn>
              <a:cxn ang="0">
                <a:pos x="T6" y="T7"/>
              </a:cxn>
              <a:cxn ang="0">
                <a:pos x="T8" y="T9"/>
              </a:cxn>
            </a:cxnLst>
            <a:rect l="0" t="0" r="r" b="b"/>
            <a:pathLst>
              <a:path w="205" h="241">
                <a:moveTo>
                  <a:pt x="205" y="0"/>
                </a:moveTo>
                <a:cubicBezTo>
                  <a:pt x="149" y="15"/>
                  <a:pt x="21" y="77"/>
                  <a:pt x="0" y="232"/>
                </a:cubicBezTo>
                <a:cubicBezTo>
                  <a:pt x="16" y="233"/>
                  <a:pt x="29" y="238"/>
                  <a:pt x="44" y="241"/>
                </a:cubicBezTo>
                <a:cubicBezTo>
                  <a:pt x="66" y="127"/>
                  <a:pt x="132" y="72"/>
                  <a:pt x="195" y="79"/>
                </a:cubicBezTo>
                <a:lnTo>
                  <a:pt x="205"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32" name="Freeform 174"/>
          <p:cNvSpPr/>
          <p:nvPr>
            <p:custDataLst>
              <p:tags r:id="rId19"/>
            </p:custDataLst>
          </p:nvPr>
        </p:nvSpPr>
        <p:spPr bwMode="auto">
          <a:xfrm>
            <a:off x="7627620" y="3167380"/>
            <a:ext cx="67945" cy="278130"/>
          </a:xfrm>
          <a:custGeom>
            <a:avLst/>
            <a:gdLst>
              <a:gd name="T0" fmla="*/ 33 w 47"/>
              <a:gd name="T1" fmla="*/ 12 h 193"/>
              <a:gd name="T2" fmla="*/ 27 w 47"/>
              <a:gd name="T3" fmla="*/ 193 h 193"/>
              <a:gd name="T4" fmla="*/ 10 w 47"/>
              <a:gd name="T5" fmla="*/ 69 h 193"/>
              <a:gd name="T6" fmla="*/ 31 w 47"/>
              <a:gd name="T7" fmla="*/ 64 h 193"/>
              <a:gd name="T8" fmla="*/ 0 w 47"/>
              <a:gd name="T9" fmla="*/ 53 h 193"/>
              <a:gd name="T10" fmla="*/ 8 w 47"/>
              <a:gd name="T11" fmla="*/ 0 h 193"/>
              <a:gd name="T12" fmla="*/ 3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33" y="12"/>
                </a:moveTo>
                <a:cubicBezTo>
                  <a:pt x="47" y="19"/>
                  <a:pt x="39" y="102"/>
                  <a:pt x="27" y="193"/>
                </a:cubicBezTo>
                <a:cubicBezTo>
                  <a:pt x="27" y="193"/>
                  <a:pt x="10" y="69"/>
                  <a:pt x="10" y="69"/>
                </a:cubicBezTo>
                <a:cubicBezTo>
                  <a:pt x="31" y="64"/>
                  <a:pt x="31" y="64"/>
                  <a:pt x="31" y="64"/>
                </a:cubicBezTo>
                <a:cubicBezTo>
                  <a:pt x="0" y="53"/>
                  <a:pt x="0" y="53"/>
                  <a:pt x="0" y="53"/>
                </a:cubicBezTo>
                <a:cubicBezTo>
                  <a:pt x="8" y="0"/>
                  <a:pt x="8" y="0"/>
                  <a:pt x="8" y="0"/>
                </a:cubicBezTo>
                <a:lnTo>
                  <a:pt x="33" y="12"/>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35" name="Freeform 175"/>
          <p:cNvSpPr/>
          <p:nvPr>
            <p:custDataLst>
              <p:tags r:id="rId20"/>
            </p:custDataLst>
          </p:nvPr>
        </p:nvSpPr>
        <p:spPr bwMode="auto">
          <a:xfrm>
            <a:off x="7914640" y="2880995"/>
            <a:ext cx="83820" cy="95250"/>
          </a:xfrm>
          <a:custGeom>
            <a:avLst/>
            <a:gdLst>
              <a:gd name="T0" fmla="*/ 54 w 58"/>
              <a:gd name="T1" fmla="*/ 65 h 66"/>
              <a:gd name="T2" fmla="*/ 58 w 58"/>
              <a:gd name="T3" fmla="*/ 39 h 66"/>
              <a:gd name="T4" fmla="*/ 51 w 58"/>
              <a:gd name="T5" fmla="*/ 10 h 66"/>
              <a:gd name="T6" fmla="*/ 26 w 58"/>
              <a:gd name="T7" fmla="*/ 1 h 66"/>
              <a:gd name="T8" fmla="*/ 3 w 58"/>
              <a:gd name="T9" fmla="*/ 15 h 66"/>
              <a:gd name="T10" fmla="*/ 10 w 58"/>
              <a:gd name="T11" fmla="*/ 39 h 66"/>
              <a:gd name="T12" fmla="*/ 21 w 58"/>
              <a:gd name="T13" fmla="*/ 59 h 66"/>
              <a:gd name="T14" fmla="*/ 54 w 58"/>
              <a:gd name="T15" fmla="*/ 65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66">
                <a:moveTo>
                  <a:pt x="54" y="65"/>
                </a:moveTo>
                <a:cubicBezTo>
                  <a:pt x="54" y="59"/>
                  <a:pt x="58" y="48"/>
                  <a:pt x="58" y="39"/>
                </a:cubicBezTo>
                <a:cubicBezTo>
                  <a:pt x="58" y="29"/>
                  <a:pt x="51" y="14"/>
                  <a:pt x="51" y="10"/>
                </a:cubicBezTo>
                <a:cubicBezTo>
                  <a:pt x="50" y="6"/>
                  <a:pt x="39" y="0"/>
                  <a:pt x="26" y="1"/>
                </a:cubicBezTo>
                <a:cubicBezTo>
                  <a:pt x="13" y="1"/>
                  <a:pt x="6" y="7"/>
                  <a:pt x="3" y="15"/>
                </a:cubicBezTo>
                <a:cubicBezTo>
                  <a:pt x="0" y="22"/>
                  <a:pt x="4" y="33"/>
                  <a:pt x="10" y="39"/>
                </a:cubicBezTo>
                <a:cubicBezTo>
                  <a:pt x="15" y="46"/>
                  <a:pt x="21" y="52"/>
                  <a:pt x="21" y="59"/>
                </a:cubicBezTo>
                <a:cubicBezTo>
                  <a:pt x="22" y="66"/>
                  <a:pt x="54" y="65"/>
                  <a:pt x="54" y="6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36" name="Freeform 176"/>
          <p:cNvSpPr/>
          <p:nvPr>
            <p:custDataLst>
              <p:tags r:id="rId21"/>
            </p:custDataLst>
          </p:nvPr>
        </p:nvSpPr>
        <p:spPr bwMode="auto">
          <a:xfrm>
            <a:off x="7942580" y="2962910"/>
            <a:ext cx="55880" cy="29210"/>
          </a:xfrm>
          <a:custGeom>
            <a:avLst/>
            <a:gdLst>
              <a:gd name="T0" fmla="*/ 0 w 54"/>
              <a:gd name="T1" fmla="*/ 27 h 28"/>
              <a:gd name="T2" fmla="*/ 0 w 54"/>
              <a:gd name="T3" fmla="*/ 0 h 28"/>
              <a:gd name="T4" fmla="*/ 54 w 54"/>
              <a:gd name="T5" fmla="*/ 3 h 28"/>
              <a:gd name="T6" fmla="*/ 50 w 54"/>
              <a:gd name="T7" fmla="*/ 28 h 28"/>
              <a:gd name="T8" fmla="*/ 0 w 54"/>
              <a:gd name="T9" fmla="*/ 27 h 28"/>
            </a:gdLst>
            <a:ahLst/>
            <a:cxnLst>
              <a:cxn ang="0">
                <a:pos x="T0" y="T1"/>
              </a:cxn>
              <a:cxn ang="0">
                <a:pos x="T2" y="T3"/>
              </a:cxn>
              <a:cxn ang="0">
                <a:pos x="T4" y="T5"/>
              </a:cxn>
              <a:cxn ang="0">
                <a:pos x="T6" y="T7"/>
              </a:cxn>
              <a:cxn ang="0">
                <a:pos x="T8" y="T9"/>
              </a:cxn>
            </a:cxnLst>
            <a:rect l="0" t="0" r="r" b="b"/>
            <a:pathLst>
              <a:path w="54" h="28">
                <a:moveTo>
                  <a:pt x="0" y="27"/>
                </a:moveTo>
                <a:lnTo>
                  <a:pt x="0" y="0"/>
                </a:lnTo>
                <a:lnTo>
                  <a:pt x="54" y="3"/>
                </a:lnTo>
                <a:lnTo>
                  <a:pt x="50" y="28"/>
                </a:ln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37" name="Freeform 177"/>
          <p:cNvSpPr/>
          <p:nvPr>
            <p:custDataLst>
              <p:tags r:id="rId22"/>
            </p:custDataLst>
          </p:nvPr>
        </p:nvSpPr>
        <p:spPr bwMode="auto">
          <a:xfrm>
            <a:off x="7749540" y="2966720"/>
            <a:ext cx="250825" cy="594360"/>
          </a:xfrm>
          <a:custGeom>
            <a:avLst/>
            <a:gdLst>
              <a:gd name="T0" fmla="*/ 0 w 174"/>
              <a:gd name="T1" fmla="*/ 133 h 411"/>
              <a:gd name="T2" fmla="*/ 132 w 174"/>
              <a:gd name="T3" fmla="*/ 0 h 411"/>
              <a:gd name="T4" fmla="*/ 174 w 174"/>
              <a:gd name="T5" fmla="*/ 4 h 411"/>
              <a:gd name="T6" fmla="*/ 55 w 174"/>
              <a:gd name="T7" fmla="*/ 210 h 411"/>
              <a:gd name="T8" fmla="*/ 99 w 174"/>
              <a:gd name="T9" fmla="*/ 407 h 411"/>
              <a:gd name="T10" fmla="*/ 57 w 174"/>
              <a:gd name="T11" fmla="*/ 411 h 411"/>
              <a:gd name="T12" fmla="*/ 0 w 174"/>
              <a:gd name="T13" fmla="*/ 133 h 411"/>
            </a:gdLst>
            <a:ahLst/>
            <a:cxnLst>
              <a:cxn ang="0">
                <a:pos x="T0" y="T1"/>
              </a:cxn>
              <a:cxn ang="0">
                <a:pos x="T2" y="T3"/>
              </a:cxn>
              <a:cxn ang="0">
                <a:pos x="T4" y="T5"/>
              </a:cxn>
              <a:cxn ang="0">
                <a:pos x="T6" y="T7"/>
              </a:cxn>
              <a:cxn ang="0">
                <a:pos x="T8" y="T9"/>
              </a:cxn>
              <a:cxn ang="0">
                <a:pos x="T10" y="T11"/>
              </a:cxn>
              <a:cxn ang="0">
                <a:pos x="T12" y="T13"/>
              </a:cxn>
            </a:cxnLst>
            <a:rect l="0" t="0" r="r" b="b"/>
            <a:pathLst>
              <a:path w="174" h="411">
                <a:moveTo>
                  <a:pt x="0" y="133"/>
                </a:moveTo>
                <a:cubicBezTo>
                  <a:pt x="43" y="125"/>
                  <a:pt x="106" y="169"/>
                  <a:pt x="132" y="0"/>
                </a:cubicBezTo>
                <a:cubicBezTo>
                  <a:pt x="174" y="4"/>
                  <a:pt x="174" y="4"/>
                  <a:pt x="174" y="4"/>
                </a:cubicBezTo>
                <a:cubicBezTo>
                  <a:pt x="157" y="177"/>
                  <a:pt x="120" y="180"/>
                  <a:pt x="55" y="210"/>
                </a:cubicBezTo>
                <a:cubicBezTo>
                  <a:pt x="99" y="407"/>
                  <a:pt x="99" y="407"/>
                  <a:pt x="99" y="407"/>
                </a:cubicBezTo>
                <a:cubicBezTo>
                  <a:pt x="57" y="411"/>
                  <a:pt x="57" y="411"/>
                  <a:pt x="57" y="411"/>
                </a:cubicBezTo>
                <a:lnTo>
                  <a:pt x="0" y="13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38" name="Freeform 178"/>
          <p:cNvSpPr/>
          <p:nvPr>
            <p:custDataLst>
              <p:tags r:id="rId23"/>
            </p:custDataLst>
          </p:nvPr>
        </p:nvSpPr>
        <p:spPr bwMode="auto">
          <a:xfrm>
            <a:off x="7746365" y="3154045"/>
            <a:ext cx="62865" cy="261620"/>
          </a:xfrm>
          <a:custGeom>
            <a:avLst/>
            <a:gdLst>
              <a:gd name="T0" fmla="*/ 14 w 61"/>
              <a:gd name="T1" fmla="*/ 0 h 253"/>
              <a:gd name="T2" fmla="*/ 14 w 61"/>
              <a:gd name="T3" fmla="*/ 0 h 253"/>
              <a:gd name="T4" fmla="*/ 61 w 61"/>
              <a:gd name="T5" fmla="*/ 66 h 253"/>
              <a:gd name="T6" fmla="*/ 29 w 61"/>
              <a:gd name="T7" fmla="*/ 77 h 253"/>
              <a:gd name="T8" fmla="*/ 54 w 61"/>
              <a:gd name="T9" fmla="*/ 81 h 253"/>
              <a:gd name="T10" fmla="*/ 53 w 61"/>
              <a:gd name="T11" fmla="*/ 253 h 253"/>
              <a:gd name="T12" fmla="*/ 0 w 61"/>
              <a:gd name="T13" fmla="*/ 4 h 253"/>
              <a:gd name="T14" fmla="*/ 14 w 61"/>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253">
                <a:moveTo>
                  <a:pt x="14" y="0"/>
                </a:moveTo>
                <a:lnTo>
                  <a:pt x="14" y="0"/>
                </a:lnTo>
                <a:lnTo>
                  <a:pt x="61" y="66"/>
                </a:lnTo>
                <a:lnTo>
                  <a:pt x="29" y="77"/>
                </a:lnTo>
                <a:lnTo>
                  <a:pt x="54" y="81"/>
                </a:lnTo>
                <a:lnTo>
                  <a:pt x="53" y="253"/>
                </a:lnTo>
                <a:lnTo>
                  <a:pt x="0" y="4"/>
                </a:lnTo>
                <a:lnTo>
                  <a:pt x="14"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39" name="Freeform 179"/>
          <p:cNvSpPr/>
          <p:nvPr>
            <p:custDataLst>
              <p:tags r:id="rId24"/>
            </p:custDataLst>
          </p:nvPr>
        </p:nvSpPr>
        <p:spPr bwMode="auto">
          <a:xfrm>
            <a:off x="7734935" y="3157855"/>
            <a:ext cx="21590" cy="44450"/>
          </a:xfrm>
          <a:custGeom>
            <a:avLst/>
            <a:gdLst>
              <a:gd name="T0" fmla="*/ 0 w 15"/>
              <a:gd name="T1" fmla="*/ 5 h 31"/>
              <a:gd name="T2" fmla="*/ 2 w 15"/>
              <a:gd name="T3" fmla="*/ 1 h 31"/>
              <a:gd name="T4" fmla="*/ 15 w 15"/>
              <a:gd name="T5" fmla="*/ 15 h 31"/>
              <a:gd name="T6" fmla="*/ 3 w 15"/>
              <a:gd name="T7" fmla="*/ 30 h 31"/>
              <a:gd name="T8" fmla="*/ 0 w 15"/>
              <a:gd name="T9" fmla="*/ 5 h 31"/>
            </a:gdLst>
            <a:ahLst/>
            <a:cxnLst>
              <a:cxn ang="0">
                <a:pos x="T0" y="T1"/>
              </a:cxn>
              <a:cxn ang="0">
                <a:pos x="T2" y="T3"/>
              </a:cxn>
              <a:cxn ang="0">
                <a:pos x="T4" y="T5"/>
              </a:cxn>
              <a:cxn ang="0">
                <a:pos x="T6" y="T7"/>
              </a:cxn>
              <a:cxn ang="0">
                <a:pos x="T8" y="T9"/>
              </a:cxn>
            </a:cxnLst>
            <a:rect l="0" t="0" r="r" b="b"/>
            <a:pathLst>
              <a:path w="15" h="31">
                <a:moveTo>
                  <a:pt x="0" y="5"/>
                </a:moveTo>
                <a:cubicBezTo>
                  <a:pt x="2" y="1"/>
                  <a:pt x="2" y="1"/>
                  <a:pt x="2" y="1"/>
                </a:cubicBezTo>
                <a:cubicBezTo>
                  <a:pt x="2" y="0"/>
                  <a:pt x="15" y="15"/>
                  <a:pt x="15" y="15"/>
                </a:cubicBezTo>
                <a:cubicBezTo>
                  <a:pt x="15" y="15"/>
                  <a:pt x="3" y="31"/>
                  <a:pt x="3" y="30"/>
                </a:cubicBezTo>
                <a:lnTo>
                  <a:pt x="0"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0" name="Freeform 180"/>
          <p:cNvSpPr/>
          <p:nvPr>
            <p:custDataLst>
              <p:tags r:id="rId25"/>
            </p:custDataLst>
          </p:nvPr>
        </p:nvSpPr>
        <p:spPr bwMode="auto">
          <a:xfrm>
            <a:off x="7721600" y="3200400"/>
            <a:ext cx="76200" cy="360680"/>
          </a:xfrm>
          <a:custGeom>
            <a:avLst/>
            <a:gdLst>
              <a:gd name="T0" fmla="*/ 0 w 74"/>
              <a:gd name="T1" fmla="*/ 1 h 349"/>
              <a:gd name="T2" fmla="*/ 20 w 74"/>
              <a:gd name="T3" fmla="*/ 0 h 349"/>
              <a:gd name="T4" fmla="*/ 74 w 74"/>
              <a:gd name="T5" fmla="*/ 289 h 349"/>
              <a:gd name="T6" fmla="*/ 54 w 74"/>
              <a:gd name="T7" fmla="*/ 349 h 349"/>
              <a:gd name="T8" fmla="*/ 14 w 74"/>
              <a:gd name="T9" fmla="*/ 291 h 349"/>
              <a:gd name="T10" fmla="*/ 0 w 74"/>
              <a:gd name="T11" fmla="*/ 1 h 349"/>
            </a:gdLst>
            <a:ahLst/>
            <a:cxnLst>
              <a:cxn ang="0">
                <a:pos x="T0" y="T1"/>
              </a:cxn>
              <a:cxn ang="0">
                <a:pos x="T2" y="T3"/>
              </a:cxn>
              <a:cxn ang="0">
                <a:pos x="T4" y="T5"/>
              </a:cxn>
              <a:cxn ang="0">
                <a:pos x="T6" y="T7"/>
              </a:cxn>
              <a:cxn ang="0">
                <a:pos x="T8" y="T9"/>
              </a:cxn>
              <a:cxn ang="0">
                <a:pos x="T10" y="T11"/>
              </a:cxn>
            </a:cxnLst>
            <a:rect l="0" t="0" r="r" b="b"/>
            <a:pathLst>
              <a:path w="74" h="349">
                <a:moveTo>
                  <a:pt x="0" y="1"/>
                </a:moveTo>
                <a:lnTo>
                  <a:pt x="20" y="0"/>
                </a:lnTo>
                <a:lnTo>
                  <a:pt x="74" y="289"/>
                </a:lnTo>
                <a:lnTo>
                  <a:pt x="54" y="349"/>
                </a:lnTo>
                <a:lnTo>
                  <a:pt x="14" y="291"/>
                </a:lnTo>
                <a:lnTo>
                  <a:pt x="0" y="1"/>
                </a:lnTo>
                <a:close/>
              </a:path>
            </a:pathLst>
          </a:custGeom>
          <a:solidFill>
            <a:schemeClr val="accent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1" name="Freeform 181"/>
          <p:cNvSpPr/>
          <p:nvPr>
            <p:custDataLst>
              <p:tags r:id="rId26"/>
            </p:custDataLst>
          </p:nvPr>
        </p:nvSpPr>
        <p:spPr bwMode="auto">
          <a:xfrm>
            <a:off x="7700010" y="3164205"/>
            <a:ext cx="42545" cy="43180"/>
          </a:xfrm>
          <a:custGeom>
            <a:avLst/>
            <a:gdLst>
              <a:gd name="T0" fmla="*/ 0 w 29"/>
              <a:gd name="T1" fmla="*/ 7 h 30"/>
              <a:gd name="T2" fmla="*/ 29 w 29"/>
              <a:gd name="T3" fmla="*/ 0 h 30"/>
              <a:gd name="T4" fmla="*/ 29 w 29"/>
              <a:gd name="T5" fmla="*/ 27 h 30"/>
              <a:gd name="T6" fmla="*/ 15 w 29"/>
              <a:gd name="T7" fmla="*/ 30 h 30"/>
              <a:gd name="T8" fmla="*/ 0 w 29"/>
              <a:gd name="T9" fmla="*/ 7 h 30"/>
            </a:gdLst>
            <a:ahLst/>
            <a:cxnLst>
              <a:cxn ang="0">
                <a:pos x="T0" y="T1"/>
              </a:cxn>
              <a:cxn ang="0">
                <a:pos x="T2" y="T3"/>
              </a:cxn>
              <a:cxn ang="0">
                <a:pos x="T4" y="T5"/>
              </a:cxn>
              <a:cxn ang="0">
                <a:pos x="T6" y="T7"/>
              </a:cxn>
              <a:cxn ang="0">
                <a:pos x="T8" y="T9"/>
              </a:cxn>
            </a:cxnLst>
            <a:rect l="0" t="0" r="r" b="b"/>
            <a:pathLst>
              <a:path w="29" h="30">
                <a:moveTo>
                  <a:pt x="0" y="7"/>
                </a:moveTo>
                <a:cubicBezTo>
                  <a:pt x="1" y="7"/>
                  <a:pt x="29" y="0"/>
                  <a:pt x="29" y="0"/>
                </a:cubicBezTo>
                <a:cubicBezTo>
                  <a:pt x="29" y="27"/>
                  <a:pt x="29" y="27"/>
                  <a:pt x="29" y="27"/>
                </a:cubicBezTo>
                <a:cubicBezTo>
                  <a:pt x="15" y="30"/>
                  <a:pt x="15" y="30"/>
                  <a:pt x="15" y="30"/>
                </a:cubicBezTo>
                <a:lnTo>
                  <a:pt x="0" y="7"/>
                </a:lnTo>
                <a:close/>
              </a:path>
            </a:pathLst>
          </a:custGeom>
          <a:solidFill>
            <a:schemeClr val="accent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2" name="Freeform 182"/>
          <p:cNvSpPr/>
          <p:nvPr>
            <p:custDataLst>
              <p:tags r:id="rId27"/>
            </p:custDataLst>
          </p:nvPr>
        </p:nvSpPr>
        <p:spPr bwMode="auto">
          <a:xfrm>
            <a:off x="7733030" y="3139440"/>
            <a:ext cx="27940" cy="62865"/>
          </a:xfrm>
          <a:custGeom>
            <a:avLst/>
            <a:gdLst>
              <a:gd name="T0" fmla="*/ 0 w 27"/>
              <a:gd name="T1" fmla="*/ 24 h 61"/>
              <a:gd name="T2" fmla="*/ 27 w 27"/>
              <a:gd name="T3" fmla="*/ 61 h 61"/>
              <a:gd name="T4" fmla="*/ 27 w 27"/>
              <a:gd name="T5" fmla="*/ 10 h 61"/>
              <a:gd name="T6" fmla="*/ 7 w 27"/>
              <a:gd name="T7" fmla="*/ 0 h 61"/>
              <a:gd name="T8" fmla="*/ 0 w 27"/>
              <a:gd name="T9" fmla="*/ 24 h 61"/>
            </a:gdLst>
            <a:ahLst/>
            <a:cxnLst>
              <a:cxn ang="0">
                <a:pos x="T0" y="T1"/>
              </a:cxn>
              <a:cxn ang="0">
                <a:pos x="T2" y="T3"/>
              </a:cxn>
              <a:cxn ang="0">
                <a:pos x="T4" y="T5"/>
              </a:cxn>
              <a:cxn ang="0">
                <a:pos x="T6" y="T7"/>
              </a:cxn>
              <a:cxn ang="0">
                <a:pos x="T8" y="T9"/>
              </a:cxn>
            </a:cxnLst>
            <a:rect l="0" t="0" r="r" b="b"/>
            <a:pathLst>
              <a:path w="27" h="61">
                <a:moveTo>
                  <a:pt x="0" y="24"/>
                </a:moveTo>
                <a:lnTo>
                  <a:pt x="27" y="61"/>
                </a:lnTo>
                <a:lnTo>
                  <a:pt x="27" y="10"/>
                </a:lnTo>
                <a:lnTo>
                  <a:pt x="7" y="0"/>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3" name="Freeform 183"/>
          <p:cNvSpPr/>
          <p:nvPr>
            <p:custDataLst>
              <p:tags r:id="rId28"/>
            </p:custDataLst>
          </p:nvPr>
        </p:nvSpPr>
        <p:spPr bwMode="auto">
          <a:xfrm>
            <a:off x="7623175" y="3147695"/>
            <a:ext cx="87630" cy="71120"/>
          </a:xfrm>
          <a:custGeom>
            <a:avLst/>
            <a:gdLst>
              <a:gd name="T0" fmla="*/ 0 w 85"/>
              <a:gd name="T1" fmla="*/ 24 h 69"/>
              <a:gd name="T2" fmla="*/ 11 w 85"/>
              <a:gd name="T3" fmla="*/ 0 h 69"/>
              <a:gd name="T4" fmla="*/ 85 w 85"/>
              <a:gd name="T5" fmla="*/ 23 h 69"/>
              <a:gd name="T6" fmla="*/ 67 w 85"/>
              <a:gd name="T7" fmla="*/ 69 h 69"/>
              <a:gd name="T8" fmla="*/ 0 w 85"/>
              <a:gd name="T9" fmla="*/ 24 h 69"/>
            </a:gdLst>
            <a:ahLst/>
            <a:cxnLst>
              <a:cxn ang="0">
                <a:pos x="T0" y="T1"/>
              </a:cxn>
              <a:cxn ang="0">
                <a:pos x="T2" y="T3"/>
              </a:cxn>
              <a:cxn ang="0">
                <a:pos x="T4" y="T5"/>
              </a:cxn>
              <a:cxn ang="0">
                <a:pos x="T6" y="T7"/>
              </a:cxn>
              <a:cxn ang="0">
                <a:pos x="T8" y="T9"/>
              </a:cxn>
            </a:cxnLst>
            <a:rect l="0" t="0" r="r" b="b"/>
            <a:pathLst>
              <a:path w="85" h="69">
                <a:moveTo>
                  <a:pt x="0" y="24"/>
                </a:moveTo>
                <a:lnTo>
                  <a:pt x="11" y="0"/>
                </a:lnTo>
                <a:lnTo>
                  <a:pt x="85" y="23"/>
                </a:lnTo>
                <a:lnTo>
                  <a:pt x="67" y="69"/>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4" name="Freeform 184"/>
          <p:cNvSpPr/>
          <p:nvPr>
            <p:custDataLst>
              <p:tags r:id="rId29"/>
            </p:custDataLst>
          </p:nvPr>
        </p:nvSpPr>
        <p:spPr bwMode="auto">
          <a:xfrm>
            <a:off x="7552055" y="2958465"/>
            <a:ext cx="100965" cy="180975"/>
          </a:xfrm>
          <a:custGeom>
            <a:avLst/>
            <a:gdLst>
              <a:gd name="T0" fmla="*/ 70 w 70"/>
              <a:gd name="T1" fmla="*/ 17 h 125"/>
              <a:gd name="T2" fmla="*/ 63 w 70"/>
              <a:gd name="T3" fmla="*/ 10 h 125"/>
              <a:gd name="T4" fmla="*/ 2 w 70"/>
              <a:gd name="T5" fmla="*/ 56 h 125"/>
              <a:gd name="T6" fmla="*/ 14 w 70"/>
              <a:gd name="T7" fmla="*/ 105 h 125"/>
              <a:gd name="T8" fmla="*/ 54 w 70"/>
              <a:gd name="T9" fmla="*/ 125 h 125"/>
              <a:gd name="T10" fmla="*/ 52 w 70"/>
              <a:gd name="T11" fmla="*/ 109 h 125"/>
              <a:gd name="T12" fmla="*/ 40 w 70"/>
              <a:gd name="T13" fmla="*/ 97 h 125"/>
              <a:gd name="T14" fmla="*/ 27 w 70"/>
              <a:gd name="T15" fmla="*/ 93 h 125"/>
              <a:gd name="T16" fmla="*/ 22 w 70"/>
              <a:gd name="T17" fmla="*/ 79 h 125"/>
              <a:gd name="T18" fmla="*/ 32 w 70"/>
              <a:gd name="T19" fmla="*/ 75 h 125"/>
              <a:gd name="T20" fmla="*/ 47 w 70"/>
              <a:gd name="T21" fmla="*/ 83 h 125"/>
              <a:gd name="T22" fmla="*/ 51 w 70"/>
              <a:gd name="T23" fmla="*/ 80 h 125"/>
              <a:gd name="T24" fmla="*/ 31 w 70"/>
              <a:gd name="T25" fmla="*/ 20 h 125"/>
              <a:gd name="T26" fmla="*/ 7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70" y="17"/>
                </a:moveTo>
                <a:cubicBezTo>
                  <a:pt x="70" y="14"/>
                  <a:pt x="67" y="12"/>
                  <a:pt x="63" y="10"/>
                </a:cubicBezTo>
                <a:cubicBezTo>
                  <a:pt x="39" y="0"/>
                  <a:pt x="4" y="31"/>
                  <a:pt x="2" y="56"/>
                </a:cubicBezTo>
                <a:cubicBezTo>
                  <a:pt x="0" y="73"/>
                  <a:pt x="1" y="97"/>
                  <a:pt x="14" y="105"/>
                </a:cubicBezTo>
                <a:cubicBezTo>
                  <a:pt x="27" y="114"/>
                  <a:pt x="54" y="125"/>
                  <a:pt x="54" y="125"/>
                </a:cubicBezTo>
                <a:cubicBezTo>
                  <a:pt x="54" y="125"/>
                  <a:pt x="53" y="110"/>
                  <a:pt x="52" y="109"/>
                </a:cubicBezTo>
                <a:cubicBezTo>
                  <a:pt x="52" y="107"/>
                  <a:pt x="40" y="97"/>
                  <a:pt x="40" y="97"/>
                </a:cubicBezTo>
                <a:cubicBezTo>
                  <a:pt x="40" y="97"/>
                  <a:pt x="33" y="97"/>
                  <a:pt x="27" y="93"/>
                </a:cubicBezTo>
                <a:cubicBezTo>
                  <a:pt x="20" y="88"/>
                  <a:pt x="19" y="85"/>
                  <a:pt x="22" y="79"/>
                </a:cubicBezTo>
                <a:cubicBezTo>
                  <a:pt x="25" y="74"/>
                  <a:pt x="28" y="74"/>
                  <a:pt x="32" y="75"/>
                </a:cubicBezTo>
                <a:cubicBezTo>
                  <a:pt x="36" y="75"/>
                  <a:pt x="46" y="84"/>
                  <a:pt x="47" y="83"/>
                </a:cubicBezTo>
                <a:cubicBezTo>
                  <a:pt x="48" y="82"/>
                  <a:pt x="51" y="80"/>
                  <a:pt x="51" y="80"/>
                </a:cubicBezTo>
                <a:cubicBezTo>
                  <a:pt x="36" y="70"/>
                  <a:pt x="9" y="34"/>
                  <a:pt x="31" y="20"/>
                </a:cubicBezTo>
                <a:cubicBezTo>
                  <a:pt x="53" y="6"/>
                  <a:pt x="70" y="17"/>
                  <a:pt x="70" y="17"/>
                </a:cubicBez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5" name="Freeform 185"/>
          <p:cNvSpPr/>
          <p:nvPr>
            <p:custDataLst>
              <p:tags r:id="rId30"/>
            </p:custDataLst>
          </p:nvPr>
        </p:nvSpPr>
        <p:spPr bwMode="auto">
          <a:xfrm>
            <a:off x="7912735" y="2917190"/>
            <a:ext cx="47625" cy="29845"/>
          </a:xfrm>
          <a:custGeom>
            <a:avLst/>
            <a:gdLst>
              <a:gd name="T0" fmla="*/ 13 w 33"/>
              <a:gd name="T1" fmla="*/ 0 h 21"/>
              <a:gd name="T2" fmla="*/ 1 w 33"/>
              <a:gd name="T3" fmla="*/ 4 h 21"/>
              <a:gd name="T4" fmla="*/ 4 w 33"/>
              <a:gd name="T5" fmla="*/ 15 h 21"/>
              <a:gd name="T6" fmla="*/ 28 w 33"/>
              <a:gd name="T7" fmla="*/ 18 h 21"/>
              <a:gd name="T8" fmla="*/ 27 w 33"/>
              <a:gd name="T9" fmla="*/ 7 h 21"/>
              <a:gd name="T10" fmla="*/ 13 w 33"/>
              <a:gd name="T11" fmla="*/ 0 h 21"/>
            </a:gdLst>
            <a:ahLst/>
            <a:cxnLst>
              <a:cxn ang="0">
                <a:pos x="T0" y="T1"/>
              </a:cxn>
              <a:cxn ang="0">
                <a:pos x="T2" y="T3"/>
              </a:cxn>
              <a:cxn ang="0">
                <a:pos x="T4" y="T5"/>
              </a:cxn>
              <a:cxn ang="0">
                <a:pos x="T6" y="T7"/>
              </a:cxn>
              <a:cxn ang="0">
                <a:pos x="T8" y="T9"/>
              </a:cxn>
              <a:cxn ang="0">
                <a:pos x="T10" y="T11"/>
              </a:cxn>
            </a:cxnLst>
            <a:rect l="0" t="0" r="r" b="b"/>
            <a:pathLst>
              <a:path w="33" h="21">
                <a:moveTo>
                  <a:pt x="13" y="0"/>
                </a:moveTo>
                <a:cubicBezTo>
                  <a:pt x="13" y="0"/>
                  <a:pt x="3" y="0"/>
                  <a:pt x="1" y="4"/>
                </a:cubicBezTo>
                <a:cubicBezTo>
                  <a:pt x="0" y="8"/>
                  <a:pt x="0" y="12"/>
                  <a:pt x="4" y="15"/>
                </a:cubicBezTo>
                <a:cubicBezTo>
                  <a:pt x="9" y="18"/>
                  <a:pt x="23" y="21"/>
                  <a:pt x="28" y="18"/>
                </a:cubicBezTo>
                <a:cubicBezTo>
                  <a:pt x="33" y="15"/>
                  <a:pt x="31" y="9"/>
                  <a:pt x="27" y="7"/>
                </a:cubicBezTo>
                <a:cubicBezTo>
                  <a:pt x="22" y="5"/>
                  <a:pt x="13" y="0"/>
                  <a:pt x="13"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7" name="Freeform 196"/>
          <p:cNvSpPr/>
          <p:nvPr>
            <p:custDataLst>
              <p:tags r:id="rId31"/>
            </p:custDataLst>
          </p:nvPr>
        </p:nvSpPr>
        <p:spPr bwMode="auto">
          <a:xfrm>
            <a:off x="6588760" y="4100830"/>
            <a:ext cx="665480" cy="753110"/>
          </a:xfrm>
          <a:custGeom>
            <a:avLst/>
            <a:gdLst>
              <a:gd name="T0" fmla="*/ 249 w 461"/>
              <a:gd name="T1" fmla="*/ 25 h 521"/>
              <a:gd name="T2" fmla="*/ 415 w 461"/>
              <a:gd name="T3" fmla="*/ 108 h 521"/>
              <a:gd name="T4" fmla="*/ 331 w 461"/>
              <a:gd name="T5" fmla="*/ 266 h 521"/>
              <a:gd name="T6" fmla="*/ 397 w 461"/>
              <a:gd name="T7" fmla="*/ 292 h 521"/>
              <a:gd name="T8" fmla="*/ 299 w 461"/>
              <a:gd name="T9" fmla="*/ 291 h 521"/>
              <a:gd name="T10" fmla="*/ 298 w 461"/>
              <a:gd name="T11" fmla="*/ 288 h 521"/>
              <a:gd name="T12" fmla="*/ 285 w 461"/>
              <a:gd name="T13" fmla="*/ 290 h 521"/>
              <a:gd name="T14" fmla="*/ 342 w 461"/>
              <a:gd name="T15" fmla="*/ 97 h 521"/>
              <a:gd name="T16" fmla="*/ 203 w 461"/>
              <a:gd name="T17" fmla="*/ 109 h 521"/>
              <a:gd name="T18" fmla="*/ 88 w 461"/>
              <a:gd name="T19" fmla="*/ 452 h 521"/>
              <a:gd name="T20" fmla="*/ 76 w 461"/>
              <a:gd name="T21" fmla="*/ 462 h 521"/>
              <a:gd name="T22" fmla="*/ 4 w 461"/>
              <a:gd name="T23" fmla="*/ 518 h 521"/>
              <a:gd name="T24" fmla="*/ 38 w 461"/>
              <a:gd name="T25" fmla="*/ 440 h 521"/>
              <a:gd name="T26" fmla="*/ 120 w 461"/>
              <a:gd name="T27" fmla="*/ 17 h 521"/>
              <a:gd name="T28" fmla="*/ 249 w 461"/>
              <a:gd name="T29" fmla="*/ 25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1">
                <a:moveTo>
                  <a:pt x="249" y="25"/>
                </a:moveTo>
                <a:cubicBezTo>
                  <a:pt x="305" y="36"/>
                  <a:pt x="461" y="0"/>
                  <a:pt x="415" y="108"/>
                </a:cubicBezTo>
                <a:cubicBezTo>
                  <a:pt x="385" y="178"/>
                  <a:pt x="359" y="215"/>
                  <a:pt x="331" y="266"/>
                </a:cubicBezTo>
                <a:cubicBezTo>
                  <a:pt x="349" y="273"/>
                  <a:pt x="401" y="291"/>
                  <a:pt x="397" y="292"/>
                </a:cubicBezTo>
                <a:cubicBezTo>
                  <a:pt x="390" y="295"/>
                  <a:pt x="300" y="297"/>
                  <a:pt x="299" y="291"/>
                </a:cubicBezTo>
                <a:cubicBezTo>
                  <a:pt x="299" y="291"/>
                  <a:pt x="300" y="297"/>
                  <a:pt x="298" y="288"/>
                </a:cubicBezTo>
                <a:cubicBezTo>
                  <a:pt x="285" y="290"/>
                  <a:pt x="285" y="290"/>
                  <a:pt x="285" y="290"/>
                </a:cubicBezTo>
                <a:cubicBezTo>
                  <a:pt x="266" y="250"/>
                  <a:pt x="368" y="99"/>
                  <a:pt x="342" y="97"/>
                </a:cubicBezTo>
                <a:cubicBezTo>
                  <a:pt x="282" y="93"/>
                  <a:pt x="210" y="110"/>
                  <a:pt x="203" y="109"/>
                </a:cubicBezTo>
                <a:cubicBezTo>
                  <a:pt x="198" y="109"/>
                  <a:pt x="156" y="224"/>
                  <a:pt x="88" y="452"/>
                </a:cubicBezTo>
                <a:cubicBezTo>
                  <a:pt x="76" y="462"/>
                  <a:pt x="76" y="462"/>
                  <a:pt x="76" y="462"/>
                </a:cubicBezTo>
                <a:cubicBezTo>
                  <a:pt x="75" y="469"/>
                  <a:pt x="13" y="521"/>
                  <a:pt x="4" y="518"/>
                </a:cubicBezTo>
                <a:cubicBezTo>
                  <a:pt x="0" y="517"/>
                  <a:pt x="25" y="459"/>
                  <a:pt x="38" y="440"/>
                </a:cubicBezTo>
                <a:cubicBezTo>
                  <a:pt x="86" y="229"/>
                  <a:pt x="103" y="125"/>
                  <a:pt x="120" y="17"/>
                </a:cubicBezTo>
                <a:lnTo>
                  <a:pt x="249"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8" name="Freeform 197"/>
          <p:cNvSpPr/>
          <p:nvPr>
            <p:custDataLst>
              <p:tags r:id="rId32"/>
            </p:custDataLst>
          </p:nvPr>
        </p:nvSpPr>
        <p:spPr bwMode="auto">
          <a:xfrm>
            <a:off x="6757670" y="4132580"/>
            <a:ext cx="208915" cy="50800"/>
          </a:xfrm>
          <a:custGeom>
            <a:avLst/>
            <a:gdLst>
              <a:gd name="T0" fmla="*/ 2 w 144"/>
              <a:gd name="T1" fmla="*/ 10 h 35"/>
              <a:gd name="T2" fmla="*/ 87 w 144"/>
              <a:gd name="T3" fmla="*/ 12 h 35"/>
              <a:gd name="T4" fmla="*/ 142 w 144"/>
              <a:gd name="T5" fmla="*/ 0 h 35"/>
              <a:gd name="T6" fmla="*/ 140 w 144"/>
              <a:gd name="T7" fmla="*/ 20 h 35"/>
              <a:gd name="T8" fmla="*/ 74 w 144"/>
              <a:gd name="T9" fmla="*/ 35 h 35"/>
              <a:gd name="T10" fmla="*/ 0 w 144"/>
              <a:gd name="T11" fmla="*/ 28 h 35"/>
              <a:gd name="T12" fmla="*/ 2 w 144"/>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4" h="35">
                <a:moveTo>
                  <a:pt x="2" y="10"/>
                </a:moveTo>
                <a:cubicBezTo>
                  <a:pt x="8" y="11"/>
                  <a:pt x="56" y="16"/>
                  <a:pt x="87" y="12"/>
                </a:cubicBezTo>
                <a:cubicBezTo>
                  <a:pt x="119" y="9"/>
                  <a:pt x="142" y="0"/>
                  <a:pt x="142" y="0"/>
                </a:cubicBezTo>
                <a:cubicBezTo>
                  <a:pt x="142" y="0"/>
                  <a:pt x="144" y="19"/>
                  <a:pt x="140" y="20"/>
                </a:cubicBezTo>
                <a:cubicBezTo>
                  <a:pt x="135" y="21"/>
                  <a:pt x="126" y="35"/>
                  <a:pt x="74" y="35"/>
                </a:cubicBezTo>
                <a:cubicBezTo>
                  <a:pt x="21" y="34"/>
                  <a:pt x="0" y="28"/>
                  <a:pt x="0" y="28"/>
                </a:cubicBezTo>
                <a:lnTo>
                  <a:pt x="2"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49" name="Freeform 198"/>
          <p:cNvSpPr/>
          <p:nvPr>
            <p:custDataLst>
              <p:tags r:id="rId33"/>
            </p:custDataLst>
          </p:nvPr>
        </p:nvSpPr>
        <p:spPr bwMode="auto">
          <a:xfrm>
            <a:off x="6743065" y="3735070"/>
            <a:ext cx="220345" cy="452755"/>
          </a:xfrm>
          <a:custGeom>
            <a:avLst/>
            <a:gdLst>
              <a:gd name="T0" fmla="*/ 87 w 152"/>
              <a:gd name="T1" fmla="*/ 0 h 313"/>
              <a:gd name="T2" fmla="*/ 101 w 152"/>
              <a:gd name="T3" fmla="*/ 17 h 313"/>
              <a:gd name="T4" fmla="*/ 152 w 152"/>
              <a:gd name="T5" fmla="*/ 280 h 313"/>
              <a:gd name="T6" fmla="*/ 0 w 152"/>
              <a:gd name="T7" fmla="*/ 293 h 313"/>
              <a:gd name="T8" fmla="*/ 4 w 152"/>
              <a:gd name="T9" fmla="*/ 18 h 313"/>
              <a:gd name="T10" fmla="*/ 32 w 152"/>
              <a:gd name="T11" fmla="*/ 14 h 313"/>
              <a:gd name="T12" fmla="*/ 87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87" y="0"/>
                </a:moveTo>
                <a:cubicBezTo>
                  <a:pt x="93" y="9"/>
                  <a:pt x="101" y="17"/>
                  <a:pt x="101" y="17"/>
                </a:cubicBezTo>
                <a:cubicBezTo>
                  <a:pt x="148" y="25"/>
                  <a:pt x="148" y="236"/>
                  <a:pt x="152" y="280"/>
                </a:cubicBezTo>
                <a:cubicBezTo>
                  <a:pt x="141" y="313"/>
                  <a:pt x="18" y="302"/>
                  <a:pt x="0" y="293"/>
                </a:cubicBezTo>
                <a:cubicBezTo>
                  <a:pt x="11" y="196"/>
                  <a:pt x="27" y="112"/>
                  <a:pt x="4" y="18"/>
                </a:cubicBezTo>
                <a:cubicBezTo>
                  <a:pt x="21" y="16"/>
                  <a:pt x="32" y="14"/>
                  <a:pt x="32" y="14"/>
                </a:cubicBezTo>
                <a:cubicBezTo>
                  <a:pt x="87" y="0"/>
                  <a:pt x="87" y="0"/>
                  <a:pt x="87"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0" name="Freeform 199"/>
          <p:cNvSpPr/>
          <p:nvPr>
            <p:custDataLst>
              <p:tags r:id="rId34"/>
            </p:custDataLst>
          </p:nvPr>
        </p:nvSpPr>
        <p:spPr bwMode="auto">
          <a:xfrm>
            <a:off x="6764655" y="3727450"/>
            <a:ext cx="120015" cy="31115"/>
          </a:xfrm>
          <a:custGeom>
            <a:avLst/>
            <a:gdLst>
              <a:gd name="T0" fmla="*/ 4 w 116"/>
              <a:gd name="T1" fmla="*/ 30 h 30"/>
              <a:gd name="T2" fmla="*/ 0 w 116"/>
              <a:gd name="T3" fmla="*/ 9 h 30"/>
              <a:gd name="T4" fmla="*/ 104 w 116"/>
              <a:gd name="T5" fmla="*/ 0 h 30"/>
              <a:gd name="T6" fmla="*/ 116 w 116"/>
              <a:gd name="T7" fmla="*/ 27 h 30"/>
              <a:gd name="T8" fmla="*/ 4 w 116"/>
              <a:gd name="T9" fmla="*/ 30 h 30"/>
            </a:gdLst>
            <a:ahLst/>
            <a:cxnLst>
              <a:cxn ang="0">
                <a:pos x="T0" y="T1"/>
              </a:cxn>
              <a:cxn ang="0">
                <a:pos x="T2" y="T3"/>
              </a:cxn>
              <a:cxn ang="0">
                <a:pos x="T4" y="T5"/>
              </a:cxn>
              <a:cxn ang="0">
                <a:pos x="T6" y="T7"/>
              </a:cxn>
              <a:cxn ang="0">
                <a:pos x="T8" y="T9"/>
              </a:cxn>
            </a:cxnLst>
            <a:rect l="0" t="0" r="r" b="b"/>
            <a:pathLst>
              <a:path w="116" h="30">
                <a:moveTo>
                  <a:pt x="4" y="30"/>
                </a:moveTo>
                <a:lnTo>
                  <a:pt x="0" y="9"/>
                </a:lnTo>
                <a:lnTo>
                  <a:pt x="104" y="0"/>
                </a:lnTo>
                <a:lnTo>
                  <a:pt x="116" y="27"/>
                </a:lnTo>
                <a:lnTo>
                  <a:pt x="4" y="30"/>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1" name="Freeform 200"/>
          <p:cNvSpPr/>
          <p:nvPr>
            <p:custDataLst>
              <p:tags r:id="rId35"/>
            </p:custDataLst>
          </p:nvPr>
        </p:nvSpPr>
        <p:spPr bwMode="auto">
          <a:xfrm>
            <a:off x="6669405" y="3554095"/>
            <a:ext cx="207645" cy="227330"/>
          </a:xfrm>
          <a:custGeom>
            <a:avLst/>
            <a:gdLst>
              <a:gd name="T0" fmla="*/ 20 w 144"/>
              <a:gd name="T1" fmla="*/ 35 h 157"/>
              <a:gd name="T2" fmla="*/ 76 w 144"/>
              <a:gd name="T3" fmla="*/ 6 h 157"/>
              <a:gd name="T4" fmla="*/ 89 w 144"/>
              <a:gd name="T5" fmla="*/ 17 h 157"/>
              <a:gd name="T6" fmla="*/ 116 w 144"/>
              <a:gd name="T7" fmla="*/ 15 h 157"/>
              <a:gd name="T8" fmla="*/ 119 w 144"/>
              <a:gd name="T9" fmla="*/ 29 h 157"/>
              <a:gd name="T10" fmla="*/ 139 w 144"/>
              <a:gd name="T11" fmla="*/ 59 h 157"/>
              <a:gd name="T12" fmla="*/ 125 w 144"/>
              <a:gd name="T13" fmla="*/ 105 h 157"/>
              <a:gd name="T14" fmla="*/ 138 w 144"/>
              <a:gd name="T15" fmla="*/ 122 h 157"/>
              <a:gd name="T16" fmla="*/ 138 w 144"/>
              <a:gd name="T17" fmla="*/ 122 h 157"/>
              <a:gd name="T18" fmla="*/ 134 w 144"/>
              <a:gd name="T19" fmla="*/ 157 h 157"/>
              <a:gd name="T20" fmla="*/ 69 w 144"/>
              <a:gd name="T21" fmla="*/ 138 h 157"/>
              <a:gd name="T22" fmla="*/ 67 w 144"/>
              <a:gd name="T23" fmla="*/ 121 h 157"/>
              <a:gd name="T24" fmla="*/ 59 w 144"/>
              <a:gd name="T25" fmla="*/ 112 h 157"/>
              <a:gd name="T26" fmla="*/ 20 w 144"/>
              <a:gd name="T27" fmla="*/ 3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157">
                <a:moveTo>
                  <a:pt x="20" y="35"/>
                </a:moveTo>
                <a:cubicBezTo>
                  <a:pt x="37" y="5"/>
                  <a:pt x="44" y="0"/>
                  <a:pt x="76" y="6"/>
                </a:cubicBezTo>
                <a:cubicBezTo>
                  <a:pt x="78" y="6"/>
                  <a:pt x="87" y="17"/>
                  <a:pt x="89" y="17"/>
                </a:cubicBezTo>
                <a:cubicBezTo>
                  <a:pt x="96" y="17"/>
                  <a:pt x="104" y="16"/>
                  <a:pt x="116" y="15"/>
                </a:cubicBezTo>
                <a:cubicBezTo>
                  <a:pt x="119" y="29"/>
                  <a:pt x="119" y="29"/>
                  <a:pt x="119" y="29"/>
                </a:cubicBezTo>
                <a:cubicBezTo>
                  <a:pt x="119" y="29"/>
                  <a:pt x="135" y="51"/>
                  <a:pt x="139" y="59"/>
                </a:cubicBezTo>
                <a:cubicBezTo>
                  <a:pt x="144" y="68"/>
                  <a:pt x="123" y="96"/>
                  <a:pt x="125" y="105"/>
                </a:cubicBezTo>
                <a:cubicBezTo>
                  <a:pt x="127" y="114"/>
                  <a:pt x="135" y="118"/>
                  <a:pt x="138" y="122"/>
                </a:cubicBezTo>
                <a:cubicBezTo>
                  <a:pt x="138" y="122"/>
                  <a:pt x="138" y="122"/>
                  <a:pt x="138" y="122"/>
                </a:cubicBezTo>
                <a:cubicBezTo>
                  <a:pt x="134" y="157"/>
                  <a:pt x="134" y="157"/>
                  <a:pt x="134" y="157"/>
                </a:cubicBezTo>
                <a:cubicBezTo>
                  <a:pt x="134" y="157"/>
                  <a:pt x="66" y="142"/>
                  <a:pt x="69" y="138"/>
                </a:cubicBezTo>
                <a:cubicBezTo>
                  <a:pt x="71" y="135"/>
                  <a:pt x="67" y="121"/>
                  <a:pt x="67" y="121"/>
                </a:cubicBezTo>
                <a:cubicBezTo>
                  <a:pt x="62" y="113"/>
                  <a:pt x="62" y="112"/>
                  <a:pt x="59" y="112"/>
                </a:cubicBezTo>
                <a:cubicBezTo>
                  <a:pt x="21" y="105"/>
                  <a:pt x="0" y="69"/>
                  <a:pt x="20"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2" name="Freeform 201"/>
          <p:cNvSpPr/>
          <p:nvPr>
            <p:custDataLst>
              <p:tags r:id="rId36"/>
            </p:custDataLst>
          </p:nvPr>
        </p:nvSpPr>
        <p:spPr bwMode="auto">
          <a:xfrm>
            <a:off x="6739890" y="3639820"/>
            <a:ext cx="137160" cy="134620"/>
          </a:xfrm>
          <a:custGeom>
            <a:avLst/>
            <a:gdLst>
              <a:gd name="T0" fmla="*/ 90 w 95"/>
              <a:gd name="T1" fmla="*/ 0 h 93"/>
              <a:gd name="T2" fmla="*/ 76 w 95"/>
              <a:gd name="T3" fmla="*/ 46 h 93"/>
              <a:gd name="T4" fmla="*/ 89 w 95"/>
              <a:gd name="T5" fmla="*/ 63 h 93"/>
              <a:gd name="T6" fmla="*/ 89 w 95"/>
              <a:gd name="T7" fmla="*/ 63 h 93"/>
              <a:gd name="T8" fmla="*/ 86 w 95"/>
              <a:gd name="T9" fmla="*/ 89 h 93"/>
              <a:gd name="T10" fmla="*/ 59 w 95"/>
              <a:gd name="T11" fmla="*/ 92 h 93"/>
              <a:gd name="T12" fmla="*/ 58 w 95"/>
              <a:gd name="T13" fmla="*/ 92 h 93"/>
              <a:gd name="T14" fmla="*/ 20 w 95"/>
              <a:gd name="T15" fmla="*/ 75 h 93"/>
              <a:gd name="T16" fmla="*/ 19 w 95"/>
              <a:gd name="T17" fmla="*/ 65 h 93"/>
              <a:gd name="T18" fmla="*/ 11 w 95"/>
              <a:gd name="T19" fmla="*/ 54 h 93"/>
              <a:gd name="T20" fmla="*/ 14 w 95"/>
              <a:gd name="T21" fmla="*/ 46 h 93"/>
              <a:gd name="T22" fmla="*/ 0 w 95"/>
              <a:gd name="T23" fmla="*/ 29 h 93"/>
              <a:gd name="T24" fmla="*/ 6 w 95"/>
              <a:gd name="T25" fmla="*/ 24 h 93"/>
              <a:gd name="T26" fmla="*/ 20 w 95"/>
              <a:gd name="T27" fmla="*/ 33 h 93"/>
              <a:gd name="T28" fmla="*/ 90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90" y="0"/>
                </a:moveTo>
                <a:cubicBezTo>
                  <a:pt x="95" y="9"/>
                  <a:pt x="74" y="37"/>
                  <a:pt x="76" y="46"/>
                </a:cubicBezTo>
                <a:cubicBezTo>
                  <a:pt x="78" y="55"/>
                  <a:pt x="86" y="59"/>
                  <a:pt x="89" y="63"/>
                </a:cubicBezTo>
                <a:cubicBezTo>
                  <a:pt x="89" y="63"/>
                  <a:pt x="89" y="63"/>
                  <a:pt x="89" y="63"/>
                </a:cubicBezTo>
                <a:cubicBezTo>
                  <a:pt x="86" y="89"/>
                  <a:pt x="86" y="89"/>
                  <a:pt x="86" y="89"/>
                </a:cubicBezTo>
                <a:cubicBezTo>
                  <a:pt x="75" y="92"/>
                  <a:pt x="64" y="93"/>
                  <a:pt x="59" y="92"/>
                </a:cubicBezTo>
                <a:cubicBezTo>
                  <a:pt x="58" y="92"/>
                  <a:pt x="58" y="92"/>
                  <a:pt x="58" y="92"/>
                </a:cubicBezTo>
                <a:cubicBezTo>
                  <a:pt x="51" y="90"/>
                  <a:pt x="33" y="82"/>
                  <a:pt x="20" y="75"/>
                </a:cubicBezTo>
                <a:cubicBezTo>
                  <a:pt x="20" y="71"/>
                  <a:pt x="19" y="65"/>
                  <a:pt x="19" y="65"/>
                </a:cubicBezTo>
                <a:cubicBezTo>
                  <a:pt x="17" y="63"/>
                  <a:pt x="16" y="55"/>
                  <a:pt x="11" y="54"/>
                </a:cubicBezTo>
                <a:cubicBezTo>
                  <a:pt x="12" y="50"/>
                  <a:pt x="13" y="48"/>
                  <a:pt x="14" y="46"/>
                </a:cubicBezTo>
                <a:cubicBezTo>
                  <a:pt x="14" y="44"/>
                  <a:pt x="0" y="29"/>
                  <a:pt x="0" y="29"/>
                </a:cubicBezTo>
                <a:cubicBezTo>
                  <a:pt x="0" y="29"/>
                  <a:pt x="6" y="29"/>
                  <a:pt x="6" y="24"/>
                </a:cubicBezTo>
                <a:cubicBezTo>
                  <a:pt x="10" y="27"/>
                  <a:pt x="16" y="32"/>
                  <a:pt x="20" y="33"/>
                </a:cubicBezTo>
                <a:cubicBezTo>
                  <a:pt x="45" y="36"/>
                  <a:pt x="76" y="3"/>
                  <a:pt x="9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3" name="Freeform 202"/>
          <p:cNvSpPr/>
          <p:nvPr>
            <p:custDataLst>
              <p:tags r:id="rId37"/>
            </p:custDataLst>
          </p:nvPr>
        </p:nvSpPr>
        <p:spPr bwMode="auto">
          <a:xfrm>
            <a:off x="6792595" y="3749040"/>
            <a:ext cx="59690" cy="42545"/>
          </a:xfrm>
          <a:custGeom>
            <a:avLst/>
            <a:gdLst>
              <a:gd name="T0" fmla="*/ 0 w 42"/>
              <a:gd name="T1" fmla="*/ 21 h 29"/>
              <a:gd name="T2" fmla="*/ 9 w 42"/>
              <a:gd name="T3" fmla="*/ 0 h 29"/>
              <a:gd name="T4" fmla="*/ 34 w 42"/>
              <a:gd name="T5" fmla="*/ 7 h 29"/>
              <a:gd name="T6" fmla="*/ 41 w 42"/>
              <a:gd name="T7" fmla="*/ 29 h 29"/>
              <a:gd name="T8" fmla="*/ 0 w 42"/>
              <a:gd name="T9" fmla="*/ 21 h 29"/>
            </a:gdLst>
            <a:ahLst/>
            <a:cxnLst>
              <a:cxn ang="0">
                <a:pos x="T0" y="T1"/>
              </a:cxn>
              <a:cxn ang="0">
                <a:pos x="T2" y="T3"/>
              </a:cxn>
              <a:cxn ang="0">
                <a:pos x="T4" y="T5"/>
              </a:cxn>
              <a:cxn ang="0">
                <a:pos x="T6" y="T7"/>
              </a:cxn>
              <a:cxn ang="0">
                <a:pos x="T8" y="T9"/>
              </a:cxn>
            </a:cxnLst>
            <a:rect l="0" t="0" r="r" b="b"/>
            <a:pathLst>
              <a:path w="42" h="29">
                <a:moveTo>
                  <a:pt x="0" y="21"/>
                </a:moveTo>
                <a:cubicBezTo>
                  <a:pt x="3" y="14"/>
                  <a:pt x="6" y="7"/>
                  <a:pt x="9" y="0"/>
                </a:cubicBezTo>
                <a:cubicBezTo>
                  <a:pt x="17" y="3"/>
                  <a:pt x="32" y="7"/>
                  <a:pt x="34" y="7"/>
                </a:cubicBezTo>
                <a:cubicBezTo>
                  <a:pt x="34" y="7"/>
                  <a:pt x="42" y="29"/>
                  <a:pt x="41" y="29"/>
                </a:cubicBezTo>
                <a:lnTo>
                  <a:pt x="0"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4" name="Freeform 203"/>
          <p:cNvSpPr/>
          <p:nvPr>
            <p:custDataLst>
              <p:tags r:id="rId38"/>
            </p:custDataLst>
          </p:nvPr>
        </p:nvSpPr>
        <p:spPr bwMode="auto">
          <a:xfrm>
            <a:off x="6685280" y="3759835"/>
            <a:ext cx="156210" cy="472440"/>
          </a:xfrm>
          <a:custGeom>
            <a:avLst/>
            <a:gdLst>
              <a:gd name="T0" fmla="*/ 83 w 108"/>
              <a:gd name="T1" fmla="*/ 9 h 327"/>
              <a:gd name="T2" fmla="*/ 57 w 108"/>
              <a:gd name="T3" fmla="*/ 327 h 327"/>
              <a:gd name="T4" fmla="*/ 0 w 108"/>
              <a:gd name="T5" fmla="*/ 305 h 327"/>
              <a:gd name="T6" fmla="*/ 24 w 108"/>
              <a:gd name="T7" fmla="*/ 75 h 327"/>
              <a:gd name="T8" fmla="*/ 44 w 108"/>
              <a:gd name="T9" fmla="*/ 1 h 327"/>
              <a:gd name="T10" fmla="*/ 47 w 108"/>
              <a:gd name="T11" fmla="*/ 0 h 327"/>
              <a:gd name="T12" fmla="*/ 83 w 108"/>
              <a:gd name="T13" fmla="*/ 9 h 327"/>
            </a:gdLst>
            <a:ahLst/>
            <a:cxnLst>
              <a:cxn ang="0">
                <a:pos x="T0" y="T1"/>
              </a:cxn>
              <a:cxn ang="0">
                <a:pos x="T2" y="T3"/>
              </a:cxn>
              <a:cxn ang="0">
                <a:pos x="T4" y="T5"/>
              </a:cxn>
              <a:cxn ang="0">
                <a:pos x="T6" y="T7"/>
              </a:cxn>
              <a:cxn ang="0">
                <a:pos x="T8" y="T9"/>
              </a:cxn>
              <a:cxn ang="0">
                <a:pos x="T10" y="T11"/>
              </a:cxn>
              <a:cxn ang="0">
                <a:pos x="T12" y="T13"/>
              </a:cxn>
            </a:cxnLst>
            <a:rect l="0" t="0" r="r" b="b"/>
            <a:pathLst>
              <a:path w="108" h="327">
                <a:moveTo>
                  <a:pt x="83" y="9"/>
                </a:moveTo>
                <a:cubicBezTo>
                  <a:pt x="108" y="15"/>
                  <a:pt x="57" y="327"/>
                  <a:pt x="57" y="327"/>
                </a:cubicBezTo>
                <a:cubicBezTo>
                  <a:pt x="52" y="321"/>
                  <a:pt x="22" y="318"/>
                  <a:pt x="0" y="305"/>
                </a:cubicBezTo>
                <a:cubicBezTo>
                  <a:pt x="24" y="75"/>
                  <a:pt x="24" y="75"/>
                  <a:pt x="24" y="75"/>
                </a:cubicBezTo>
                <a:cubicBezTo>
                  <a:pt x="44" y="1"/>
                  <a:pt x="44" y="1"/>
                  <a:pt x="44" y="1"/>
                </a:cubicBezTo>
                <a:cubicBezTo>
                  <a:pt x="45" y="1"/>
                  <a:pt x="46" y="1"/>
                  <a:pt x="47" y="0"/>
                </a:cubicBezTo>
                <a:lnTo>
                  <a:pt x="83" y="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5" name="Freeform 204"/>
          <p:cNvSpPr/>
          <p:nvPr>
            <p:custDataLst>
              <p:tags r:id="rId39"/>
            </p:custDataLst>
          </p:nvPr>
        </p:nvSpPr>
        <p:spPr bwMode="auto">
          <a:xfrm>
            <a:off x="6468110" y="3454400"/>
            <a:ext cx="90170" cy="99060"/>
          </a:xfrm>
          <a:custGeom>
            <a:avLst/>
            <a:gdLst>
              <a:gd name="T0" fmla="*/ 40 w 62"/>
              <a:gd name="T1" fmla="*/ 69 h 69"/>
              <a:gd name="T2" fmla="*/ 50 w 62"/>
              <a:gd name="T3" fmla="*/ 51 h 69"/>
              <a:gd name="T4" fmla="*/ 52 w 62"/>
              <a:gd name="T5" fmla="*/ 36 h 69"/>
              <a:gd name="T6" fmla="*/ 60 w 62"/>
              <a:gd name="T7" fmla="*/ 28 h 69"/>
              <a:gd name="T8" fmla="*/ 54 w 62"/>
              <a:gd name="T9" fmla="*/ 12 h 69"/>
              <a:gd name="T10" fmla="*/ 49 w 62"/>
              <a:gd name="T11" fmla="*/ 10 h 69"/>
              <a:gd name="T12" fmla="*/ 43 w 62"/>
              <a:gd name="T13" fmla="*/ 3 h 69"/>
              <a:gd name="T14" fmla="*/ 35 w 62"/>
              <a:gd name="T15" fmla="*/ 3 h 69"/>
              <a:gd name="T16" fmla="*/ 27 w 62"/>
              <a:gd name="T17" fmla="*/ 1 h 69"/>
              <a:gd name="T18" fmla="*/ 5 w 62"/>
              <a:gd name="T19" fmla="*/ 11 h 69"/>
              <a:gd name="T20" fmla="*/ 4 w 62"/>
              <a:gd name="T21" fmla="*/ 36 h 69"/>
              <a:gd name="T22" fmla="*/ 16 w 62"/>
              <a:gd name="T23" fmla="*/ 60 h 69"/>
              <a:gd name="T24" fmla="*/ 40 w 62"/>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9">
                <a:moveTo>
                  <a:pt x="40" y="69"/>
                </a:moveTo>
                <a:cubicBezTo>
                  <a:pt x="42" y="64"/>
                  <a:pt x="46" y="60"/>
                  <a:pt x="50" y="51"/>
                </a:cubicBezTo>
                <a:cubicBezTo>
                  <a:pt x="51" y="47"/>
                  <a:pt x="52" y="41"/>
                  <a:pt x="52" y="36"/>
                </a:cubicBezTo>
                <a:cubicBezTo>
                  <a:pt x="55" y="35"/>
                  <a:pt x="58" y="31"/>
                  <a:pt x="60" y="28"/>
                </a:cubicBezTo>
                <a:cubicBezTo>
                  <a:pt x="62" y="24"/>
                  <a:pt x="57" y="14"/>
                  <a:pt x="54" y="12"/>
                </a:cubicBezTo>
                <a:cubicBezTo>
                  <a:pt x="53" y="11"/>
                  <a:pt x="51" y="10"/>
                  <a:pt x="49" y="10"/>
                </a:cubicBezTo>
                <a:cubicBezTo>
                  <a:pt x="47" y="7"/>
                  <a:pt x="45" y="5"/>
                  <a:pt x="43" y="3"/>
                </a:cubicBezTo>
                <a:cubicBezTo>
                  <a:pt x="42" y="2"/>
                  <a:pt x="38" y="3"/>
                  <a:pt x="35" y="3"/>
                </a:cubicBezTo>
                <a:cubicBezTo>
                  <a:pt x="33" y="0"/>
                  <a:pt x="31" y="0"/>
                  <a:pt x="27" y="1"/>
                </a:cubicBezTo>
                <a:cubicBezTo>
                  <a:pt x="21" y="2"/>
                  <a:pt x="9" y="6"/>
                  <a:pt x="5" y="11"/>
                </a:cubicBezTo>
                <a:cubicBezTo>
                  <a:pt x="0" y="17"/>
                  <a:pt x="1" y="28"/>
                  <a:pt x="4" y="36"/>
                </a:cubicBezTo>
                <a:cubicBezTo>
                  <a:pt x="7" y="44"/>
                  <a:pt x="11" y="56"/>
                  <a:pt x="16" y="60"/>
                </a:cubicBezTo>
                <a:cubicBezTo>
                  <a:pt x="21" y="65"/>
                  <a:pt x="40" y="69"/>
                  <a:pt x="40" y="69"/>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6" name="Freeform 205"/>
          <p:cNvSpPr/>
          <p:nvPr>
            <p:custDataLst>
              <p:tags r:id="rId40"/>
            </p:custDataLst>
          </p:nvPr>
        </p:nvSpPr>
        <p:spPr bwMode="auto">
          <a:xfrm>
            <a:off x="6487795" y="3529965"/>
            <a:ext cx="62230" cy="36195"/>
          </a:xfrm>
          <a:custGeom>
            <a:avLst/>
            <a:gdLst>
              <a:gd name="T0" fmla="*/ 42 w 43"/>
              <a:gd name="T1" fmla="*/ 14 h 25"/>
              <a:gd name="T2" fmla="*/ 43 w 43"/>
              <a:gd name="T3" fmla="*/ 10 h 25"/>
              <a:gd name="T4" fmla="*/ 41 w 43"/>
              <a:gd name="T5" fmla="*/ 0 h 25"/>
              <a:gd name="T6" fmla="*/ 1 w 43"/>
              <a:gd name="T7" fmla="*/ 9 h 25"/>
              <a:gd name="T8" fmla="*/ 5 w 43"/>
              <a:gd name="T9" fmla="*/ 25 h 25"/>
              <a:gd name="T10" fmla="*/ 42 w 43"/>
              <a:gd name="T11" fmla="*/ 14 h 25"/>
            </a:gdLst>
            <a:ahLst/>
            <a:cxnLst>
              <a:cxn ang="0">
                <a:pos x="T0" y="T1"/>
              </a:cxn>
              <a:cxn ang="0">
                <a:pos x="T2" y="T3"/>
              </a:cxn>
              <a:cxn ang="0">
                <a:pos x="T4" y="T5"/>
              </a:cxn>
              <a:cxn ang="0">
                <a:pos x="T6" y="T7"/>
              </a:cxn>
              <a:cxn ang="0">
                <a:pos x="T8" y="T9"/>
              </a:cxn>
              <a:cxn ang="0">
                <a:pos x="T10" y="T11"/>
              </a:cxn>
            </a:cxnLst>
            <a:rect l="0" t="0" r="r" b="b"/>
            <a:pathLst>
              <a:path w="43" h="25">
                <a:moveTo>
                  <a:pt x="42" y="14"/>
                </a:moveTo>
                <a:cubicBezTo>
                  <a:pt x="42" y="13"/>
                  <a:pt x="43" y="10"/>
                  <a:pt x="43" y="10"/>
                </a:cubicBezTo>
                <a:cubicBezTo>
                  <a:pt x="41" y="0"/>
                  <a:pt x="41" y="0"/>
                  <a:pt x="41" y="0"/>
                </a:cubicBezTo>
                <a:cubicBezTo>
                  <a:pt x="41" y="0"/>
                  <a:pt x="0" y="10"/>
                  <a:pt x="1" y="9"/>
                </a:cubicBezTo>
                <a:cubicBezTo>
                  <a:pt x="2" y="9"/>
                  <a:pt x="5" y="25"/>
                  <a:pt x="5" y="25"/>
                </a:cubicBez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7" name="Freeform 206"/>
          <p:cNvSpPr/>
          <p:nvPr>
            <p:custDataLst>
              <p:tags r:id="rId41"/>
            </p:custDataLst>
          </p:nvPr>
        </p:nvSpPr>
        <p:spPr bwMode="auto">
          <a:xfrm>
            <a:off x="6487795" y="3539490"/>
            <a:ext cx="293370" cy="342900"/>
          </a:xfrm>
          <a:custGeom>
            <a:avLst/>
            <a:gdLst>
              <a:gd name="T0" fmla="*/ 203 w 203"/>
              <a:gd name="T1" fmla="*/ 237 h 237"/>
              <a:gd name="T2" fmla="*/ 0 w 203"/>
              <a:gd name="T3" fmla="*/ 10 h 237"/>
              <a:gd name="T4" fmla="*/ 44 w 203"/>
              <a:gd name="T5" fmla="*/ 0 h 237"/>
              <a:gd name="T6" fmla="*/ 195 w 203"/>
              <a:gd name="T7" fmla="*/ 162 h 237"/>
              <a:gd name="T8" fmla="*/ 203 w 203"/>
              <a:gd name="T9" fmla="*/ 237 h 237"/>
            </a:gdLst>
            <a:ahLst/>
            <a:cxnLst>
              <a:cxn ang="0">
                <a:pos x="T0" y="T1"/>
              </a:cxn>
              <a:cxn ang="0">
                <a:pos x="T2" y="T3"/>
              </a:cxn>
              <a:cxn ang="0">
                <a:pos x="T4" y="T5"/>
              </a:cxn>
              <a:cxn ang="0">
                <a:pos x="T6" y="T7"/>
              </a:cxn>
              <a:cxn ang="0">
                <a:pos x="T8" y="T9"/>
              </a:cxn>
            </a:cxnLst>
            <a:rect l="0" t="0" r="r" b="b"/>
            <a:pathLst>
              <a:path w="203" h="237">
                <a:moveTo>
                  <a:pt x="203" y="237"/>
                </a:moveTo>
                <a:cubicBezTo>
                  <a:pt x="148" y="222"/>
                  <a:pt x="21" y="165"/>
                  <a:pt x="0" y="10"/>
                </a:cubicBezTo>
                <a:cubicBezTo>
                  <a:pt x="16" y="9"/>
                  <a:pt x="29" y="3"/>
                  <a:pt x="44" y="0"/>
                </a:cubicBezTo>
                <a:cubicBezTo>
                  <a:pt x="66" y="114"/>
                  <a:pt x="132" y="170"/>
                  <a:pt x="195" y="162"/>
                </a:cubicBezTo>
                <a:lnTo>
                  <a:pt x="203" y="237"/>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8" name="Freeform 207"/>
          <p:cNvSpPr/>
          <p:nvPr>
            <p:custDataLst>
              <p:tags r:id="rId42"/>
            </p:custDataLst>
          </p:nvPr>
        </p:nvSpPr>
        <p:spPr bwMode="auto">
          <a:xfrm>
            <a:off x="6757670" y="3755390"/>
            <a:ext cx="67945" cy="278765"/>
          </a:xfrm>
          <a:custGeom>
            <a:avLst/>
            <a:gdLst>
              <a:gd name="T0" fmla="*/ 33 w 47"/>
              <a:gd name="T1" fmla="*/ 12 h 193"/>
              <a:gd name="T2" fmla="*/ 27 w 47"/>
              <a:gd name="T3" fmla="*/ 193 h 193"/>
              <a:gd name="T4" fmla="*/ 10 w 47"/>
              <a:gd name="T5" fmla="*/ 69 h 193"/>
              <a:gd name="T6" fmla="*/ 31 w 47"/>
              <a:gd name="T7" fmla="*/ 64 h 193"/>
              <a:gd name="T8" fmla="*/ 0 w 47"/>
              <a:gd name="T9" fmla="*/ 53 h 193"/>
              <a:gd name="T10" fmla="*/ 8 w 47"/>
              <a:gd name="T11" fmla="*/ 0 h 193"/>
              <a:gd name="T12" fmla="*/ 3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33" y="12"/>
                </a:moveTo>
                <a:cubicBezTo>
                  <a:pt x="47" y="19"/>
                  <a:pt x="39" y="102"/>
                  <a:pt x="27" y="193"/>
                </a:cubicBezTo>
                <a:cubicBezTo>
                  <a:pt x="27" y="193"/>
                  <a:pt x="10" y="69"/>
                  <a:pt x="10" y="69"/>
                </a:cubicBezTo>
                <a:cubicBezTo>
                  <a:pt x="31" y="64"/>
                  <a:pt x="31" y="64"/>
                  <a:pt x="31" y="64"/>
                </a:cubicBezTo>
                <a:cubicBezTo>
                  <a:pt x="0" y="53"/>
                  <a:pt x="0" y="53"/>
                  <a:pt x="0" y="53"/>
                </a:cubicBezTo>
                <a:cubicBezTo>
                  <a:pt x="8" y="0"/>
                  <a:pt x="8" y="0"/>
                  <a:pt x="8" y="0"/>
                </a:cubicBezTo>
                <a:lnTo>
                  <a:pt x="33" y="12"/>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59" name="Freeform 208"/>
          <p:cNvSpPr/>
          <p:nvPr>
            <p:custDataLst>
              <p:tags r:id="rId43"/>
            </p:custDataLst>
          </p:nvPr>
        </p:nvSpPr>
        <p:spPr bwMode="auto">
          <a:xfrm>
            <a:off x="7042785" y="3458845"/>
            <a:ext cx="86995" cy="105410"/>
          </a:xfrm>
          <a:custGeom>
            <a:avLst/>
            <a:gdLst>
              <a:gd name="T0" fmla="*/ 53 w 60"/>
              <a:gd name="T1" fmla="*/ 17 h 73"/>
              <a:gd name="T2" fmla="*/ 51 w 60"/>
              <a:gd name="T3" fmla="*/ 15 h 73"/>
              <a:gd name="T4" fmla="*/ 51 w 60"/>
              <a:gd name="T5" fmla="*/ 15 h 73"/>
              <a:gd name="T6" fmla="*/ 24 w 60"/>
              <a:gd name="T7" fmla="*/ 5 h 73"/>
              <a:gd name="T8" fmla="*/ 9 w 60"/>
              <a:gd name="T9" fmla="*/ 15 h 73"/>
              <a:gd name="T10" fmla="*/ 5 w 60"/>
              <a:gd name="T11" fmla="*/ 22 h 73"/>
              <a:gd name="T12" fmla="*/ 5 w 60"/>
              <a:gd name="T13" fmla="*/ 33 h 73"/>
              <a:gd name="T14" fmla="*/ 1 w 60"/>
              <a:gd name="T15" fmla="*/ 36 h 73"/>
              <a:gd name="T16" fmla="*/ 4 w 60"/>
              <a:gd name="T17" fmla="*/ 47 h 73"/>
              <a:gd name="T18" fmla="*/ 16 w 60"/>
              <a:gd name="T19" fmla="*/ 51 h 73"/>
              <a:gd name="T20" fmla="*/ 23 w 60"/>
              <a:gd name="T21" fmla="*/ 66 h 73"/>
              <a:gd name="T22" fmla="*/ 56 w 60"/>
              <a:gd name="T23" fmla="*/ 72 h 73"/>
              <a:gd name="T24" fmla="*/ 60 w 60"/>
              <a:gd name="T25" fmla="*/ 46 h 73"/>
              <a:gd name="T26" fmla="*/ 53 w 60"/>
              <a:gd name="T2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3">
                <a:moveTo>
                  <a:pt x="53" y="17"/>
                </a:moveTo>
                <a:cubicBezTo>
                  <a:pt x="52" y="16"/>
                  <a:pt x="51" y="15"/>
                  <a:pt x="51" y="15"/>
                </a:cubicBezTo>
                <a:cubicBezTo>
                  <a:pt x="51" y="15"/>
                  <a:pt x="51" y="15"/>
                  <a:pt x="51" y="15"/>
                </a:cubicBezTo>
                <a:cubicBezTo>
                  <a:pt x="51" y="6"/>
                  <a:pt x="37" y="0"/>
                  <a:pt x="24" y="5"/>
                </a:cubicBezTo>
                <a:cubicBezTo>
                  <a:pt x="16" y="8"/>
                  <a:pt x="11" y="10"/>
                  <a:pt x="9" y="15"/>
                </a:cubicBezTo>
                <a:cubicBezTo>
                  <a:pt x="8" y="17"/>
                  <a:pt x="6" y="19"/>
                  <a:pt x="5" y="22"/>
                </a:cubicBezTo>
                <a:cubicBezTo>
                  <a:pt x="4" y="25"/>
                  <a:pt x="4" y="29"/>
                  <a:pt x="5" y="33"/>
                </a:cubicBezTo>
                <a:cubicBezTo>
                  <a:pt x="3" y="34"/>
                  <a:pt x="2" y="35"/>
                  <a:pt x="1" y="36"/>
                </a:cubicBezTo>
                <a:cubicBezTo>
                  <a:pt x="0" y="40"/>
                  <a:pt x="0" y="43"/>
                  <a:pt x="4" y="47"/>
                </a:cubicBezTo>
                <a:cubicBezTo>
                  <a:pt x="7" y="48"/>
                  <a:pt x="11" y="50"/>
                  <a:pt x="16" y="51"/>
                </a:cubicBezTo>
                <a:cubicBezTo>
                  <a:pt x="20" y="55"/>
                  <a:pt x="23" y="60"/>
                  <a:pt x="23" y="66"/>
                </a:cubicBezTo>
                <a:cubicBezTo>
                  <a:pt x="24" y="73"/>
                  <a:pt x="56" y="72"/>
                  <a:pt x="56" y="72"/>
                </a:cubicBezTo>
                <a:cubicBezTo>
                  <a:pt x="56" y="66"/>
                  <a:pt x="60" y="55"/>
                  <a:pt x="60" y="46"/>
                </a:cubicBezTo>
                <a:cubicBezTo>
                  <a:pt x="60" y="36"/>
                  <a:pt x="53" y="21"/>
                  <a:pt x="53" y="17"/>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0" name="Freeform 209"/>
          <p:cNvSpPr/>
          <p:nvPr>
            <p:custDataLst>
              <p:tags r:id="rId44"/>
            </p:custDataLst>
          </p:nvPr>
        </p:nvSpPr>
        <p:spPr bwMode="auto">
          <a:xfrm>
            <a:off x="7072630" y="3549650"/>
            <a:ext cx="57150" cy="31115"/>
          </a:xfrm>
          <a:custGeom>
            <a:avLst/>
            <a:gdLst>
              <a:gd name="T0" fmla="*/ 0 w 55"/>
              <a:gd name="T1" fmla="*/ 28 h 30"/>
              <a:gd name="T2" fmla="*/ 0 w 55"/>
              <a:gd name="T3" fmla="*/ 0 h 30"/>
              <a:gd name="T4" fmla="*/ 55 w 55"/>
              <a:gd name="T5" fmla="*/ 4 h 30"/>
              <a:gd name="T6" fmla="*/ 50 w 55"/>
              <a:gd name="T7" fmla="*/ 30 h 30"/>
              <a:gd name="T8" fmla="*/ 0 w 55"/>
              <a:gd name="T9" fmla="*/ 28 h 30"/>
            </a:gdLst>
            <a:ahLst/>
            <a:cxnLst>
              <a:cxn ang="0">
                <a:pos x="T0" y="T1"/>
              </a:cxn>
              <a:cxn ang="0">
                <a:pos x="T2" y="T3"/>
              </a:cxn>
              <a:cxn ang="0">
                <a:pos x="T4" y="T5"/>
              </a:cxn>
              <a:cxn ang="0">
                <a:pos x="T6" y="T7"/>
              </a:cxn>
              <a:cxn ang="0">
                <a:pos x="T8" y="T9"/>
              </a:cxn>
            </a:cxnLst>
            <a:rect l="0" t="0" r="r" b="b"/>
            <a:pathLst>
              <a:path w="55" h="30">
                <a:moveTo>
                  <a:pt x="0" y="28"/>
                </a:moveTo>
                <a:lnTo>
                  <a:pt x="0" y="0"/>
                </a:lnTo>
                <a:lnTo>
                  <a:pt x="55" y="4"/>
                </a:lnTo>
                <a:lnTo>
                  <a:pt x="5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1" name="Freeform 210"/>
          <p:cNvSpPr/>
          <p:nvPr>
            <p:custDataLst>
              <p:tags r:id="rId45"/>
            </p:custDataLst>
          </p:nvPr>
        </p:nvSpPr>
        <p:spPr bwMode="auto">
          <a:xfrm>
            <a:off x="6879590" y="3556000"/>
            <a:ext cx="250825" cy="594360"/>
          </a:xfrm>
          <a:custGeom>
            <a:avLst/>
            <a:gdLst>
              <a:gd name="T0" fmla="*/ 0 w 174"/>
              <a:gd name="T1" fmla="*/ 133 h 411"/>
              <a:gd name="T2" fmla="*/ 133 w 174"/>
              <a:gd name="T3" fmla="*/ 0 h 411"/>
              <a:gd name="T4" fmla="*/ 174 w 174"/>
              <a:gd name="T5" fmla="*/ 4 h 411"/>
              <a:gd name="T6" fmla="*/ 55 w 174"/>
              <a:gd name="T7" fmla="*/ 210 h 411"/>
              <a:gd name="T8" fmla="*/ 99 w 174"/>
              <a:gd name="T9" fmla="*/ 407 h 411"/>
              <a:gd name="T10" fmla="*/ 57 w 174"/>
              <a:gd name="T11" fmla="*/ 411 h 411"/>
              <a:gd name="T12" fmla="*/ 0 w 174"/>
              <a:gd name="T13" fmla="*/ 133 h 411"/>
            </a:gdLst>
            <a:ahLst/>
            <a:cxnLst>
              <a:cxn ang="0">
                <a:pos x="T0" y="T1"/>
              </a:cxn>
              <a:cxn ang="0">
                <a:pos x="T2" y="T3"/>
              </a:cxn>
              <a:cxn ang="0">
                <a:pos x="T4" y="T5"/>
              </a:cxn>
              <a:cxn ang="0">
                <a:pos x="T6" y="T7"/>
              </a:cxn>
              <a:cxn ang="0">
                <a:pos x="T8" y="T9"/>
              </a:cxn>
              <a:cxn ang="0">
                <a:pos x="T10" y="T11"/>
              </a:cxn>
              <a:cxn ang="0">
                <a:pos x="T12" y="T13"/>
              </a:cxn>
            </a:cxnLst>
            <a:rect l="0" t="0" r="r" b="b"/>
            <a:pathLst>
              <a:path w="174" h="411">
                <a:moveTo>
                  <a:pt x="0" y="133"/>
                </a:moveTo>
                <a:cubicBezTo>
                  <a:pt x="43" y="125"/>
                  <a:pt x="106" y="169"/>
                  <a:pt x="133" y="0"/>
                </a:cubicBezTo>
                <a:cubicBezTo>
                  <a:pt x="174" y="4"/>
                  <a:pt x="174" y="4"/>
                  <a:pt x="174" y="4"/>
                </a:cubicBezTo>
                <a:cubicBezTo>
                  <a:pt x="157" y="177"/>
                  <a:pt x="120" y="180"/>
                  <a:pt x="55" y="210"/>
                </a:cubicBezTo>
                <a:cubicBezTo>
                  <a:pt x="99" y="407"/>
                  <a:pt x="99" y="407"/>
                  <a:pt x="99" y="407"/>
                </a:cubicBezTo>
                <a:cubicBezTo>
                  <a:pt x="57" y="411"/>
                  <a:pt x="57" y="411"/>
                  <a:pt x="57" y="411"/>
                </a:cubicBezTo>
                <a:lnTo>
                  <a:pt x="0" y="13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2" name="Freeform 211"/>
          <p:cNvSpPr/>
          <p:nvPr>
            <p:custDataLst>
              <p:tags r:id="rId46"/>
            </p:custDataLst>
          </p:nvPr>
        </p:nvSpPr>
        <p:spPr bwMode="auto">
          <a:xfrm>
            <a:off x="6877050" y="3742055"/>
            <a:ext cx="62230" cy="261620"/>
          </a:xfrm>
          <a:custGeom>
            <a:avLst/>
            <a:gdLst>
              <a:gd name="T0" fmla="*/ 13 w 60"/>
              <a:gd name="T1" fmla="*/ 0 h 253"/>
              <a:gd name="T2" fmla="*/ 13 w 60"/>
              <a:gd name="T3" fmla="*/ 0 h 253"/>
              <a:gd name="T4" fmla="*/ 60 w 60"/>
              <a:gd name="T5" fmla="*/ 66 h 253"/>
              <a:gd name="T6" fmla="*/ 28 w 60"/>
              <a:gd name="T7" fmla="*/ 77 h 253"/>
              <a:gd name="T8" fmla="*/ 53 w 60"/>
              <a:gd name="T9" fmla="*/ 81 h 253"/>
              <a:gd name="T10" fmla="*/ 52 w 60"/>
              <a:gd name="T11" fmla="*/ 253 h 253"/>
              <a:gd name="T12" fmla="*/ 0 w 60"/>
              <a:gd name="T13" fmla="*/ 4 h 253"/>
              <a:gd name="T14" fmla="*/ 13 w 60"/>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53">
                <a:moveTo>
                  <a:pt x="13" y="0"/>
                </a:moveTo>
                <a:lnTo>
                  <a:pt x="13" y="0"/>
                </a:lnTo>
                <a:lnTo>
                  <a:pt x="60" y="66"/>
                </a:lnTo>
                <a:lnTo>
                  <a:pt x="28" y="77"/>
                </a:lnTo>
                <a:lnTo>
                  <a:pt x="53" y="81"/>
                </a:lnTo>
                <a:lnTo>
                  <a:pt x="52" y="253"/>
                </a:lnTo>
                <a:lnTo>
                  <a:pt x="0" y="4"/>
                </a:lnTo>
                <a:lnTo>
                  <a:pt x="13"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3" name="Freeform 212"/>
          <p:cNvSpPr/>
          <p:nvPr>
            <p:custDataLst>
              <p:tags r:id="rId47"/>
            </p:custDataLst>
          </p:nvPr>
        </p:nvSpPr>
        <p:spPr bwMode="auto">
          <a:xfrm>
            <a:off x="6864985" y="3745865"/>
            <a:ext cx="21590" cy="45720"/>
          </a:xfrm>
          <a:custGeom>
            <a:avLst/>
            <a:gdLst>
              <a:gd name="T0" fmla="*/ 0 w 15"/>
              <a:gd name="T1" fmla="*/ 5 h 31"/>
              <a:gd name="T2" fmla="*/ 2 w 15"/>
              <a:gd name="T3" fmla="*/ 0 h 31"/>
              <a:gd name="T4" fmla="*/ 15 w 15"/>
              <a:gd name="T5" fmla="*/ 15 h 31"/>
              <a:gd name="T6" fmla="*/ 3 w 15"/>
              <a:gd name="T7" fmla="*/ 30 h 31"/>
              <a:gd name="T8" fmla="*/ 0 w 15"/>
              <a:gd name="T9" fmla="*/ 5 h 31"/>
            </a:gdLst>
            <a:ahLst/>
            <a:cxnLst>
              <a:cxn ang="0">
                <a:pos x="T0" y="T1"/>
              </a:cxn>
              <a:cxn ang="0">
                <a:pos x="T2" y="T3"/>
              </a:cxn>
              <a:cxn ang="0">
                <a:pos x="T4" y="T5"/>
              </a:cxn>
              <a:cxn ang="0">
                <a:pos x="T6" y="T7"/>
              </a:cxn>
              <a:cxn ang="0">
                <a:pos x="T8" y="T9"/>
              </a:cxn>
            </a:cxnLst>
            <a:rect l="0" t="0" r="r" b="b"/>
            <a:pathLst>
              <a:path w="15" h="31">
                <a:moveTo>
                  <a:pt x="0" y="5"/>
                </a:moveTo>
                <a:cubicBezTo>
                  <a:pt x="2" y="0"/>
                  <a:pt x="2" y="0"/>
                  <a:pt x="2" y="0"/>
                </a:cubicBezTo>
                <a:cubicBezTo>
                  <a:pt x="2" y="0"/>
                  <a:pt x="15" y="15"/>
                  <a:pt x="15" y="15"/>
                </a:cubicBezTo>
                <a:cubicBezTo>
                  <a:pt x="15" y="15"/>
                  <a:pt x="3" y="31"/>
                  <a:pt x="3" y="30"/>
                </a:cubicBezTo>
                <a:lnTo>
                  <a:pt x="0"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4" name="Freeform 213"/>
          <p:cNvSpPr/>
          <p:nvPr>
            <p:custDataLst>
              <p:tags r:id="rId48"/>
            </p:custDataLst>
          </p:nvPr>
        </p:nvSpPr>
        <p:spPr bwMode="auto">
          <a:xfrm>
            <a:off x="6851650" y="3788410"/>
            <a:ext cx="76200" cy="361950"/>
          </a:xfrm>
          <a:custGeom>
            <a:avLst/>
            <a:gdLst>
              <a:gd name="T0" fmla="*/ 0 w 74"/>
              <a:gd name="T1" fmla="*/ 1 h 350"/>
              <a:gd name="T2" fmla="*/ 20 w 74"/>
              <a:gd name="T3" fmla="*/ 0 h 350"/>
              <a:gd name="T4" fmla="*/ 74 w 74"/>
              <a:gd name="T5" fmla="*/ 290 h 350"/>
              <a:gd name="T6" fmla="*/ 55 w 74"/>
              <a:gd name="T7" fmla="*/ 350 h 350"/>
              <a:gd name="T8" fmla="*/ 14 w 74"/>
              <a:gd name="T9" fmla="*/ 291 h 350"/>
              <a:gd name="T10" fmla="*/ 0 w 74"/>
              <a:gd name="T11" fmla="*/ 1 h 350"/>
            </a:gdLst>
            <a:ahLst/>
            <a:cxnLst>
              <a:cxn ang="0">
                <a:pos x="T0" y="T1"/>
              </a:cxn>
              <a:cxn ang="0">
                <a:pos x="T2" y="T3"/>
              </a:cxn>
              <a:cxn ang="0">
                <a:pos x="T4" y="T5"/>
              </a:cxn>
              <a:cxn ang="0">
                <a:pos x="T6" y="T7"/>
              </a:cxn>
              <a:cxn ang="0">
                <a:pos x="T8" y="T9"/>
              </a:cxn>
              <a:cxn ang="0">
                <a:pos x="T10" y="T11"/>
              </a:cxn>
            </a:cxnLst>
            <a:rect l="0" t="0" r="r" b="b"/>
            <a:pathLst>
              <a:path w="74" h="350">
                <a:moveTo>
                  <a:pt x="0" y="1"/>
                </a:moveTo>
                <a:lnTo>
                  <a:pt x="20" y="0"/>
                </a:lnTo>
                <a:lnTo>
                  <a:pt x="74" y="290"/>
                </a:lnTo>
                <a:lnTo>
                  <a:pt x="55" y="350"/>
                </a:lnTo>
                <a:lnTo>
                  <a:pt x="14" y="291"/>
                </a:lnTo>
                <a:lnTo>
                  <a:pt x="0" y="1"/>
                </a:lnTo>
                <a:close/>
              </a:path>
            </a:pathLst>
          </a:custGeom>
          <a:solidFill>
            <a:schemeClr val="accent1"/>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5" name="Freeform 214"/>
          <p:cNvSpPr/>
          <p:nvPr>
            <p:custDataLst>
              <p:tags r:id="rId49"/>
            </p:custDataLst>
          </p:nvPr>
        </p:nvSpPr>
        <p:spPr bwMode="auto">
          <a:xfrm>
            <a:off x="6829425" y="3751580"/>
            <a:ext cx="42545" cy="44450"/>
          </a:xfrm>
          <a:custGeom>
            <a:avLst/>
            <a:gdLst>
              <a:gd name="T0" fmla="*/ 0 w 29"/>
              <a:gd name="T1" fmla="*/ 8 h 31"/>
              <a:gd name="T2" fmla="*/ 29 w 29"/>
              <a:gd name="T3" fmla="*/ 0 h 31"/>
              <a:gd name="T4" fmla="*/ 29 w 29"/>
              <a:gd name="T5" fmla="*/ 28 h 31"/>
              <a:gd name="T6" fmla="*/ 15 w 29"/>
              <a:gd name="T7" fmla="*/ 31 h 31"/>
              <a:gd name="T8" fmla="*/ 0 w 29"/>
              <a:gd name="T9" fmla="*/ 8 h 31"/>
            </a:gdLst>
            <a:ahLst/>
            <a:cxnLst>
              <a:cxn ang="0">
                <a:pos x="T0" y="T1"/>
              </a:cxn>
              <a:cxn ang="0">
                <a:pos x="T2" y="T3"/>
              </a:cxn>
              <a:cxn ang="0">
                <a:pos x="T4" y="T5"/>
              </a:cxn>
              <a:cxn ang="0">
                <a:pos x="T6" y="T7"/>
              </a:cxn>
              <a:cxn ang="0">
                <a:pos x="T8" y="T9"/>
              </a:cxn>
            </a:cxnLst>
            <a:rect l="0" t="0" r="r" b="b"/>
            <a:pathLst>
              <a:path w="29" h="31">
                <a:moveTo>
                  <a:pt x="0" y="8"/>
                </a:moveTo>
                <a:cubicBezTo>
                  <a:pt x="1" y="7"/>
                  <a:pt x="29" y="0"/>
                  <a:pt x="29" y="0"/>
                </a:cubicBezTo>
                <a:cubicBezTo>
                  <a:pt x="29" y="28"/>
                  <a:pt x="29" y="28"/>
                  <a:pt x="29" y="28"/>
                </a:cubicBezTo>
                <a:cubicBezTo>
                  <a:pt x="15" y="31"/>
                  <a:pt x="15" y="31"/>
                  <a:pt x="15" y="31"/>
                </a:cubicBezTo>
                <a:lnTo>
                  <a:pt x="0" y="8"/>
                </a:lnTo>
                <a:close/>
              </a:path>
            </a:pathLst>
          </a:custGeom>
          <a:solidFill>
            <a:schemeClr val="accent1"/>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6" name="Freeform 215"/>
          <p:cNvSpPr/>
          <p:nvPr>
            <p:custDataLst>
              <p:tags r:id="rId50"/>
            </p:custDataLst>
          </p:nvPr>
        </p:nvSpPr>
        <p:spPr bwMode="auto">
          <a:xfrm>
            <a:off x="6863080" y="3727450"/>
            <a:ext cx="27940" cy="64135"/>
          </a:xfrm>
          <a:custGeom>
            <a:avLst/>
            <a:gdLst>
              <a:gd name="T0" fmla="*/ 0 w 27"/>
              <a:gd name="T1" fmla="*/ 24 h 62"/>
              <a:gd name="T2" fmla="*/ 27 w 27"/>
              <a:gd name="T3" fmla="*/ 62 h 62"/>
              <a:gd name="T4" fmla="*/ 27 w 27"/>
              <a:gd name="T5" fmla="*/ 10 h 62"/>
              <a:gd name="T6" fmla="*/ 9 w 27"/>
              <a:gd name="T7" fmla="*/ 0 h 62"/>
              <a:gd name="T8" fmla="*/ 0 w 27"/>
              <a:gd name="T9" fmla="*/ 24 h 62"/>
            </a:gdLst>
            <a:ahLst/>
            <a:cxnLst>
              <a:cxn ang="0">
                <a:pos x="T0" y="T1"/>
              </a:cxn>
              <a:cxn ang="0">
                <a:pos x="T2" y="T3"/>
              </a:cxn>
              <a:cxn ang="0">
                <a:pos x="T4" y="T5"/>
              </a:cxn>
              <a:cxn ang="0">
                <a:pos x="T6" y="T7"/>
              </a:cxn>
              <a:cxn ang="0">
                <a:pos x="T8" y="T9"/>
              </a:cxn>
            </a:cxnLst>
            <a:rect l="0" t="0" r="r" b="b"/>
            <a:pathLst>
              <a:path w="27" h="62">
                <a:moveTo>
                  <a:pt x="0" y="24"/>
                </a:moveTo>
                <a:lnTo>
                  <a:pt x="27" y="62"/>
                </a:lnTo>
                <a:lnTo>
                  <a:pt x="27" y="10"/>
                </a:lnTo>
                <a:lnTo>
                  <a:pt x="9" y="0"/>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7" name="Freeform 216"/>
          <p:cNvSpPr/>
          <p:nvPr>
            <p:custDataLst>
              <p:tags r:id="rId51"/>
            </p:custDataLst>
          </p:nvPr>
        </p:nvSpPr>
        <p:spPr bwMode="auto">
          <a:xfrm>
            <a:off x="6753225" y="3736975"/>
            <a:ext cx="87630" cy="70485"/>
          </a:xfrm>
          <a:custGeom>
            <a:avLst/>
            <a:gdLst>
              <a:gd name="T0" fmla="*/ 0 w 85"/>
              <a:gd name="T1" fmla="*/ 22 h 68"/>
              <a:gd name="T2" fmla="*/ 11 w 85"/>
              <a:gd name="T3" fmla="*/ 0 h 68"/>
              <a:gd name="T4" fmla="*/ 85 w 85"/>
              <a:gd name="T5" fmla="*/ 22 h 68"/>
              <a:gd name="T6" fmla="*/ 67 w 85"/>
              <a:gd name="T7" fmla="*/ 68 h 68"/>
              <a:gd name="T8" fmla="*/ 0 w 85"/>
              <a:gd name="T9" fmla="*/ 22 h 68"/>
            </a:gdLst>
            <a:ahLst/>
            <a:cxnLst>
              <a:cxn ang="0">
                <a:pos x="T0" y="T1"/>
              </a:cxn>
              <a:cxn ang="0">
                <a:pos x="T2" y="T3"/>
              </a:cxn>
              <a:cxn ang="0">
                <a:pos x="T4" y="T5"/>
              </a:cxn>
              <a:cxn ang="0">
                <a:pos x="T6" y="T7"/>
              </a:cxn>
              <a:cxn ang="0">
                <a:pos x="T8" y="T9"/>
              </a:cxn>
            </a:cxnLst>
            <a:rect l="0" t="0" r="r" b="b"/>
            <a:pathLst>
              <a:path w="85" h="68">
                <a:moveTo>
                  <a:pt x="0" y="22"/>
                </a:moveTo>
                <a:lnTo>
                  <a:pt x="11" y="0"/>
                </a:lnTo>
                <a:lnTo>
                  <a:pt x="85" y="22"/>
                </a:lnTo>
                <a:lnTo>
                  <a:pt x="67" y="68"/>
                </a:lnTo>
                <a:lnTo>
                  <a:pt x="0" y="22"/>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68" name="Freeform 217"/>
          <p:cNvSpPr/>
          <p:nvPr>
            <p:custDataLst>
              <p:tags r:id="rId52"/>
            </p:custDataLst>
          </p:nvPr>
        </p:nvSpPr>
        <p:spPr bwMode="auto">
          <a:xfrm>
            <a:off x="6682105" y="3546475"/>
            <a:ext cx="100965" cy="180975"/>
          </a:xfrm>
          <a:custGeom>
            <a:avLst/>
            <a:gdLst>
              <a:gd name="T0" fmla="*/ 70 w 70"/>
              <a:gd name="T1" fmla="*/ 17 h 125"/>
              <a:gd name="T2" fmla="*/ 63 w 70"/>
              <a:gd name="T3" fmla="*/ 10 h 125"/>
              <a:gd name="T4" fmla="*/ 2 w 70"/>
              <a:gd name="T5" fmla="*/ 56 h 125"/>
              <a:gd name="T6" fmla="*/ 14 w 70"/>
              <a:gd name="T7" fmla="*/ 105 h 125"/>
              <a:gd name="T8" fmla="*/ 54 w 70"/>
              <a:gd name="T9" fmla="*/ 125 h 125"/>
              <a:gd name="T10" fmla="*/ 52 w 70"/>
              <a:gd name="T11" fmla="*/ 109 h 125"/>
              <a:gd name="T12" fmla="*/ 40 w 70"/>
              <a:gd name="T13" fmla="*/ 96 h 125"/>
              <a:gd name="T14" fmla="*/ 27 w 70"/>
              <a:gd name="T15" fmla="*/ 92 h 125"/>
              <a:gd name="T16" fmla="*/ 22 w 70"/>
              <a:gd name="T17" fmla="*/ 79 h 125"/>
              <a:gd name="T18" fmla="*/ 32 w 70"/>
              <a:gd name="T19" fmla="*/ 74 h 125"/>
              <a:gd name="T20" fmla="*/ 47 w 70"/>
              <a:gd name="T21" fmla="*/ 83 h 125"/>
              <a:gd name="T22" fmla="*/ 51 w 70"/>
              <a:gd name="T23" fmla="*/ 80 h 125"/>
              <a:gd name="T24" fmla="*/ 31 w 70"/>
              <a:gd name="T25" fmla="*/ 20 h 125"/>
              <a:gd name="T26" fmla="*/ 7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70" y="17"/>
                </a:moveTo>
                <a:cubicBezTo>
                  <a:pt x="70" y="14"/>
                  <a:pt x="67" y="12"/>
                  <a:pt x="63" y="10"/>
                </a:cubicBezTo>
                <a:cubicBezTo>
                  <a:pt x="39" y="0"/>
                  <a:pt x="4" y="31"/>
                  <a:pt x="2" y="56"/>
                </a:cubicBezTo>
                <a:cubicBezTo>
                  <a:pt x="0" y="73"/>
                  <a:pt x="1" y="96"/>
                  <a:pt x="14" y="105"/>
                </a:cubicBezTo>
                <a:cubicBezTo>
                  <a:pt x="27" y="114"/>
                  <a:pt x="54" y="125"/>
                  <a:pt x="54" y="125"/>
                </a:cubicBezTo>
                <a:cubicBezTo>
                  <a:pt x="54" y="125"/>
                  <a:pt x="53" y="110"/>
                  <a:pt x="52" y="109"/>
                </a:cubicBezTo>
                <a:cubicBezTo>
                  <a:pt x="52" y="107"/>
                  <a:pt x="40" y="96"/>
                  <a:pt x="40" y="96"/>
                </a:cubicBezTo>
                <a:cubicBezTo>
                  <a:pt x="40" y="96"/>
                  <a:pt x="33" y="97"/>
                  <a:pt x="27" y="92"/>
                </a:cubicBezTo>
                <a:cubicBezTo>
                  <a:pt x="20" y="88"/>
                  <a:pt x="19" y="85"/>
                  <a:pt x="22" y="79"/>
                </a:cubicBezTo>
                <a:cubicBezTo>
                  <a:pt x="25" y="74"/>
                  <a:pt x="28" y="74"/>
                  <a:pt x="32" y="74"/>
                </a:cubicBezTo>
                <a:cubicBezTo>
                  <a:pt x="36" y="75"/>
                  <a:pt x="46" y="84"/>
                  <a:pt x="47" y="83"/>
                </a:cubicBezTo>
                <a:cubicBezTo>
                  <a:pt x="48" y="82"/>
                  <a:pt x="51" y="80"/>
                  <a:pt x="51" y="80"/>
                </a:cubicBezTo>
                <a:cubicBezTo>
                  <a:pt x="36" y="70"/>
                  <a:pt x="9" y="34"/>
                  <a:pt x="31" y="20"/>
                </a:cubicBezTo>
                <a:cubicBezTo>
                  <a:pt x="53" y="6"/>
                  <a:pt x="70" y="17"/>
                  <a:pt x="70" y="17"/>
                </a:cubicBez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0" name="Freeform 218"/>
          <p:cNvSpPr/>
          <p:nvPr>
            <p:custDataLst>
              <p:tags r:id="rId53"/>
            </p:custDataLst>
          </p:nvPr>
        </p:nvSpPr>
        <p:spPr bwMode="auto">
          <a:xfrm>
            <a:off x="7943850" y="3701415"/>
            <a:ext cx="666750" cy="754380"/>
          </a:xfrm>
          <a:custGeom>
            <a:avLst/>
            <a:gdLst>
              <a:gd name="T0" fmla="*/ 212 w 461"/>
              <a:gd name="T1" fmla="*/ 26 h 522"/>
              <a:gd name="T2" fmla="*/ 46 w 461"/>
              <a:gd name="T3" fmla="*/ 109 h 522"/>
              <a:gd name="T4" fmla="*/ 130 w 461"/>
              <a:gd name="T5" fmla="*/ 267 h 522"/>
              <a:gd name="T6" fmla="*/ 63 w 461"/>
              <a:gd name="T7" fmla="*/ 293 h 522"/>
              <a:gd name="T8" fmla="*/ 161 w 461"/>
              <a:gd name="T9" fmla="*/ 292 h 522"/>
              <a:gd name="T10" fmla="*/ 162 w 461"/>
              <a:gd name="T11" fmla="*/ 289 h 522"/>
              <a:gd name="T12" fmla="*/ 175 w 461"/>
              <a:gd name="T13" fmla="*/ 291 h 522"/>
              <a:gd name="T14" fmla="*/ 118 w 461"/>
              <a:gd name="T15" fmla="*/ 98 h 522"/>
              <a:gd name="T16" fmla="*/ 258 w 461"/>
              <a:gd name="T17" fmla="*/ 110 h 522"/>
              <a:gd name="T18" fmla="*/ 373 w 461"/>
              <a:gd name="T19" fmla="*/ 453 h 522"/>
              <a:gd name="T20" fmla="*/ 384 w 461"/>
              <a:gd name="T21" fmla="*/ 463 h 522"/>
              <a:gd name="T22" fmla="*/ 457 w 461"/>
              <a:gd name="T23" fmla="*/ 519 h 522"/>
              <a:gd name="T24" fmla="*/ 423 w 461"/>
              <a:gd name="T25" fmla="*/ 441 h 522"/>
              <a:gd name="T26" fmla="*/ 340 w 461"/>
              <a:gd name="T27" fmla="*/ 18 h 522"/>
              <a:gd name="T28" fmla="*/ 212 w 461"/>
              <a:gd name="T29" fmla="*/ 2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2">
                <a:moveTo>
                  <a:pt x="212" y="26"/>
                </a:moveTo>
                <a:cubicBezTo>
                  <a:pt x="156" y="37"/>
                  <a:pt x="0" y="0"/>
                  <a:pt x="46" y="109"/>
                </a:cubicBezTo>
                <a:cubicBezTo>
                  <a:pt x="75" y="179"/>
                  <a:pt x="101" y="216"/>
                  <a:pt x="130" y="267"/>
                </a:cubicBezTo>
                <a:cubicBezTo>
                  <a:pt x="112" y="274"/>
                  <a:pt x="59" y="292"/>
                  <a:pt x="63" y="293"/>
                </a:cubicBezTo>
                <a:cubicBezTo>
                  <a:pt x="71" y="296"/>
                  <a:pt x="160" y="298"/>
                  <a:pt x="161" y="292"/>
                </a:cubicBezTo>
                <a:cubicBezTo>
                  <a:pt x="162" y="292"/>
                  <a:pt x="160" y="298"/>
                  <a:pt x="162" y="289"/>
                </a:cubicBezTo>
                <a:cubicBezTo>
                  <a:pt x="175" y="291"/>
                  <a:pt x="175" y="291"/>
                  <a:pt x="175" y="291"/>
                </a:cubicBezTo>
                <a:cubicBezTo>
                  <a:pt x="194" y="251"/>
                  <a:pt x="92" y="100"/>
                  <a:pt x="118" y="98"/>
                </a:cubicBezTo>
                <a:cubicBezTo>
                  <a:pt x="178" y="94"/>
                  <a:pt x="250" y="110"/>
                  <a:pt x="258" y="110"/>
                </a:cubicBezTo>
                <a:cubicBezTo>
                  <a:pt x="262" y="110"/>
                  <a:pt x="305" y="225"/>
                  <a:pt x="373" y="453"/>
                </a:cubicBezTo>
                <a:cubicBezTo>
                  <a:pt x="384" y="463"/>
                  <a:pt x="384" y="463"/>
                  <a:pt x="384" y="463"/>
                </a:cubicBezTo>
                <a:cubicBezTo>
                  <a:pt x="386" y="470"/>
                  <a:pt x="447" y="522"/>
                  <a:pt x="457" y="519"/>
                </a:cubicBezTo>
                <a:cubicBezTo>
                  <a:pt x="461" y="518"/>
                  <a:pt x="435" y="460"/>
                  <a:pt x="423" y="441"/>
                </a:cubicBezTo>
                <a:cubicBezTo>
                  <a:pt x="375" y="230"/>
                  <a:pt x="357" y="126"/>
                  <a:pt x="340" y="18"/>
                </a:cubicBezTo>
                <a:lnTo>
                  <a:pt x="212" y="2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1" name="Freeform 219"/>
          <p:cNvSpPr/>
          <p:nvPr>
            <p:custDataLst>
              <p:tags r:id="rId54"/>
            </p:custDataLst>
          </p:nvPr>
        </p:nvSpPr>
        <p:spPr bwMode="auto">
          <a:xfrm>
            <a:off x="8232140" y="3735070"/>
            <a:ext cx="208915" cy="50800"/>
          </a:xfrm>
          <a:custGeom>
            <a:avLst/>
            <a:gdLst>
              <a:gd name="T0" fmla="*/ 143 w 145"/>
              <a:gd name="T1" fmla="*/ 10 h 35"/>
              <a:gd name="T2" fmla="*/ 57 w 145"/>
              <a:gd name="T3" fmla="*/ 12 h 35"/>
              <a:gd name="T4" fmla="*/ 3 w 145"/>
              <a:gd name="T5" fmla="*/ 0 h 35"/>
              <a:gd name="T6" fmla="*/ 5 w 145"/>
              <a:gd name="T7" fmla="*/ 20 h 35"/>
              <a:gd name="T8" fmla="*/ 71 w 145"/>
              <a:gd name="T9" fmla="*/ 35 h 35"/>
              <a:gd name="T10" fmla="*/ 145 w 145"/>
              <a:gd name="T11" fmla="*/ 28 h 35"/>
              <a:gd name="T12" fmla="*/ 143 w 145"/>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5" h="35">
                <a:moveTo>
                  <a:pt x="143" y="10"/>
                </a:moveTo>
                <a:cubicBezTo>
                  <a:pt x="137" y="11"/>
                  <a:pt x="89" y="16"/>
                  <a:pt x="57" y="12"/>
                </a:cubicBezTo>
                <a:cubicBezTo>
                  <a:pt x="26" y="9"/>
                  <a:pt x="3" y="0"/>
                  <a:pt x="3" y="0"/>
                </a:cubicBezTo>
                <a:cubicBezTo>
                  <a:pt x="3" y="0"/>
                  <a:pt x="0" y="19"/>
                  <a:pt x="5" y="20"/>
                </a:cubicBezTo>
                <a:cubicBezTo>
                  <a:pt x="9" y="21"/>
                  <a:pt x="18" y="35"/>
                  <a:pt x="71" y="35"/>
                </a:cubicBezTo>
                <a:cubicBezTo>
                  <a:pt x="123" y="34"/>
                  <a:pt x="145" y="28"/>
                  <a:pt x="145" y="28"/>
                </a:cubicBezTo>
                <a:lnTo>
                  <a:pt x="143"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2" name="Freeform 220"/>
          <p:cNvSpPr/>
          <p:nvPr>
            <p:custDataLst>
              <p:tags r:id="rId55"/>
            </p:custDataLst>
          </p:nvPr>
        </p:nvSpPr>
        <p:spPr bwMode="auto">
          <a:xfrm>
            <a:off x="8234045" y="3338195"/>
            <a:ext cx="220345" cy="451485"/>
          </a:xfrm>
          <a:custGeom>
            <a:avLst/>
            <a:gdLst>
              <a:gd name="T0" fmla="*/ 66 w 152"/>
              <a:gd name="T1" fmla="*/ 0 h 313"/>
              <a:gd name="T2" fmla="*/ 51 w 152"/>
              <a:gd name="T3" fmla="*/ 17 h 313"/>
              <a:gd name="T4" fmla="*/ 0 w 152"/>
              <a:gd name="T5" fmla="*/ 280 h 313"/>
              <a:gd name="T6" fmla="*/ 152 w 152"/>
              <a:gd name="T7" fmla="*/ 293 h 313"/>
              <a:gd name="T8" fmla="*/ 149 w 152"/>
              <a:gd name="T9" fmla="*/ 18 h 313"/>
              <a:gd name="T10" fmla="*/ 120 w 152"/>
              <a:gd name="T11" fmla="*/ 14 h 313"/>
              <a:gd name="T12" fmla="*/ 66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66" y="0"/>
                </a:moveTo>
                <a:cubicBezTo>
                  <a:pt x="60" y="9"/>
                  <a:pt x="51" y="17"/>
                  <a:pt x="51" y="17"/>
                </a:cubicBezTo>
                <a:cubicBezTo>
                  <a:pt x="4" y="25"/>
                  <a:pt x="5" y="236"/>
                  <a:pt x="0" y="280"/>
                </a:cubicBezTo>
                <a:cubicBezTo>
                  <a:pt x="12" y="313"/>
                  <a:pt x="134" y="302"/>
                  <a:pt x="152" y="293"/>
                </a:cubicBezTo>
                <a:cubicBezTo>
                  <a:pt x="142" y="196"/>
                  <a:pt x="125" y="112"/>
                  <a:pt x="149" y="18"/>
                </a:cubicBezTo>
                <a:cubicBezTo>
                  <a:pt x="132" y="16"/>
                  <a:pt x="120" y="14"/>
                  <a:pt x="120" y="14"/>
                </a:cubicBezTo>
                <a:cubicBezTo>
                  <a:pt x="66" y="0"/>
                  <a:pt x="66" y="0"/>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3" name="Freeform 221"/>
          <p:cNvSpPr/>
          <p:nvPr>
            <p:custDataLst>
              <p:tags r:id="rId56"/>
            </p:custDataLst>
          </p:nvPr>
        </p:nvSpPr>
        <p:spPr bwMode="auto">
          <a:xfrm>
            <a:off x="8314055" y="3330575"/>
            <a:ext cx="118745" cy="29845"/>
          </a:xfrm>
          <a:custGeom>
            <a:avLst/>
            <a:gdLst>
              <a:gd name="T0" fmla="*/ 112 w 115"/>
              <a:gd name="T1" fmla="*/ 29 h 29"/>
              <a:gd name="T2" fmla="*/ 115 w 115"/>
              <a:gd name="T3" fmla="*/ 8 h 29"/>
              <a:gd name="T4" fmla="*/ 13 w 115"/>
              <a:gd name="T5" fmla="*/ 0 h 29"/>
              <a:gd name="T6" fmla="*/ 0 w 115"/>
              <a:gd name="T7" fmla="*/ 26 h 29"/>
              <a:gd name="T8" fmla="*/ 112 w 115"/>
              <a:gd name="T9" fmla="*/ 29 h 29"/>
            </a:gdLst>
            <a:ahLst/>
            <a:cxnLst>
              <a:cxn ang="0">
                <a:pos x="T0" y="T1"/>
              </a:cxn>
              <a:cxn ang="0">
                <a:pos x="T2" y="T3"/>
              </a:cxn>
              <a:cxn ang="0">
                <a:pos x="T4" y="T5"/>
              </a:cxn>
              <a:cxn ang="0">
                <a:pos x="T6" y="T7"/>
              </a:cxn>
              <a:cxn ang="0">
                <a:pos x="T8" y="T9"/>
              </a:cxn>
            </a:cxnLst>
            <a:rect l="0" t="0" r="r" b="b"/>
            <a:pathLst>
              <a:path w="115" h="29">
                <a:moveTo>
                  <a:pt x="112" y="29"/>
                </a:moveTo>
                <a:lnTo>
                  <a:pt x="115" y="8"/>
                </a:lnTo>
                <a:lnTo>
                  <a:pt x="13" y="0"/>
                </a:lnTo>
                <a:lnTo>
                  <a:pt x="0" y="26"/>
                </a:lnTo>
                <a:lnTo>
                  <a:pt x="112" y="29"/>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4" name="Freeform 222"/>
          <p:cNvSpPr/>
          <p:nvPr>
            <p:custDataLst>
              <p:tags r:id="rId57"/>
            </p:custDataLst>
          </p:nvPr>
        </p:nvSpPr>
        <p:spPr bwMode="auto">
          <a:xfrm>
            <a:off x="8321040" y="3157220"/>
            <a:ext cx="207010" cy="226060"/>
          </a:xfrm>
          <a:custGeom>
            <a:avLst/>
            <a:gdLst>
              <a:gd name="T0" fmla="*/ 124 w 143"/>
              <a:gd name="T1" fmla="*/ 35 h 157"/>
              <a:gd name="T2" fmla="*/ 68 w 143"/>
              <a:gd name="T3" fmla="*/ 6 h 157"/>
              <a:gd name="T4" fmla="*/ 55 w 143"/>
              <a:gd name="T5" fmla="*/ 17 h 157"/>
              <a:gd name="T6" fmla="*/ 27 w 143"/>
              <a:gd name="T7" fmla="*/ 15 h 157"/>
              <a:gd name="T8" fmla="*/ 24 w 143"/>
              <a:gd name="T9" fmla="*/ 29 h 157"/>
              <a:gd name="T10" fmla="*/ 4 w 143"/>
              <a:gd name="T11" fmla="*/ 59 h 157"/>
              <a:gd name="T12" fmla="*/ 18 w 143"/>
              <a:gd name="T13" fmla="*/ 105 h 157"/>
              <a:gd name="T14" fmla="*/ 6 w 143"/>
              <a:gd name="T15" fmla="*/ 122 h 157"/>
              <a:gd name="T16" fmla="*/ 6 w 143"/>
              <a:gd name="T17" fmla="*/ 122 h 157"/>
              <a:gd name="T18" fmla="*/ 10 w 143"/>
              <a:gd name="T19" fmla="*/ 157 h 157"/>
              <a:gd name="T20" fmla="*/ 75 w 143"/>
              <a:gd name="T21" fmla="*/ 138 h 157"/>
              <a:gd name="T22" fmla="*/ 77 w 143"/>
              <a:gd name="T23" fmla="*/ 121 h 157"/>
              <a:gd name="T24" fmla="*/ 85 w 143"/>
              <a:gd name="T25" fmla="*/ 112 h 157"/>
              <a:gd name="T26" fmla="*/ 124 w 143"/>
              <a:gd name="T27" fmla="*/ 3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57">
                <a:moveTo>
                  <a:pt x="124" y="35"/>
                </a:moveTo>
                <a:cubicBezTo>
                  <a:pt x="106" y="5"/>
                  <a:pt x="99" y="0"/>
                  <a:pt x="68" y="6"/>
                </a:cubicBezTo>
                <a:cubicBezTo>
                  <a:pt x="65" y="6"/>
                  <a:pt x="57" y="17"/>
                  <a:pt x="55" y="17"/>
                </a:cubicBezTo>
                <a:cubicBezTo>
                  <a:pt x="48" y="17"/>
                  <a:pt x="39" y="16"/>
                  <a:pt x="27" y="15"/>
                </a:cubicBezTo>
                <a:cubicBezTo>
                  <a:pt x="24" y="29"/>
                  <a:pt x="24" y="29"/>
                  <a:pt x="24" y="29"/>
                </a:cubicBezTo>
                <a:cubicBezTo>
                  <a:pt x="24" y="29"/>
                  <a:pt x="9" y="51"/>
                  <a:pt x="4" y="59"/>
                </a:cubicBezTo>
                <a:cubicBezTo>
                  <a:pt x="0" y="68"/>
                  <a:pt x="20" y="96"/>
                  <a:pt x="18" y="105"/>
                </a:cubicBezTo>
                <a:cubicBezTo>
                  <a:pt x="17" y="114"/>
                  <a:pt x="8" y="118"/>
                  <a:pt x="6" y="122"/>
                </a:cubicBezTo>
                <a:cubicBezTo>
                  <a:pt x="6" y="122"/>
                  <a:pt x="6" y="122"/>
                  <a:pt x="6" y="122"/>
                </a:cubicBezTo>
                <a:cubicBezTo>
                  <a:pt x="10" y="157"/>
                  <a:pt x="10" y="157"/>
                  <a:pt x="10" y="157"/>
                </a:cubicBezTo>
                <a:cubicBezTo>
                  <a:pt x="10" y="157"/>
                  <a:pt x="77" y="142"/>
                  <a:pt x="75" y="138"/>
                </a:cubicBezTo>
                <a:cubicBezTo>
                  <a:pt x="73" y="135"/>
                  <a:pt x="77" y="121"/>
                  <a:pt x="77" y="121"/>
                </a:cubicBezTo>
                <a:cubicBezTo>
                  <a:pt x="81" y="113"/>
                  <a:pt x="81" y="112"/>
                  <a:pt x="85" y="112"/>
                </a:cubicBezTo>
                <a:cubicBezTo>
                  <a:pt x="123" y="105"/>
                  <a:pt x="143" y="69"/>
                  <a:pt x="124"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5" name="Freeform 223"/>
          <p:cNvSpPr/>
          <p:nvPr>
            <p:custDataLst>
              <p:tags r:id="rId58"/>
            </p:custDataLst>
          </p:nvPr>
        </p:nvSpPr>
        <p:spPr bwMode="auto">
          <a:xfrm>
            <a:off x="8321040" y="3241675"/>
            <a:ext cx="137160" cy="134620"/>
          </a:xfrm>
          <a:custGeom>
            <a:avLst/>
            <a:gdLst>
              <a:gd name="T0" fmla="*/ 4 w 95"/>
              <a:gd name="T1" fmla="*/ 0 h 93"/>
              <a:gd name="T2" fmla="*/ 18 w 95"/>
              <a:gd name="T3" fmla="*/ 46 h 93"/>
              <a:gd name="T4" fmla="*/ 6 w 95"/>
              <a:gd name="T5" fmla="*/ 63 h 93"/>
              <a:gd name="T6" fmla="*/ 6 w 95"/>
              <a:gd name="T7" fmla="*/ 63 h 93"/>
              <a:gd name="T8" fmla="*/ 9 w 95"/>
              <a:gd name="T9" fmla="*/ 89 h 93"/>
              <a:gd name="T10" fmla="*/ 36 w 95"/>
              <a:gd name="T11" fmla="*/ 92 h 93"/>
              <a:gd name="T12" fmla="*/ 36 w 95"/>
              <a:gd name="T13" fmla="*/ 92 h 93"/>
              <a:gd name="T14" fmla="*/ 74 w 95"/>
              <a:gd name="T15" fmla="*/ 75 h 93"/>
              <a:gd name="T16" fmla="*/ 75 w 95"/>
              <a:gd name="T17" fmla="*/ 65 h 93"/>
              <a:gd name="T18" fmla="*/ 83 w 95"/>
              <a:gd name="T19" fmla="*/ 54 h 93"/>
              <a:gd name="T20" fmla="*/ 81 w 95"/>
              <a:gd name="T21" fmla="*/ 46 h 93"/>
              <a:gd name="T22" fmla="*/ 95 w 95"/>
              <a:gd name="T23" fmla="*/ 29 h 93"/>
              <a:gd name="T24" fmla="*/ 89 w 95"/>
              <a:gd name="T25" fmla="*/ 24 h 93"/>
              <a:gd name="T26" fmla="*/ 74 w 95"/>
              <a:gd name="T27" fmla="*/ 33 h 93"/>
              <a:gd name="T28" fmla="*/ 4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4" y="0"/>
                </a:moveTo>
                <a:cubicBezTo>
                  <a:pt x="0" y="9"/>
                  <a:pt x="20" y="37"/>
                  <a:pt x="18" y="46"/>
                </a:cubicBezTo>
                <a:cubicBezTo>
                  <a:pt x="17" y="55"/>
                  <a:pt x="8" y="59"/>
                  <a:pt x="6" y="63"/>
                </a:cubicBezTo>
                <a:cubicBezTo>
                  <a:pt x="6" y="63"/>
                  <a:pt x="6" y="63"/>
                  <a:pt x="6" y="63"/>
                </a:cubicBezTo>
                <a:cubicBezTo>
                  <a:pt x="9" y="89"/>
                  <a:pt x="9" y="89"/>
                  <a:pt x="9" y="89"/>
                </a:cubicBezTo>
                <a:cubicBezTo>
                  <a:pt x="20" y="92"/>
                  <a:pt x="31" y="93"/>
                  <a:pt x="36" y="92"/>
                </a:cubicBezTo>
                <a:cubicBezTo>
                  <a:pt x="36" y="92"/>
                  <a:pt x="36" y="92"/>
                  <a:pt x="36" y="92"/>
                </a:cubicBezTo>
                <a:cubicBezTo>
                  <a:pt x="44" y="90"/>
                  <a:pt x="62" y="82"/>
                  <a:pt x="74" y="75"/>
                </a:cubicBezTo>
                <a:cubicBezTo>
                  <a:pt x="75" y="71"/>
                  <a:pt x="75" y="65"/>
                  <a:pt x="75" y="65"/>
                </a:cubicBezTo>
                <a:cubicBezTo>
                  <a:pt x="78" y="63"/>
                  <a:pt x="79" y="55"/>
                  <a:pt x="83" y="54"/>
                </a:cubicBezTo>
                <a:cubicBezTo>
                  <a:pt x="82" y="50"/>
                  <a:pt x="82" y="48"/>
                  <a:pt x="81" y="46"/>
                </a:cubicBezTo>
                <a:cubicBezTo>
                  <a:pt x="81" y="44"/>
                  <a:pt x="95" y="29"/>
                  <a:pt x="95" y="29"/>
                </a:cubicBezTo>
                <a:cubicBezTo>
                  <a:pt x="95" y="29"/>
                  <a:pt x="89" y="29"/>
                  <a:pt x="89" y="24"/>
                </a:cubicBezTo>
                <a:cubicBezTo>
                  <a:pt x="84" y="27"/>
                  <a:pt x="78" y="32"/>
                  <a:pt x="74" y="33"/>
                </a:cubicBezTo>
                <a:cubicBezTo>
                  <a:pt x="50" y="36"/>
                  <a:pt x="18" y="3"/>
                  <a:pt x="4"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6" name="Freeform 224"/>
          <p:cNvSpPr/>
          <p:nvPr>
            <p:custDataLst>
              <p:tags r:id="rId59"/>
            </p:custDataLst>
          </p:nvPr>
        </p:nvSpPr>
        <p:spPr bwMode="auto">
          <a:xfrm>
            <a:off x="8345805" y="3352165"/>
            <a:ext cx="59055" cy="41275"/>
          </a:xfrm>
          <a:custGeom>
            <a:avLst/>
            <a:gdLst>
              <a:gd name="T0" fmla="*/ 41 w 41"/>
              <a:gd name="T1" fmla="*/ 21 h 29"/>
              <a:gd name="T2" fmla="*/ 33 w 41"/>
              <a:gd name="T3" fmla="*/ 0 h 29"/>
              <a:gd name="T4" fmla="*/ 7 w 41"/>
              <a:gd name="T5" fmla="*/ 7 h 29"/>
              <a:gd name="T6" fmla="*/ 0 w 41"/>
              <a:gd name="T7" fmla="*/ 29 h 29"/>
              <a:gd name="T8" fmla="*/ 41 w 41"/>
              <a:gd name="T9" fmla="*/ 21 h 29"/>
            </a:gdLst>
            <a:ahLst/>
            <a:cxnLst>
              <a:cxn ang="0">
                <a:pos x="T0" y="T1"/>
              </a:cxn>
              <a:cxn ang="0">
                <a:pos x="T2" y="T3"/>
              </a:cxn>
              <a:cxn ang="0">
                <a:pos x="T4" y="T5"/>
              </a:cxn>
              <a:cxn ang="0">
                <a:pos x="T6" y="T7"/>
              </a:cxn>
              <a:cxn ang="0">
                <a:pos x="T8" y="T9"/>
              </a:cxn>
            </a:cxnLst>
            <a:rect l="0" t="0" r="r" b="b"/>
            <a:pathLst>
              <a:path w="41" h="29">
                <a:moveTo>
                  <a:pt x="41" y="21"/>
                </a:moveTo>
                <a:cubicBezTo>
                  <a:pt x="38" y="14"/>
                  <a:pt x="36" y="7"/>
                  <a:pt x="33" y="0"/>
                </a:cubicBezTo>
                <a:cubicBezTo>
                  <a:pt x="24" y="3"/>
                  <a:pt x="10" y="7"/>
                  <a:pt x="7" y="7"/>
                </a:cubicBezTo>
                <a:cubicBezTo>
                  <a:pt x="7" y="7"/>
                  <a:pt x="0" y="29"/>
                  <a:pt x="0" y="29"/>
                </a:cubicBezTo>
                <a:lnTo>
                  <a:pt x="41"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7" name="Freeform 225"/>
          <p:cNvSpPr/>
          <p:nvPr>
            <p:custDataLst>
              <p:tags r:id="rId60"/>
            </p:custDataLst>
          </p:nvPr>
        </p:nvSpPr>
        <p:spPr bwMode="auto">
          <a:xfrm>
            <a:off x="8357235" y="3361690"/>
            <a:ext cx="156210" cy="471170"/>
          </a:xfrm>
          <a:custGeom>
            <a:avLst/>
            <a:gdLst>
              <a:gd name="T0" fmla="*/ 24 w 108"/>
              <a:gd name="T1" fmla="*/ 9 h 326"/>
              <a:gd name="T2" fmla="*/ 50 w 108"/>
              <a:gd name="T3" fmla="*/ 326 h 326"/>
              <a:gd name="T4" fmla="*/ 108 w 108"/>
              <a:gd name="T5" fmla="*/ 305 h 326"/>
              <a:gd name="T6" fmla="*/ 84 w 108"/>
              <a:gd name="T7" fmla="*/ 75 h 326"/>
              <a:gd name="T8" fmla="*/ 64 w 108"/>
              <a:gd name="T9" fmla="*/ 1 h 326"/>
              <a:gd name="T10" fmla="*/ 60 w 108"/>
              <a:gd name="T11" fmla="*/ 0 h 326"/>
              <a:gd name="T12" fmla="*/ 24 w 108"/>
              <a:gd name="T13" fmla="*/ 9 h 326"/>
            </a:gdLst>
            <a:ahLst/>
            <a:cxnLst>
              <a:cxn ang="0">
                <a:pos x="T0" y="T1"/>
              </a:cxn>
              <a:cxn ang="0">
                <a:pos x="T2" y="T3"/>
              </a:cxn>
              <a:cxn ang="0">
                <a:pos x="T4" y="T5"/>
              </a:cxn>
              <a:cxn ang="0">
                <a:pos x="T6" y="T7"/>
              </a:cxn>
              <a:cxn ang="0">
                <a:pos x="T8" y="T9"/>
              </a:cxn>
              <a:cxn ang="0">
                <a:pos x="T10" y="T11"/>
              </a:cxn>
              <a:cxn ang="0">
                <a:pos x="T12" y="T13"/>
              </a:cxn>
            </a:cxnLst>
            <a:rect l="0" t="0" r="r" b="b"/>
            <a:pathLst>
              <a:path w="108" h="326">
                <a:moveTo>
                  <a:pt x="24" y="9"/>
                </a:moveTo>
                <a:cubicBezTo>
                  <a:pt x="0" y="15"/>
                  <a:pt x="50" y="326"/>
                  <a:pt x="50" y="326"/>
                </a:cubicBezTo>
                <a:cubicBezTo>
                  <a:pt x="56" y="321"/>
                  <a:pt x="85" y="318"/>
                  <a:pt x="108" y="305"/>
                </a:cubicBezTo>
                <a:cubicBezTo>
                  <a:pt x="84" y="75"/>
                  <a:pt x="84" y="75"/>
                  <a:pt x="84" y="75"/>
                </a:cubicBezTo>
                <a:cubicBezTo>
                  <a:pt x="64" y="1"/>
                  <a:pt x="64" y="1"/>
                  <a:pt x="64" y="1"/>
                </a:cubicBezTo>
                <a:cubicBezTo>
                  <a:pt x="63" y="1"/>
                  <a:pt x="62" y="1"/>
                  <a:pt x="60" y="0"/>
                </a:cubicBezTo>
                <a:lnTo>
                  <a:pt x="24" y="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8" name="Freeform 226"/>
          <p:cNvSpPr/>
          <p:nvPr>
            <p:custDataLst>
              <p:tags r:id="rId61"/>
            </p:custDataLst>
          </p:nvPr>
        </p:nvSpPr>
        <p:spPr bwMode="auto">
          <a:xfrm>
            <a:off x="8640445" y="3056890"/>
            <a:ext cx="88900" cy="100330"/>
          </a:xfrm>
          <a:custGeom>
            <a:avLst/>
            <a:gdLst>
              <a:gd name="T0" fmla="*/ 22 w 61"/>
              <a:gd name="T1" fmla="*/ 69 h 69"/>
              <a:gd name="T2" fmla="*/ 12 w 61"/>
              <a:gd name="T3" fmla="*/ 51 h 69"/>
              <a:gd name="T4" fmla="*/ 10 w 61"/>
              <a:gd name="T5" fmla="*/ 36 h 69"/>
              <a:gd name="T6" fmla="*/ 2 w 61"/>
              <a:gd name="T7" fmla="*/ 28 h 69"/>
              <a:gd name="T8" fmla="*/ 7 w 61"/>
              <a:gd name="T9" fmla="*/ 12 h 69"/>
              <a:gd name="T10" fmla="*/ 13 w 61"/>
              <a:gd name="T11" fmla="*/ 10 h 69"/>
              <a:gd name="T12" fmla="*/ 18 w 61"/>
              <a:gd name="T13" fmla="*/ 3 h 69"/>
              <a:gd name="T14" fmla="*/ 26 w 61"/>
              <a:gd name="T15" fmla="*/ 3 h 69"/>
              <a:gd name="T16" fmla="*/ 35 w 61"/>
              <a:gd name="T17" fmla="*/ 1 h 69"/>
              <a:gd name="T18" fmla="*/ 56 w 61"/>
              <a:gd name="T19" fmla="*/ 11 h 69"/>
              <a:gd name="T20" fmla="*/ 58 w 61"/>
              <a:gd name="T21" fmla="*/ 36 h 69"/>
              <a:gd name="T22" fmla="*/ 45 w 61"/>
              <a:gd name="T23" fmla="*/ 60 h 69"/>
              <a:gd name="T24" fmla="*/ 22 w 61"/>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9">
                <a:moveTo>
                  <a:pt x="22" y="69"/>
                </a:moveTo>
                <a:cubicBezTo>
                  <a:pt x="19" y="64"/>
                  <a:pt x="15" y="60"/>
                  <a:pt x="12" y="51"/>
                </a:cubicBezTo>
                <a:cubicBezTo>
                  <a:pt x="11" y="47"/>
                  <a:pt x="10" y="41"/>
                  <a:pt x="10" y="36"/>
                </a:cubicBezTo>
                <a:cubicBezTo>
                  <a:pt x="7" y="35"/>
                  <a:pt x="3" y="31"/>
                  <a:pt x="2" y="28"/>
                </a:cubicBezTo>
                <a:cubicBezTo>
                  <a:pt x="0" y="23"/>
                  <a:pt x="5" y="14"/>
                  <a:pt x="7" y="12"/>
                </a:cubicBezTo>
                <a:cubicBezTo>
                  <a:pt x="8" y="11"/>
                  <a:pt x="10" y="10"/>
                  <a:pt x="13" y="10"/>
                </a:cubicBezTo>
                <a:cubicBezTo>
                  <a:pt x="14" y="7"/>
                  <a:pt x="16" y="5"/>
                  <a:pt x="18" y="3"/>
                </a:cubicBezTo>
                <a:cubicBezTo>
                  <a:pt x="20" y="2"/>
                  <a:pt x="23" y="3"/>
                  <a:pt x="26" y="3"/>
                </a:cubicBezTo>
                <a:cubicBezTo>
                  <a:pt x="29" y="0"/>
                  <a:pt x="30" y="0"/>
                  <a:pt x="35" y="1"/>
                </a:cubicBezTo>
                <a:cubicBezTo>
                  <a:pt x="41" y="2"/>
                  <a:pt x="52" y="6"/>
                  <a:pt x="56" y="11"/>
                </a:cubicBezTo>
                <a:cubicBezTo>
                  <a:pt x="61" y="17"/>
                  <a:pt x="61" y="28"/>
                  <a:pt x="58" y="36"/>
                </a:cubicBezTo>
                <a:cubicBezTo>
                  <a:pt x="55" y="44"/>
                  <a:pt x="50" y="56"/>
                  <a:pt x="45" y="60"/>
                </a:cubicBezTo>
                <a:cubicBezTo>
                  <a:pt x="41" y="64"/>
                  <a:pt x="22" y="69"/>
                  <a:pt x="22" y="69"/>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79" name="Freeform 227"/>
          <p:cNvSpPr/>
          <p:nvPr>
            <p:custDataLst>
              <p:tags r:id="rId62"/>
            </p:custDataLst>
          </p:nvPr>
        </p:nvSpPr>
        <p:spPr bwMode="auto">
          <a:xfrm>
            <a:off x="8650605" y="3131185"/>
            <a:ext cx="64135" cy="36195"/>
          </a:xfrm>
          <a:custGeom>
            <a:avLst/>
            <a:gdLst>
              <a:gd name="T0" fmla="*/ 1 w 44"/>
              <a:gd name="T1" fmla="*/ 14 h 25"/>
              <a:gd name="T2" fmla="*/ 0 w 44"/>
              <a:gd name="T3" fmla="*/ 10 h 25"/>
              <a:gd name="T4" fmla="*/ 3 w 44"/>
              <a:gd name="T5" fmla="*/ 0 h 25"/>
              <a:gd name="T6" fmla="*/ 42 w 44"/>
              <a:gd name="T7" fmla="*/ 9 h 25"/>
              <a:gd name="T8" fmla="*/ 38 w 44"/>
              <a:gd name="T9" fmla="*/ 25 h 25"/>
              <a:gd name="T10" fmla="*/ 1 w 44"/>
              <a:gd name="T11" fmla="*/ 14 h 25"/>
            </a:gdLst>
            <a:ahLst/>
            <a:cxnLst>
              <a:cxn ang="0">
                <a:pos x="T0" y="T1"/>
              </a:cxn>
              <a:cxn ang="0">
                <a:pos x="T2" y="T3"/>
              </a:cxn>
              <a:cxn ang="0">
                <a:pos x="T4" y="T5"/>
              </a:cxn>
              <a:cxn ang="0">
                <a:pos x="T6" y="T7"/>
              </a:cxn>
              <a:cxn ang="0">
                <a:pos x="T8" y="T9"/>
              </a:cxn>
              <a:cxn ang="0">
                <a:pos x="T10" y="T11"/>
              </a:cxn>
            </a:cxnLst>
            <a:rect l="0" t="0" r="r" b="b"/>
            <a:pathLst>
              <a:path w="44" h="25">
                <a:moveTo>
                  <a:pt x="1" y="14"/>
                </a:moveTo>
                <a:cubicBezTo>
                  <a:pt x="1" y="13"/>
                  <a:pt x="0" y="10"/>
                  <a:pt x="0" y="10"/>
                </a:cubicBezTo>
                <a:cubicBezTo>
                  <a:pt x="3" y="0"/>
                  <a:pt x="3" y="0"/>
                  <a:pt x="3" y="0"/>
                </a:cubicBezTo>
                <a:cubicBezTo>
                  <a:pt x="3" y="0"/>
                  <a:pt x="44" y="10"/>
                  <a:pt x="42" y="9"/>
                </a:cubicBezTo>
                <a:cubicBezTo>
                  <a:pt x="41" y="9"/>
                  <a:pt x="38" y="25"/>
                  <a:pt x="38" y="25"/>
                </a:cubicBezTo>
                <a:lnTo>
                  <a:pt x="1"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0" name="Freeform 228"/>
          <p:cNvSpPr/>
          <p:nvPr>
            <p:custDataLst>
              <p:tags r:id="rId63"/>
            </p:custDataLst>
          </p:nvPr>
        </p:nvSpPr>
        <p:spPr bwMode="auto">
          <a:xfrm>
            <a:off x="8416925" y="3142615"/>
            <a:ext cx="293370" cy="340995"/>
          </a:xfrm>
          <a:custGeom>
            <a:avLst/>
            <a:gdLst>
              <a:gd name="T0" fmla="*/ 0 w 203"/>
              <a:gd name="T1" fmla="*/ 236 h 236"/>
              <a:gd name="T2" fmla="*/ 203 w 203"/>
              <a:gd name="T3" fmla="*/ 10 h 236"/>
              <a:gd name="T4" fmla="*/ 160 w 203"/>
              <a:gd name="T5" fmla="*/ 0 h 236"/>
              <a:gd name="T6" fmla="*/ 9 w 203"/>
              <a:gd name="T7" fmla="*/ 162 h 236"/>
              <a:gd name="T8" fmla="*/ 0 w 203"/>
              <a:gd name="T9" fmla="*/ 236 h 236"/>
            </a:gdLst>
            <a:ahLst/>
            <a:cxnLst>
              <a:cxn ang="0">
                <a:pos x="T0" y="T1"/>
              </a:cxn>
              <a:cxn ang="0">
                <a:pos x="T2" y="T3"/>
              </a:cxn>
              <a:cxn ang="0">
                <a:pos x="T4" y="T5"/>
              </a:cxn>
              <a:cxn ang="0">
                <a:pos x="T6" y="T7"/>
              </a:cxn>
              <a:cxn ang="0">
                <a:pos x="T8" y="T9"/>
              </a:cxn>
            </a:cxnLst>
            <a:rect l="0" t="0" r="r" b="b"/>
            <a:pathLst>
              <a:path w="203" h="236">
                <a:moveTo>
                  <a:pt x="0" y="236"/>
                </a:moveTo>
                <a:cubicBezTo>
                  <a:pt x="56" y="222"/>
                  <a:pt x="183" y="165"/>
                  <a:pt x="203" y="10"/>
                </a:cubicBezTo>
                <a:cubicBezTo>
                  <a:pt x="188" y="9"/>
                  <a:pt x="175" y="3"/>
                  <a:pt x="160" y="0"/>
                </a:cubicBezTo>
                <a:cubicBezTo>
                  <a:pt x="137" y="114"/>
                  <a:pt x="72" y="170"/>
                  <a:pt x="9" y="162"/>
                </a:cubicBezTo>
                <a:lnTo>
                  <a:pt x="0" y="23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1" name="Freeform 229"/>
          <p:cNvSpPr/>
          <p:nvPr>
            <p:custDataLst>
              <p:tags r:id="rId64"/>
            </p:custDataLst>
          </p:nvPr>
        </p:nvSpPr>
        <p:spPr bwMode="auto">
          <a:xfrm>
            <a:off x="8373745" y="3357245"/>
            <a:ext cx="67310" cy="278765"/>
          </a:xfrm>
          <a:custGeom>
            <a:avLst/>
            <a:gdLst>
              <a:gd name="T0" fmla="*/ 13 w 47"/>
              <a:gd name="T1" fmla="*/ 12 h 193"/>
              <a:gd name="T2" fmla="*/ 20 w 47"/>
              <a:gd name="T3" fmla="*/ 193 h 193"/>
              <a:gd name="T4" fmla="*/ 37 w 47"/>
              <a:gd name="T5" fmla="*/ 69 h 193"/>
              <a:gd name="T6" fmla="*/ 16 w 47"/>
              <a:gd name="T7" fmla="*/ 64 h 193"/>
              <a:gd name="T8" fmla="*/ 47 w 47"/>
              <a:gd name="T9" fmla="*/ 53 h 193"/>
              <a:gd name="T10" fmla="*/ 38 w 47"/>
              <a:gd name="T11" fmla="*/ 0 h 193"/>
              <a:gd name="T12" fmla="*/ 1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13" y="12"/>
                </a:moveTo>
                <a:cubicBezTo>
                  <a:pt x="0" y="18"/>
                  <a:pt x="7" y="102"/>
                  <a:pt x="20" y="193"/>
                </a:cubicBezTo>
                <a:cubicBezTo>
                  <a:pt x="20" y="193"/>
                  <a:pt x="37" y="69"/>
                  <a:pt x="37" y="69"/>
                </a:cubicBezTo>
                <a:cubicBezTo>
                  <a:pt x="16" y="64"/>
                  <a:pt x="16" y="64"/>
                  <a:pt x="16" y="64"/>
                </a:cubicBezTo>
                <a:cubicBezTo>
                  <a:pt x="47" y="53"/>
                  <a:pt x="47" y="53"/>
                  <a:pt x="47" y="53"/>
                </a:cubicBezTo>
                <a:cubicBezTo>
                  <a:pt x="38" y="0"/>
                  <a:pt x="38" y="0"/>
                  <a:pt x="38" y="0"/>
                </a:cubicBezTo>
                <a:lnTo>
                  <a:pt x="13" y="12"/>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2" name="Freeform 230"/>
          <p:cNvSpPr/>
          <p:nvPr>
            <p:custDataLst>
              <p:tags r:id="rId65"/>
            </p:custDataLst>
          </p:nvPr>
        </p:nvSpPr>
        <p:spPr bwMode="auto">
          <a:xfrm>
            <a:off x="8068945" y="3060700"/>
            <a:ext cx="87630" cy="106680"/>
          </a:xfrm>
          <a:custGeom>
            <a:avLst/>
            <a:gdLst>
              <a:gd name="T0" fmla="*/ 59 w 61"/>
              <a:gd name="T1" fmla="*/ 36 h 73"/>
              <a:gd name="T2" fmla="*/ 55 w 61"/>
              <a:gd name="T3" fmla="*/ 33 h 73"/>
              <a:gd name="T4" fmla="*/ 55 w 61"/>
              <a:gd name="T5" fmla="*/ 22 h 73"/>
              <a:gd name="T6" fmla="*/ 51 w 61"/>
              <a:gd name="T7" fmla="*/ 15 h 73"/>
              <a:gd name="T8" fmla="*/ 36 w 61"/>
              <a:gd name="T9" fmla="*/ 5 h 73"/>
              <a:gd name="T10" fmla="*/ 9 w 61"/>
              <a:gd name="T11" fmla="*/ 15 h 73"/>
              <a:gd name="T12" fmla="*/ 9 w 61"/>
              <a:gd name="T13" fmla="*/ 15 h 73"/>
              <a:gd name="T14" fmla="*/ 8 w 61"/>
              <a:gd name="T15" fmla="*/ 17 h 73"/>
              <a:gd name="T16" fmla="*/ 1 w 61"/>
              <a:gd name="T17" fmla="*/ 46 h 73"/>
              <a:gd name="T18" fmla="*/ 5 w 61"/>
              <a:gd name="T19" fmla="*/ 72 h 73"/>
              <a:gd name="T20" fmla="*/ 37 w 61"/>
              <a:gd name="T21" fmla="*/ 66 h 73"/>
              <a:gd name="T22" fmla="*/ 45 w 61"/>
              <a:gd name="T23" fmla="*/ 51 h 73"/>
              <a:gd name="T24" fmla="*/ 56 w 61"/>
              <a:gd name="T25" fmla="*/ 47 h 73"/>
              <a:gd name="T26" fmla="*/ 59 w 61"/>
              <a:gd name="T27"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73">
                <a:moveTo>
                  <a:pt x="59" y="36"/>
                </a:moveTo>
                <a:cubicBezTo>
                  <a:pt x="59" y="35"/>
                  <a:pt x="57" y="34"/>
                  <a:pt x="55" y="33"/>
                </a:cubicBezTo>
                <a:cubicBezTo>
                  <a:pt x="56" y="29"/>
                  <a:pt x="57" y="25"/>
                  <a:pt x="55" y="22"/>
                </a:cubicBezTo>
                <a:cubicBezTo>
                  <a:pt x="54" y="19"/>
                  <a:pt x="53" y="17"/>
                  <a:pt x="51" y="15"/>
                </a:cubicBezTo>
                <a:cubicBezTo>
                  <a:pt x="49" y="10"/>
                  <a:pt x="45" y="8"/>
                  <a:pt x="36" y="5"/>
                </a:cubicBezTo>
                <a:cubicBezTo>
                  <a:pt x="23" y="0"/>
                  <a:pt x="9" y="6"/>
                  <a:pt x="9" y="15"/>
                </a:cubicBezTo>
                <a:cubicBezTo>
                  <a:pt x="9" y="15"/>
                  <a:pt x="9" y="15"/>
                  <a:pt x="9" y="15"/>
                </a:cubicBezTo>
                <a:cubicBezTo>
                  <a:pt x="9" y="15"/>
                  <a:pt x="8" y="16"/>
                  <a:pt x="8" y="17"/>
                </a:cubicBezTo>
                <a:cubicBezTo>
                  <a:pt x="7" y="21"/>
                  <a:pt x="0" y="36"/>
                  <a:pt x="1" y="46"/>
                </a:cubicBezTo>
                <a:cubicBezTo>
                  <a:pt x="1" y="55"/>
                  <a:pt x="4" y="66"/>
                  <a:pt x="5" y="72"/>
                </a:cubicBezTo>
                <a:cubicBezTo>
                  <a:pt x="5" y="72"/>
                  <a:pt x="37" y="73"/>
                  <a:pt x="37" y="66"/>
                </a:cubicBezTo>
                <a:cubicBezTo>
                  <a:pt x="38" y="60"/>
                  <a:pt x="41" y="55"/>
                  <a:pt x="45" y="51"/>
                </a:cubicBezTo>
                <a:cubicBezTo>
                  <a:pt x="50" y="50"/>
                  <a:pt x="54" y="48"/>
                  <a:pt x="56" y="47"/>
                </a:cubicBezTo>
                <a:cubicBezTo>
                  <a:pt x="61" y="43"/>
                  <a:pt x="61" y="40"/>
                  <a:pt x="59" y="36"/>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3" name="Freeform 231"/>
          <p:cNvSpPr/>
          <p:nvPr>
            <p:custDataLst>
              <p:tags r:id="rId66"/>
            </p:custDataLst>
          </p:nvPr>
        </p:nvSpPr>
        <p:spPr bwMode="auto">
          <a:xfrm>
            <a:off x="8069580" y="3152775"/>
            <a:ext cx="57150" cy="29845"/>
          </a:xfrm>
          <a:custGeom>
            <a:avLst/>
            <a:gdLst>
              <a:gd name="T0" fmla="*/ 55 w 55"/>
              <a:gd name="T1" fmla="*/ 28 h 29"/>
              <a:gd name="T2" fmla="*/ 55 w 55"/>
              <a:gd name="T3" fmla="*/ 0 h 29"/>
              <a:gd name="T4" fmla="*/ 0 w 55"/>
              <a:gd name="T5" fmla="*/ 4 h 29"/>
              <a:gd name="T6" fmla="*/ 3 w 55"/>
              <a:gd name="T7" fmla="*/ 29 h 29"/>
              <a:gd name="T8" fmla="*/ 55 w 55"/>
              <a:gd name="T9" fmla="*/ 28 h 29"/>
            </a:gdLst>
            <a:ahLst/>
            <a:cxnLst>
              <a:cxn ang="0">
                <a:pos x="T0" y="T1"/>
              </a:cxn>
              <a:cxn ang="0">
                <a:pos x="T2" y="T3"/>
              </a:cxn>
              <a:cxn ang="0">
                <a:pos x="T4" y="T5"/>
              </a:cxn>
              <a:cxn ang="0">
                <a:pos x="T6" y="T7"/>
              </a:cxn>
              <a:cxn ang="0">
                <a:pos x="T8" y="T9"/>
              </a:cxn>
            </a:cxnLst>
            <a:rect l="0" t="0" r="r" b="b"/>
            <a:pathLst>
              <a:path w="55" h="29">
                <a:moveTo>
                  <a:pt x="55" y="28"/>
                </a:moveTo>
                <a:lnTo>
                  <a:pt x="55" y="0"/>
                </a:lnTo>
                <a:lnTo>
                  <a:pt x="0" y="4"/>
                </a:lnTo>
                <a:lnTo>
                  <a:pt x="3" y="29"/>
                </a:lnTo>
                <a:lnTo>
                  <a:pt x="5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4" name="Freeform 232"/>
          <p:cNvSpPr/>
          <p:nvPr>
            <p:custDataLst>
              <p:tags r:id="rId67"/>
            </p:custDataLst>
          </p:nvPr>
        </p:nvSpPr>
        <p:spPr bwMode="auto">
          <a:xfrm>
            <a:off x="8068945" y="3157855"/>
            <a:ext cx="250825" cy="594360"/>
          </a:xfrm>
          <a:custGeom>
            <a:avLst/>
            <a:gdLst>
              <a:gd name="T0" fmla="*/ 174 w 174"/>
              <a:gd name="T1" fmla="*/ 133 h 411"/>
              <a:gd name="T2" fmla="*/ 41 w 174"/>
              <a:gd name="T3" fmla="*/ 0 h 411"/>
              <a:gd name="T4" fmla="*/ 0 w 174"/>
              <a:gd name="T5" fmla="*/ 3 h 411"/>
              <a:gd name="T6" fmla="*/ 118 w 174"/>
              <a:gd name="T7" fmla="*/ 210 h 411"/>
              <a:gd name="T8" fmla="*/ 75 w 174"/>
              <a:gd name="T9" fmla="*/ 407 h 411"/>
              <a:gd name="T10" fmla="*/ 116 w 174"/>
              <a:gd name="T11" fmla="*/ 411 h 411"/>
              <a:gd name="T12" fmla="*/ 174 w 174"/>
              <a:gd name="T13" fmla="*/ 133 h 411"/>
            </a:gdLst>
            <a:ahLst/>
            <a:cxnLst>
              <a:cxn ang="0">
                <a:pos x="T0" y="T1"/>
              </a:cxn>
              <a:cxn ang="0">
                <a:pos x="T2" y="T3"/>
              </a:cxn>
              <a:cxn ang="0">
                <a:pos x="T4" y="T5"/>
              </a:cxn>
              <a:cxn ang="0">
                <a:pos x="T6" y="T7"/>
              </a:cxn>
              <a:cxn ang="0">
                <a:pos x="T8" y="T9"/>
              </a:cxn>
              <a:cxn ang="0">
                <a:pos x="T10" y="T11"/>
              </a:cxn>
              <a:cxn ang="0">
                <a:pos x="T12" y="T13"/>
              </a:cxn>
            </a:cxnLst>
            <a:rect l="0" t="0" r="r" b="b"/>
            <a:pathLst>
              <a:path w="174" h="411">
                <a:moveTo>
                  <a:pt x="174" y="133"/>
                </a:moveTo>
                <a:cubicBezTo>
                  <a:pt x="130" y="125"/>
                  <a:pt x="68" y="169"/>
                  <a:pt x="41" y="0"/>
                </a:cubicBezTo>
                <a:cubicBezTo>
                  <a:pt x="0" y="3"/>
                  <a:pt x="0" y="3"/>
                  <a:pt x="0" y="3"/>
                </a:cubicBezTo>
                <a:cubicBezTo>
                  <a:pt x="17" y="177"/>
                  <a:pt x="53" y="179"/>
                  <a:pt x="118" y="210"/>
                </a:cubicBezTo>
                <a:cubicBezTo>
                  <a:pt x="75" y="407"/>
                  <a:pt x="75" y="407"/>
                  <a:pt x="75" y="407"/>
                </a:cubicBezTo>
                <a:cubicBezTo>
                  <a:pt x="116" y="411"/>
                  <a:pt x="116" y="411"/>
                  <a:pt x="116" y="411"/>
                </a:cubicBezTo>
                <a:lnTo>
                  <a:pt x="174" y="13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5" name="Freeform 233"/>
          <p:cNvSpPr/>
          <p:nvPr>
            <p:custDataLst>
              <p:tags r:id="rId68"/>
            </p:custDataLst>
          </p:nvPr>
        </p:nvSpPr>
        <p:spPr bwMode="auto">
          <a:xfrm>
            <a:off x="8258810" y="3345180"/>
            <a:ext cx="62230" cy="259715"/>
          </a:xfrm>
          <a:custGeom>
            <a:avLst/>
            <a:gdLst>
              <a:gd name="T0" fmla="*/ 48 w 60"/>
              <a:gd name="T1" fmla="*/ 0 h 251"/>
              <a:gd name="T2" fmla="*/ 48 w 60"/>
              <a:gd name="T3" fmla="*/ 0 h 251"/>
              <a:gd name="T4" fmla="*/ 0 w 60"/>
              <a:gd name="T5" fmla="*/ 65 h 251"/>
              <a:gd name="T6" fmla="*/ 32 w 60"/>
              <a:gd name="T7" fmla="*/ 77 h 251"/>
              <a:gd name="T8" fmla="*/ 7 w 60"/>
              <a:gd name="T9" fmla="*/ 81 h 251"/>
              <a:gd name="T10" fmla="*/ 9 w 60"/>
              <a:gd name="T11" fmla="*/ 251 h 251"/>
              <a:gd name="T12" fmla="*/ 60 w 60"/>
              <a:gd name="T13" fmla="*/ 4 h 251"/>
              <a:gd name="T14" fmla="*/ 48 w 6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51">
                <a:moveTo>
                  <a:pt x="48" y="0"/>
                </a:moveTo>
                <a:lnTo>
                  <a:pt x="48" y="0"/>
                </a:lnTo>
                <a:lnTo>
                  <a:pt x="0" y="65"/>
                </a:lnTo>
                <a:lnTo>
                  <a:pt x="32" y="77"/>
                </a:lnTo>
                <a:lnTo>
                  <a:pt x="7" y="81"/>
                </a:lnTo>
                <a:lnTo>
                  <a:pt x="9" y="251"/>
                </a:lnTo>
                <a:lnTo>
                  <a:pt x="60" y="4"/>
                </a:lnTo>
                <a:lnTo>
                  <a:pt x="48"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6" name="Freeform 234"/>
          <p:cNvSpPr/>
          <p:nvPr>
            <p:custDataLst>
              <p:tags r:id="rId69"/>
            </p:custDataLst>
          </p:nvPr>
        </p:nvSpPr>
        <p:spPr bwMode="auto">
          <a:xfrm>
            <a:off x="8311515" y="3348990"/>
            <a:ext cx="22860" cy="44450"/>
          </a:xfrm>
          <a:custGeom>
            <a:avLst/>
            <a:gdLst>
              <a:gd name="T0" fmla="*/ 16 w 16"/>
              <a:gd name="T1" fmla="*/ 5 h 31"/>
              <a:gd name="T2" fmla="*/ 14 w 16"/>
              <a:gd name="T3" fmla="*/ 0 h 31"/>
              <a:gd name="T4" fmla="*/ 0 w 16"/>
              <a:gd name="T5" fmla="*/ 15 h 31"/>
              <a:gd name="T6" fmla="*/ 13 w 16"/>
              <a:gd name="T7" fmla="*/ 30 h 31"/>
              <a:gd name="T8" fmla="*/ 16 w 16"/>
              <a:gd name="T9" fmla="*/ 5 h 31"/>
            </a:gdLst>
            <a:ahLst/>
            <a:cxnLst>
              <a:cxn ang="0">
                <a:pos x="T0" y="T1"/>
              </a:cxn>
              <a:cxn ang="0">
                <a:pos x="T2" y="T3"/>
              </a:cxn>
              <a:cxn ang="0">
                <a:pos x="T4" y="T5"/>
              </a:cxn>
              <a:cxn ang="0">
                <a:pos x="T6" y="T7"/>
              </a:cxn>
              <a:cxn ang="0">
                <a:pos x="T8" y="T9"/>
              </a:cxn>
            </a:cxnLst>
            <a:rect l="0" t="0" r="r" b="b"/>
            <a:pathLst>
              <a:path w="16" h="31">
                <a:moveTo>
                  <a:pt x="16" y="5"/>
                </a:moveTo>
                <a:cubicBezTo>
                  <a:pt x="14" y="0"/>
                  <a:pt x="14" y="0"/>
                  <a:pt x="14" y="0"/>
                </a:cubicBezTo>
                <a:cubicBezTo>
                  <a:pt x="13" y="0"/>
                  <a:pt x="0" y="15"/>
                  <a:pt x="0" y="15"/>
                </a:cubicBezTo>
                <a:cubicBezTo>
                  <a:pt x="0" y="15"/>
                  <a:pt x="12" y="31"/>
                  <a:pt x="13" y="30"/>
                </a:cubicBezTo>
                <a:lnTo>
                  <a:pt x="16"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7" name="Freeform 235"/>
          <p:cNvSpPr/>
          <p:nvPr>
            <p:custDataLst>
              <p:tags r:id="rId70"/>
            </p:custDataLst>
          </p:nvPr>
        </p:nvSpPr>
        <p:spPr bwMode="auto">
          <a:xfrm>
            <a:off x="8270240" y="3390900"/>
            <a:ext cx="75565" cy="361950"/>
          </a:xfrm>
          <a:custGeom>
            <a:avLst/>
            <a:gdLst>
              <a:gd name="T0" fmla="*/ 73 w 73"/>
              <a:gd name="T1" fmla="*/ 2 h 350"/>
              <a:gd name="T2" fmla="*/ 55 w 73"/>
              <a:gd name="T3" fmla="*/ 0 h 350"/>
              <a:gd name="T4" fmla="*/ 0 w 73"/>
              <a:gd name="T5" fmla="*/ 290 h 350"/>
              <a:gd name="T6" fmla="*/ 19 w 73"/>
              <a:gd name="T7" fmla="*/ 350 h 350"/>
              <a:gd name="T8" fmla="*/ 61 w 73"/>
              <a:gd name="T9" fmla="*/ 291 h 350"/>
              <a:gd name="T10" fmla="*/ 73 w 73"/>
              <a:gd name="T11" fmla="*/ 2 h 350"/>
            </a:gdLst>
            <a:ahLst/>
            <a:cxnLst>
              <a:cxn ang="0">
                <a:pos x="T0" y="T1"/>
              </a:cxn>
              <a:cxn ang="0">
                <a:pos x="T2" y="T3"/>
              </a:cxn>
              <a:cxn ang="0">
                <a:pos x="T4" y="T5"/>
              </a:cxn>
              <a:cxn ang="0">
                <a:pos x="T6" y="T7"/>
              </a:cxn>
              <a:cxn ang="0">
                <a:pos x="T8" y="T9"/>
              </a:cxn>
              <a:cxn ang="0">
                <a:pos x="T10" y="T11"/>
              </a:cxn>
            </a:cxnLst>
            <a:rect l="0" t="0" r="r" b="b"/>
            <a:pathLst>
              <a:path w="73" h="350">
                <a:moveTo>
                  <a:pt x="73" y="2"/>
                </a:moveTo>
                <a:lnTo>
                  <a:pt x="55" y="0"/>
                </a:lnTo>
                <a:lnTo>
                  <a:pt x="0" y="290"/>
                </a:lnTo>
                <a:lnTo>
                  <a:pt x="19" y="350"/>
                </a:lnTo>
                <a:lnTo>
                  <a:pt x="61" y="291"/>
                </a:lnTo>
                <a:lnTo>
                  <a:pt x="73" y="2"/>
                </a:lnTo>
                <a:close/>
              </a:path>
            </a:pathLst>
          </a:custGeom>
          <a:solidFill>
            <a:schemeClr val="accent1"/>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8" name="Freeform 236"/>
          <p:cNvSpPr/>
          <p:nvPr>
            <p:custDataLst>
              <p:tags r:id="rId71"/>
            </p:custDataLst>
          </p:nvPr>
        </p:nvSpPr>
        <p:spPr bwMode="auto">
          <a:xfrm>
            <a:off x="8326120" y="3353435"/>
            <a:ext cx="42545" cy="44450"/>
          </a:xfrm>
          <a:custGeom>
            <a:avLst/>
            <a:gdLst>
              <a:gd name="T0" fmla="*/ 30 w 30"/>
              <a:gd name="T1" fmla="*/ 8 h 31"/>
              <a:gd name="T2" fmla="*/ 1 w 30"/>
              <a:gd name="T3" fmla="*/ 0 h 31"/>
              <a:gd name="T4" fmla="*/ 0 w 30"/>
              <a:gd name="T5" fmla="*/ 28 h 31"/>
              <a:gd name="T6" fmla="*/ 14 w 30"/>
              <a:gd name="T7" fmla="*/ 31 h 31"/>
              <a:gd name="T8" fmla="*/ 30 w 30"/>
              <a:gd name="T9" fmla="*/ 8 h 31"/>
            </a:gdLst>
            <a:ahLst/>
            <a:cxnLst>
              <a:cxn ang="0">
                <a:pos x="T0" y="T1"/>
              </a:cxn>
              <a:cxn ang="0">
                <a:pos x="T2" y="T3"/>
              </a:cxn>
              <a:cxn ang="0">
                <a:pos x="T4" y="T5"/>
              </a:cxn>
              <a:cxn ang="0">
                <a:pos x="T6" y="T7"/>
              </a:cxn>
              <a:cxn ang="0">
                <a:pos x="T8" y="T9"/>
              </a:cxn>
            </a:cxnLst>
            <a:rect l="0" t="0" r="r" b="b"/>
            <a:pathLst>
              <a:path w="30" h="31">
                <a:moveTo>
                  <a:pt x="30" y="8"/>
                </a:moveTo>
                <a:cubicBezTo>
                  <a:pt x="28" y="7"/>
                  <a:pt x="1" y="0"/>
                  <a:pt x="1" y="0"/>
                </a:cubicBezTo>
                <a:cubicBezTo>
                  <a:pt x="0" y="28"/>
                  <a:pt x="0" y="28"/>
                  <a:pt x="0" y="28"/>
                </a:cubicBezTo>
                <a:cubicBezTo>
                  <a:pt x="14" y="31"/>
                  <a:pt x="14" y="31"/>
                  <a:pt x="14" y="31"/>
                </a:cubicBezTo>
                <a:lnTo>
                  <a:pt x="30" y="8"/>
                </a:lnTo>
                <a:close/>
              </a:path>
            </a:pathLst>
          </a:custGeom>
          <a:solidFill>
            <a:schemeClr val="accent1"/>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89" name="Freeform 237"/>
          <p:cNvSpPr/>
          <p:nvPr>
            <p:custDataLst>
              <p:tags r:id="rId72"/>
            </p:custDataLst>
          </p:nvPr>
        </p:nvSpPr>
        <p:spPr bwMode="auto">
          <a:xfrm>
            <a:off x="8308340" y="3330575"/>
            <a:ext cx="26035" cy="62865"/>
          </a:xfrm>
          <a:custGeom>
            <a:avLst/>
            <a:gdLst>
              <a:gd name="T0" fmla="*/ 25 w 25"/>
              <a:gd name="T1" fmla="*/ 23 h 61"/>
              <a:gd name="T2" fmla="*/ 0 w 25"/>
              <a:gd name="T3" fmla="*/ 61 h 61"/>
              <a:gd name="T4" fmla="*/ 0 w 25"/>
              <a:gd name="T5" fmla="*/ 9 h 61"/>
              <a:gd name="T6" fmla="*/ 18 w 25"/>
              <a:gd name="T7" fmla="*/ 0 h 61"/>
              <a:gd name="T8" fmla="*/ 25 w 25"/>
              <a:gd name="T9" fmla="*/ 23 h 61"/>
            </a:gdLst>
            <a:ahLst/>
            <a:cxnLst>
              <a:cxn ang="0">
                <a:pos x="T0" y="T1"/>
              </a:cxn>
              <a:cxn ang="0">
                <a:pos x="T2" y="T3"/>
              </a:cxn>
              <a:cxn ang="0">
                <a:pos x="T4" y="T5"/>
              </a:cxn>
              <a:cxn ang="0">
                <a:pos x="T6" y="T7"/>
              </a:cxn>
              <a:cxn ang="0">
                <a:pos x="T8" y="T9"/>
              </a:cxn>
            </a:cxnLst>
            <a:rect l="0" t="0" r="r" b="b"/>
            <a:pathLst>
              <a:path w="25" h="61">
                <a:moveTo>
                  <a:pt x="25" y="23"/>
                </a:moveTo>
                <a:lnTo>
                  <a:pt x="0" y="61"/>
                </a:lnTo>
                <a:lnTo>
                  <a:pt x="0" y="9"/>
                </a:lnTo>
                <a:lnTo>
                  <a:pt x="18" y="0"/>
                </a:lnTo>
                <a:lnTo>
                  <a:pt x="25" y="23"/>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0" name="Freeform 238"/>
          <p:cNvSpPr/>
          <p:nvPr>
            <p:custDataLst>
              <p:tags r:id="rId73"/>
            </p:custDataLst>
          </p:nvPr>
        </p:nvSpPr>
        <p:spPr bwMode="auto">
          <a:xfrm>
            <a:off x="8355965" y="3338830"/>
            <a:ext cx="90170" cy="71120"/>
          </a:xfrm>
          <a:custGeom>
            <a:avLst/>
            <a:gdLst>
              <a:gd name="T0" fmla="*/ 87 w 87"/>
              <a:gd name="T1" fmla="*/ 22 h 69"/>
              <a:gd name="T2" fmla="*/ 74 w 87"/>
              <a:gd name="T3" fmla="*/ 0 h 69"/>
              <a:gd name="T4" fmla="*/ 0 w 87"/>
              <a:gd name="T5" fmla="*/ 22 h 69"/>
              <a:gd name="T6" fmla="*/ 18 w 87"/>
              <a:gd name="T7" fmla="*/ 69 h 69"/>
              <a:gd name="T8" fmla="*/ 87 w 87"/>
              <a:gd name="T9" fmla="*/ 22 h 69"/>
            </a:gdLst>
            <a:ahLst/>
            <a:cxnLst>
              <a:cxn ang="0">
                <a:pos x="T0" y="T1"/>
              </a:cxn>
              <a:cxn ang="0">
                <a:pos x="T2" y="T3"/>
              </a:cxn>
              <a:cxn ang="0">
                <a:pos x="T4" y="T5"/>
              </a:cxn>
              <a:cxn ang="0">
                <a:pos x="T6" y="T7"/>
              </a:cxn>
              <a:cxn ang="0">
                <a:pos x="T8" y="T9"/>
              </a:cxn>
            </a:cxnLst>
            <a:rect l="0" t="0" r="r" b="b"/>
            <a:pathLst>
              <a:path w="87" h="69">
                <a:moveTo>
                  <a:pt x="87" y="22"/>
                </a:moveTo>
                <a:lnTo>
                  <a:pt x="74" y="0"/>
                </a:lnTo>
                <a:lnTo>
                  <a:pt x="0" y="22"/>
                </a:lnTo>
                <a:lnTo>
                  <a:pt x="18" y="69"/>
                </a:lnTo>
                <a:lnTo>
                  <a:pt x="87" y="22"/>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1" name="Freeform 239"/>
          <p:cNvSpPr/>
          <p:nvPr>
            <p:custDataLst>
              <p:tags r:id="rId74"/>
            </p:custDataLst>
          </p:nvPr>
        </p:nvSpPr>
        <p:spPr bwMode="auto">
          <a:xfrm>
            <a:off x="8413750" y="3149600"/>
            <a:ext cx="100965" cy="180975"/>
          </a:xfrm>
          <a:custGeom>
            <a:avLst/>
            <a:gdLst>
              <a:gd name="T0" fmla="*/ 0 w 70"/>
              <a:gd name="T1" fmla="*/ 17 h 125"/>
              <a:gd name="T2" fmla="*/ 7 w 70"/>
              <a:gd name="T3" fmla="*/ 10 h 125"/>
              <a:gd name="T4" fmla="*/ 69 w 70"/>
              <a:gd name="T5" fmla="*/ 56 h 125"/>
              <a:gd name="T6" fmla="*/ 57 w 70"/>
              <a:gd name="T7" fmla="*/ 105 h 125"/>
              <a:gd name="T8" fmla="*/ 17 w 70"/>
              <a:gd name="T9" fmla="*/ 125 h 125"/>
              <a:gd name="T10" fmla="*/ 18 w 70"/>
              <a:gd name="T11" fmla="*/ 109 h 125"/>
              <a:gd name="T12" fmla="*/ 31 w 70"/>
              <a:gd name="T13" fmla="*/ 96 h 125"/>
              <a:gd name="T14" fmla="*/ 44 w 70"/>
              <a:gd name="T15" fmla="*/ 92 h 125"/>
              <a:gd name="T16" fmla="*/ 49 w 70"/>
              <a:gd name="T17" fmla="*/ 79 h 125"/>
              <a:gd name="T18" fmla="*/ 39 w 70"/>
              <a:gd name="T19" fmla="*/ 74 h 125"/>
              <a:gd name="T20" fmla="*/ 24 w 70"/>
              <a:gd name="T21" fmla="*/ 83 h 125"/>
              <a:gd name="T22" fmla="*/ 19 w 70"/>
              <a:gd name="T23" fmla="*/ 80 h 125"/>
              <a:gd name="T24" fmla="*/ 39 w 70"/>
              <a:gd name="T25" fmla="*/ 20 h 125"/>
              <a:gd name="T26" fmla="*/ 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0" y="17"/>
                </a:moveTo>
                <a:cubicBezTo>
                  <a:pt x="0" y="14"/>
                  <a:pt x="3" y="12"/>
                  <a:pt x="7" y="10"/>
                </a:cubicBezTo>
                <a:cubicBezTo>
                  <a:pt x="32" y="0"/>
                  <a:pt x="67" y="31"/>
                  <a:pt x="69" y="56"/>
                </a:cubicBezTo>
                <a:cubicBezTo>
                  <a:pt x="70" y="73"/>
                  <a:pt x="69" y="96"/>
                  <a:pt x="57" y="105"/>
                </a:cubicBezTo>
                <a:cubicBezTo>
                  <a:pt x="44" y="114"/>
                  <a:pt x="17" y="125"/>
                  <a:pt x="17" y="125"/>
                </a:cubicBezTo>
                <a:cubicBezTo>
                  <a:pt x="17" y="125"/>
                  <a:pt x="18" y="110"/>
                  <a:pt x="18" y="109"/>
                </a:cubicBezTo>
                <a:cubicBezTo>
                  <a:pt x="19" y="107"/>
                  <a:pt x="31" y="96"/>
                  <a:pt x="31" y="96"/>
                </a:cubicBezTo>
                <a:cubicBezTo>
                  <a:pt x="31" y="96"/>
                  <a:pt x="37" y="97"/>
                  <a:pt x="44" y="92"/>
                </a:cubicBezTo>
                <a:cubicBezTo>
                  <a:pt x="50" y="88"/>
                  <a:pt x="52" y="85"/>
                  <a:pt x="49" y="79"/>
                </a:cubicBezTo>
                <a:cubicBezTo>
                  <a:pt x="46" y="74"/>
                  <a:pt x="43" y="74"/>
                  <a:pt x="39" y="74"/>
                </a:cubicBezTo>
                <a:cubicBezTo>
                  <a:pt x="35" y="75"/>
                  <a:pt x="24" y="84"/>
                  <a:pt x="24" y="83"/>
                </a:cubicBezTo>
                <a:cubicBezTo>
                  <a:pt x="23" y="82"/>
                  <a:pt x="19" y="80"/>
                  <a:pt x="19" y="80"/>
                </a:cubicBezTo>
                <a:cubicBezTo>
                  <a:pt x="34" y="70"/>
                  <a:pt x="62" y="34"/>
                  <a:pt x="39" y="20"/>
                </a:cubicBezTo>
                <a:cubicBezTo>
                  <a:pt x="17" y="6"/>
                  <a:pt x="0" y="17"/>
                  <a:pt x="0" y="17"/>
                </a:cubicBez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2" name="Freeform 240"/>
          <p:cNvSpPr/>
          <p:nvPr>
            <p:custDataLst>
              <p:tags r:id="rId75"/>
            </p:custDataLst>
          </p:nvPr>
        </p:nvSpPr>
        <p:spPr bwMode="auto">
          <a:xfrm>
            <a:off x="8624570" y="3085465"/>
            <a:ext cx="105410" cy="71120"/>
          </a:xfrm>
          <a:custGeom>
            <a:avLst/>
            <a:gdLst>
              <a:gd name="T0" fmla="*/ 65 w 73"/>
              <a:gd name="T1" fmla="*/ 25 h 49"/>
              <a:gd name="T2" fmla="*/ 57 w 73"/>
              <a:gd name="T3" fmla="*/ 9 h 49"/>
              <a:gd name="T4" fmla="*/ 56 w 73"/>
              <a:gd name="T5" fmla="*/ 9 h 49"/>
              <a:gd name="T6" fmla="*/ 56 w 73"/>
              <a:gd name="T7" fmla="*/ 9 h 49"/>
              <a:gd name="T8" fmla="*/ 32 w 73"/>
              <a:gd name="T9" fmla="*/ 12 h 49"/>
              <a:gd name="T10" fmla="*/ 11 w 73"/>
              <a:gd name="T11" fmla="*/ 24 h 49"/>
              <a:gd name="T12" fmla="*/ 11 w 73"/>
              <a:gd name="T13" fmla="*/ 24 h 49"/>
              <a:gd name="T14" fmla="*/ 11 w 73"/>
              <a:gd name="T15" fmla="*/ 24 h 49"/>
              <a:gd name="T16" fmla="*/ 13 w 73"/>
              <a:gd name="T17" fmla="*/ 47 h 49"/>
              <a:gd name="T18" fmla="*/ 6 w 73"/>
              <a:gd name="T19" fmla="*/ 49 h 49"/>
              <a:gd name="T20" fmla="*/ 4 w 73"/>
              <a:gd name="T21" fmla="*/ 22 h 49"/>
              <a:gd name="T22" fmla="*/ 4 w 73"/>
              <a:gd name="T23" fmla="*/ 22 h 49"/>
              <a:gd name="T24" fmla="*/ 5 w 73"/>
              <a:gd name="T25" fmla="*/ 20 h 49"/>
              <a:gd name="T26" fmla="*/ 30 w 73"/>
              <a:gd name="T27" fmla="*/ 5 h 49"/>
              <a:gd name="T28" fmla="*/ 58 w 73"/>
              <a:gd name="T29" fmla="*/ 2 h 49"/>
              <a:gd name="T30" fmla="*/ 58 w 73"/>
              <a:gd name="T31" fmla="*/ 2 h 49"/>
              <a:gd name="T32" fmla="*/ 61 w 73"/>
              <a:gd name="T33" fmla="*/ 3 h 49"/>
              <a:gd name="T34" fmla="*/ 73 w 73"/>
              <a:gd name="T35" fmla="*/ 24 h 49"/>
              <a:gd name="T36" fmla="*/ 65 w 73"/>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49">
                <a:moveTo>
                  <a:pt x="65" y="25"/>
                </a:moveTo>
                <a:cubicBezTo>
                  <a:pt x="65" y="25"/>
                  <a:pt x="63" y="14"/>
                  <a:pt x="57" y="9"/>
                </a:cubicBezTo>
                <a:cubicBezTo>
                  <a:pt x="57" y="9"/>
                  <a:pt x="56" y="9"/>
                  <a:pt x="56" y="9"/>
                </a:cubicBezTo>
                <a:cubicBezTo>
                  <a:pt x="56" y="9"/>
                  <a:pt x="56" y="9"/>
                  <a:pt x="56" y="9"/>
                </a:cubicBezTo>
                <a:cubicBezTo>
                  <a:pt x="50" y="7"/>
                  <a:pt x="45" y="8"/>
                  <a:pt x="32" y="12"/>
                </a:cubicBezTo>
                <a:cubicBezTo>
                  <a:pt x="20" y="16"/>
                  <a:pt x="14" y="19"/>
                  <a:pt x="11" y="24"/>
                </a:cubicBezTo>
                <a:cubicBezTo>
                  <a:pt x="11" y="24"/>
                  <a:pt x="11" y="24"/>
                  <a:pt x="11" y="24"/>
                </a:cubicBezTo>
                <a:cubicBezTo>
                  <a:pt x="11" y="24"/>
                  <a:pt x="11" y="24"/>
                  <a:pt x="11" y="24"/>
                </a:cubicBezTo>
                <a:cubicBezTo>
                  <a:pt x="7" y="34"/>
                  <a:pt x="13" y="46"/>
                  <a:pt x="13" y="47"/>
                </a:cubicBezTo>
                <a:cubicBezTo>
                  <a:pt x="6" y="49"/>
                  <a:pt x="6" y="49"/>
                  <a:pt x="6" y="49"/>
                </a:cubicBezTo>
                <a:cubicBezTo>
                  <a:pt x="6" y="49"/>
                  <a:pt x="0" y="35"/>
                  <a:pt x="4" y="22"/>
                </a:cubicBezTo>
                <a:cubicBezTo>
                  <a:pt x="4" y="22"/>
                  <a:pt x="4" y="22"/>
                  <a:pt x="4" y="22"/>
                </a:cubicBezTo>
                <a:cubicBezTo>
                  <a:pt x="4" y="21"/>
                  <a:pt x="4" y="20"/>
                  <a:pt x="5" y="20"/>
                </a:cubicBezTo>
                <a:cubicBezTo>
                  <a:pt x="9" y="13"/>
                  <a:pt x="16" y="9"/>
                  <a:pt x="30" y="5"/>
                </a:cubicBezTo>
                <a:cubicBezTo>
                  <a:pt x="44" y="0"/>
                  <a:pt x="51" y="0"/>
                  <a:pt x="58" y="2"/>
                </a:cubicBezTo>
                <a:cubicBezTo>
                  <a:pt x="58" y="2"/>
                  <a:pt x="58" y="2"/>
                  <a:pt x="58" y="2"/>
                </a:cubicBezTo>
                <a:cubicBezTo>
                  <a:pt x="59" y="2"/>
                  <a:pt x="60" y="3"/>
                  <a:pt x="61" y="3"/>
                </a:cubicBezTo>
                <a:cubicBezTo>
                  <a:pt x="70" y="9"/>
                  <a:pt x="73" y="23"/>
                  <a:pt x="73" y="24"/>
                </a:cubicBezTo>
                <a:lnTo>
                  <a:pt x="65" y="25"/>
                </a:ln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3" name="Freeform 241"/>
          <p:cNvSpPr/>
          <p:nvPr>
            <p:custDataLst>
              <p:tags r:id="rId76"/>
            </p:custDataLst>
          </p:nvPr>
        </p:nvSpPr>
        <p:spPr bwMode="auto">
          <a:xfrm>
            <a:off x="8538845" y="3073400"/>
            <a:ext cx="365125" cy="320675"/>
          </a:xfrm>
          <a:custGeom>
            <a:avLst/>
            <a:gdLst>
              <a:gd name="T0" fmla="*/ 0 w 353"/>
              <a:gd name="T1" fmla="*/ 105 h 310"/>
              <a:gd name="T2" fmla="*/ 275 w 353"/>
              <a:gd name="T3" fmla="*/ 0 h 310"/>
              <a:gd name="T4" fmla="*/ 353 w 353"/>
              <a:gd name="T5" fmla="*/ 205 h 310"/>
              <a:gd name="T6" fmla="*/ 79 w 353"/>
              <a:gd name="T7" fmla="*/ 310 h 310"/>
              <a:gd name="T8" fmla="*/ 0 w 353"/>
              <a:gd name="T9" fmla="*/ 105 h 310"/>
            </a:gdLst>
            <a:ahLst/>
            <a:cxnLst>
              <a:cxn ang="0">
                <a:pos x="T0" y="T1"/>
              </a:cxn>
              <a:cxn ang="0">
                <a:pos x="T2" y="T3"/>
              </a:cxn>
              <a:cxn ang="0">
                <a:pos x="T4" y="T5"/>
              </a:cxn>
              <a:cxn ang="0">
                <a:pos x="T6" y="T7"/>
              </a:cxn>
              <a:cxn ang="0">
                <a:pos x="T8" y="T9"/>
              </a:cxn>
            </a:cxnLst>
            <a:rect l="0" t="0" r="r" b="b"/>
            <a:pathLst>
              <a:path w="353" h="310">
                <a:moveTo>
                  <a:pt x="0" y="105"/>
                </a:moveTo>
                <a:lnTo>
                  <a:pt x="275" y="0"/>
                </a:lnTo>
                <a:lnTo>
                  <a:pt x="353" y="205"/>
                </a:lnTo>
                <a:lnTo>
                  <a:pt x="79" y="310"/>
                </a:lnTo>
                <a:lnTo>
                  <a:pt x="0" y="105"/>
                </a:ln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4" name="Freeform 242"/>
          <p:cNvSpPr/>
          <p:nvPr>
            <p:custDataLst>
              <p:tags r:id="rId77"/>
            </p:custDataLst>
          </p:nvPr>
        </p:nvSpPr>
        <p:spPr bwMode="auto">
          <a:xfrm>
            <a:off x="8533765" y="3068320"/>
            <a:ext cx="325755" cy="198120"/>
          </a:xfrm>
          <a:custGeom>
            <a:avLst/>
            <a:gdLst>
              <a:gd name="T0" fmla="*/ 0 w 225"/>
              <a:gd name="T1" fmla="*/ 77 h 137"/>
              <a:gd name="T2" fmla="*/ 22 w 225"/>
              <a:gd name="T3" fmla="*/ 137 h 137"/>
              <a:gd name="T4" fmla="*/ 128 w 225"/>
              <a:gd name="T5" fmla="*/ 130 h 137"/>
              <a:gd name="T6" fmla="*/ 149 w 225"/>
              <a:gd name="T7" fmla="*/ 122 h 137"/>
              <a:gd name="T8" fmla="*/ 225 w 225"/>
              <a:gd name="T9" fmla="*/ 49 h 137"/>
              <a:gd name="T10" fmla="*/ 203 w 225"/>
              <a:gd name="T11" fmla="*/ 0 h 137"/>
              <a:gd name="T12" fmla="*/ 0 w 225"/>
              <a:gd name="T13" fmla="*/ 77 h 137"/>
            </a:gdLst>
            <a:ahLst/>
            <a:cxnLst>
              <a:cxn ang="0">
                <a:pos x="T0" y="T1"/>
              </a:cxn>
              <a:cxn ang="0">
                <a:pos x="T2" y="T3"/>
              </a:cxn>
              <a:cxn ang="0">
                <a:pos x="T4" y="T5"/>
              </a:cxn>
              <a:cxn ang="0">
                <a:pos x="T6" y="T7"/>
              </a:cxn>
              <a:cxn ang="0">
                <a:pos x="T8" y="T9"/>
              </a:cxn>
              <a:cxn ang="0">
                <a:pos x="T10" y="T11"/>
              </a:cxn>
              <a:cxn ang="0">
                <a:pos x="T12" y="T13"/>
              </a:cxn>
            </a:cxnLst>
            <a:rect l="0" t="0" r="r" b="b"/>
            <a:pathLst>
              <a:path w="225" h="137">
                <a:moveTo>
                  <a:pt x="0" y="77"/>
                </a:moveTo>
                <a:cubicBezTo>
                  <a:pt x="22" y="137"/>
                  <a:pt x="22" y="137"/>
                  <a:pt x="22" y="137"/>
                </a:cubicBezTo>
                <a:cubicBezTo>
                  <a:pt x="128" y="130"/>
                  <a:pt x="128" y="130"/>
                  <a:pt x="128" y="130"/>
                </a:cubicBezTo>
                <a:cubicBezTo>
                  <a:pt x="149" y="122"/>
                  <a:pt x="149" y="122"/>
                  <a:pt x="149" y="122"/>
                </a:cubicBezTo>
                <a:cubicBezTo>
                  <a:pt x="225" y="49"/>
                  <a:pt x="225" y="49"/>
                  <a:pt x="225" y="49"/>
                </a:cubicBezTo>
                <a:cubicBezTo>
                  <a:pt x="203" y="0"/>
                  <a:pt x="203" y="0"/>
                  <a:pt x="203" y="0"/>
                </a:cubicBezTo>
                <a:cubicBezTo>
                  <a:pt x="137" y="22"/>
                  <a:pt x="66" y="51"/>
                  <a:pt x="0" y="77"/>
                </a:cubicBezTo>
                <a:close/>
              </a:path>
            </a:pathLst>
          </a:custGeom>
          <a:solidFill>
            <a:schemeClr val="tx2">
              <a:lumMod val="60000"/>
              <a:lumOff val="40000"/>
            </a:schemeClr>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6" name="Freeform 243"/>
          <p:cNvSpPr/>
          <p:nvPr>
            <p:custDataLst>
              <p:tags r:id="rId78"/>
            </p:custDataLst>
          </p:nvPr>
        </p:nvSpPr>
        <p:spPr bwMode="auto">
          <a:xfrm>
            <a:off x="6021705" y="4476750"/>
            <a:ext cx="666750" cy="753110"/>
          </a:xfrm>
          <a:custGeom>
            <a:avLst/>
            <a:gdLst>
              <a:gd name="T0" fmla="*/ 249 w 461"/>
              <a:gd name="T1" fmla="*/ 26 h 521"/>
              <a:gd name="T2" fmla="*/ 414 w 461"/>
              <a:gd name="T3" fmla="*/ 108 h 521"/>
              <a:gd name="T4" fmla="*/ 330 w 461"/>
              <a:gd name="T5" fmla="*/ 266 h 521"/>
              <a:gd name="T6" fmla="*/ 397 w 461"/>
              <a:gd name="T7" fmla="*/ 293 h 521"/>
              <a:gd name="T8" fmla="*/ 299 w 461"/>
              <a:gd name="T9" fmla="*/ 291 h 521"/>
              <a:gd name="T10" fmla="*/ 298 w 461"/>
              <a:gd name="T11" fmla="*/ 288 h 521"/>
              <a:gd name="T12" fmla="*/ 285 w 461"/>
              <a:gd name="T13" fmla="*/ 290 h 521"/>
              <a:gd name="T14" fmla="*/ 342 w 461"/>
              <a:gd name="T15" fmla="*/ 98 h 521"/>
              <a:gd name="T16" fmla="*/ 203 w 461"/>
              <a:gd name="T17" fmla="*/ 110 h 521"/>
              <a:gd name="T18" fmla="*/ 87 w 461"/>
              <a:gd name="T19" fmla="*/ 452 h 521"/>
              <a:gd name="T20" fmla="*/ 76 w 461"/>
              <a:gd name="T21" fmla="*/ 462 h 521"/>
              <a:gd name="T22" fmla="*/ 3 w 461"/>
              <a:gd name="T23" fmla="*/ 518 h 521"/>
              <a:gd name="T24" fmla="*/ 37 w 461"/>
              <a:gd name="T25" fmla="*/ 440 h 521"/>
              <a:gd name="T26" fmla="*/ 120 w 461"/>
              <a:gd name="T27" fmla="*/ 17 h 521"/>
              <a:gd name="T28" fmla="*/ 249 w 461"/>
              <a:gd name="T29" fmla="*/ 2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1" h="521">
                <a:moveTo>
                  <a:pt x="249" y="26"/>
                </a:moveTo>
                <a:cubicBezTo>
                  <a:pt x="304" y="37"/>
                  <a:pt x="461" y="0"/>
                  <a:pt x="414" y="108"/>
                </a:cubicBezTo>
                <a:cubicBezTo>
                  <a:pt x="385" y="178"/>
                  <a:pt x="359" y="215"/>
                  <a:pt x="330" y="266"/>
                </a:cubicBezTo>
                <a:cubicBezTo>
                  <a:pt x="348" y="273"/>
                  <a:pt x="401" y="291"/>
                  <a:pt x="397" y="293"/>
                </a:cubicBezTo>
                <a:cubicBezTo>
                  <a:pt x="389" y="295"/>
                  <a:pt x="300" y="297"/>
                  <a:pt x="299" y="291"/>
                </a:cubicBezTo>
                <a:cubicBezTo>
                  <a:pt x="299" y="291"/>
                  <a:pt x="300" y="297"/>
                  <a:pt x="298" y="288"/>
                </a:cubicBezTo>
                <a:cubicBezTo>
                  <a:pt x="285" y="290"/>
                  <a:pt x="285" y="290"/>
                  <a:pt x="285" y="290"/>
                </a:cubicBezTo>
                <a:cubicBezTo>
                  <a:pt x="266" y="250"/>
                  <a:pt x="368" y="99"/>
                  <a:pt x="342" y="98"/>
                </a:cubicBezTo>
                <a:cubicBezTo>
                  <a:pt x="282" y="93"/>
                  <a:pt x="210" y="110"/>
                  <a:pt x="203" y="110"/>
                </a:cubicBezTo>
                <a:cubicBezTo>
                  <a:pt x="198" y="109"/>
                  <a:pt x="156" y="224"/>
                  <a:pt x="87" y="452"/>
                </a:cubicBezTo>
                <a:cubicBezTo>
                  <a:pt x="76" y="462"/>
                  <a:pt x="76" y="462"/>
                  <a:pt x="76" y="462"/>
                </a:cubicBezTo>
                <a:cubicBezTo>
                  <a:pt x="75" y="469"/>
                  <a:pt x="13" y="521"/>
                  <a:pt x="3" y="518"/>
                </a:cubicBezTo>
                <a:cubicBezTo>
                  <a:pt x="0" y="517"/>
                  <a:pt x="25" y="459"/>
                  <a:pt x="37" y="440"/>
                </a:cubicBezTo>
                <a:cubicBezTo>
                  <a:pt x="85" y="230"/>
                  <a:pt x="103" y="126"/>
                  <a:pt x="120" y="17"/>
                </a:cubicBezTo>
                <a:lnTo>
                  <a:pt x="249" y="2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7" name="Freeform 244"/>
          <p:cNvSpPr/>
          <p:nvPr>
            <p:custDataLst>
              <p:tags r:id="rId79"/>
            </p:custDataLst>
          </p:nvPr>
        </p:nvSpPr>
        <p:spPr bwMode="auto">
          <a:xfrm>
            <a:off x="6189980" y="4509135"/>
            <a:ext cx="208915" cy="50800"/>
          </a:xfrm>
          <a:custGeom>
            <a:avLst/>
            <a:gdLst>
              <a:gd name="T0" fmla="*/ 3 w 145"/>
              <a:gd name="T1" fmla="*/ 10 h 35"/>
              <a:gd name="T2" fmla="*/ 88 w 145"/>
              <a:gd name="T3" fmla="*/ 13 h 35"/>
              <a:gd name="T4" fmla="*/ 142 w 145"/>
              <a:gd name="T5" fmla="*/ 0 h 35"/>
              <a:gd name="T6" fmla="*/ 141 w 145"/>
              <a:gd name="T7" fmla="*/ 20 h 35"/>
              <a:gd name="T8" fmla="*/ 75 w 145"/>
              <a:gd name="T9" fmla="*/ 35 h 35"/>
              <a:gd name="T10" fmla="*/ 0 w 145"/>
              <a:gd name="T11" fmla="*/ 29 h 35"/>
              <a:gd name="T12" fmla="*/ 3 w 145"/>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145" h="35">
                <a:moveTo>
                  <a:pt x="3" y="10"/>
                </a:moveTo>
                <a:cubicBezTo>
                  <a:pt x="8" y="11"/>
                  <a:pt x="57" y="16"/>
                  <a:pt x="88" y="13"/>
                </a:cubicBezTo>
                <a:cubicBezTo>
                  <a:pt x="119" y="9"/>
                  <a:pt x="142" y="0"/>
                  <a:pt x="142" y="0"/>
                </a:cubicBezTo>
                <a:cubicBezTo>
                  <a:pt x="142" y="0"/>
                  <a:pt x="145" y="19"/>
                  <a:pt x="141" y="20"/>
                </a:cubicBezTo>
                <a:cubicBezTo>
                  <a:pt x="136" y="21"/>
                  <a:pt x="127" y="35"/>
                  <a:pt x="75" y="35"/>
                </a:cubicBezTo>
                <a:cubicBezTo>
                  <a:pt x="22" y="35"/>
                  <a:pt x="0" y="29"/>
                  <a:pt x="0" y="29"/>
                </a:cubicBezTo>
                <a:lnTo>
                  <a:pt x="3" y="10"/>
                </a:lnTo>
                <a:close/>
              </a:path>
            </a:pathLst>
          </a:custGeom>
          <a:solidFill>
            <a:srgbClr val="92949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8" name="Freeform 245"/>
          <p:cNvSpPr/>
          <p:nvPr>
            <p:custDataLst>
              <p:tags r:id="rId80"/>
            </p:custDataLst>
          </p:nvPr>
        </p:nvSpPr>
        <p:spPr bwMode="auto">
          <a:xfrm>
            <a:off x="6176645" y="4110990"/>
            <a:ext cx="220345" cy="452755"/>
          </a:xfrm>
          <a:custGeom>
            <a:avLst/>
            <a:gdLst>
              <a:gd name="T0" fmla="*/ 87 w 152"/>
              <a:gd name="T1" fmla="*/ 0 h 313"/>
              <a:gd name="T2" fmla="*/ 101 w 152"/>
              <a:gd name="T3" fmla="*/ 17 h 313"/>
              <a:gd name="T4" fmla="*/ 152 w 152"/>
              <a:gd name="T5" fmla="*/ 281 h 313"/>
              <a:gd name="T6" fmla="*/ 0 w 152"/>
              <a:gd name="T7" fmla="*/ 293 h 313"/>
              <a:gd name="T8" fmla="*/ 4 w 152"/>
              <a:gd name="T9" fmla="*/ 18 h 313"/>
              <a:gd name="T10" fmla="*/ 32 w 152"/>
              <a:gd name="T11" fmla="*/ 14 h 313"/>
              <a:gd name="T12" fmla="*/ 87 w 152"/>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152" h="313">
                <a:moveTo>
                  <a:pt x="87" y="0"/>
                </a:moveTo>
                <a:cubicBezTo>
                  <a:pt x="93" y="10"/>
                  <a:pt x="101" y="17"/>
                  <a:pt x="101" y="17"/>
                </a:cubicBezTo>
                <a:cubicBezTo>
                  <a:pt x="148" y="25"/>
                  <a:pt x="148" y="237"/>
                  <a:pt x="152" y="281"/>
                </a:cubicBezTo>
                <a:cubicBezTo>
                  <a:pt x="140" y="313"/>
                  <a:pt x="18" y="302"/>
                  <a:pt x="0" y="293"/>
                </a:cubicBezTo>
                <a:cubicBezTo>
                  <a:pt x="11" y="196"/>
                  <a:pt x="27" y="112"/>
                  <a:pt x="4" y="18"/>
                </a:cubicBezTo>
                <a:cubicBezTo>
                  <a:pt x="21" y="16"/>
                  <a:pt x="32" y="14"/>
                  <a:pt x="32" y="14"/>
                </a:cubicBezTo>
                <a:cubicBezTo>
                  <a:pt x="87" y="0"/>
                  <a:pt x="87" y="0"/>
                  <a:pt x="87"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99" name="Freeform 246"/>
          <p:cNvSpPr/>
          <p:nvPr>
            <p:custDataLst>
              <p:tags r:id="rId81"/>
            </p:custDataLst>
          </p:nvPr>
        </p:nvSpPr>
        <p:spPr bwMode="auto">
          <a:xfrm>
            <a:off x="6198235" y="4104005"/>
            <a:ext cx="120015" cy="29845"/>
          </a:xfrm>
          <a:custGeom>
            <a:avLst/>
            <a:gdLst>
              <a:gd name="T0" fmla="*/ 4 w 116"/>
              <a:gd name="T1" fmla="*/ 29 h 29"/>
              <a:gd name="T2" fmla="*/ 0 w 116"/>
              <a:gd name="T3" fmla="*/ 8 h 29"/>
              <a:gd name="T4" fmla="*/ 102 w 116"/>
              <a:gd name="T5" fmla="*/ 0 h 29"/>
              <a:gd name="T6" fmla="*/ 116 w 116"/>
              <a:gd name="T7" fmla="*/ 27 h 29"/>
              <a:gd name="T8" fmla="*/ 4 w 116"/>
              <a:gd name="T9" fmla="*/ 29 h 29"/>
            </a:gdLst>
            <a:ahLst/>
            <a:cxnLst>
              <a:cxn ang="0">
                <a:pos x="T0" y="T1"/>
              </a:cxn>
              <a:cxn ang="0">
                <a:pos x="T2" y="T3"/>
              </a:cxn>
              <a:cxn ang="0">
                <a:pos x="T4" y="T5"/>
              </a:cxn>
              <a:cxn ang="0">
                <a:pos x="T6" y="T7"/>
              </a:cxn>
              <a:cxn ang="0">
                <a:pos x="T8" y="T9"/>
              </a:cxn>
            </a:cxnLst>
            <a:rect l="0" t="0" r="r" b="b"/>
            <a:pathLst>
              <a:path w="116" h="29">
                <a:moveTo>
                  <a:pt x="4" y="29"/>
                </a:moveTo>
                <a:lnTo>
                  <a:pt x="0" y="8"/>
                </a:lnTo>
                <a:lnTo>
                  <a:pt x="102" y="0"/>
                </a:lnTo>
                <a:lnTo>
                  <a:pt x="116" y="27"/>
                </a:lnTo>
                <a:lnTo>
                  <a:pt x="4" y="29"/>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0" name="Freeform 247"/>
          <p:cNvSpPr/>
          <p:nvPr>
            <p:custDataLst>
              <p:tags r:id="rId82"/>
            </p:custDataLst>
          </p:nvPr>
        </p:nvSpPr>
        <p:spPr bwMode="auto">
          <a:xfrm>
            <a:off x="6102985" y="3930015"/>
            <a:ext cx="207010" cy="228600"/>
          </a:xfrm>
          <a:custGeom>
            <a:avLst/>
            <a:gdLst>
              <a:gd name="T0" fmla="*/ 20 w 143"/>
              <a:gd name="T1" fmla="*/ 35 h 158"/>
              <a:gd name="T2" fmla="*/ 76 w 143"/>
              <a:gd name="T3" fmla="*/ 6 h 158"/>
              <a:gd name="T4" fmla="*/ 89 w 143"/>
              <a:gd name="T5" fmla="*/ 17 h 158"/>
              <a:gd name="T6" fmla="*/ 116 w 143"/>
              <a:gd name="T7" fmla="*/ 16 h 158"/>
              <a:gd name="T8" fmla="*/ 119 w 143"/>
              <a:gd name="T9" fmla="*/ 30 h 158"/>
              <a:gd name="T10" fmla="*/ 139 w 143"/>
              <a:gd name="T11" fmla="*/ 60 h 158"/>
              <a:gd name="T12" fmla="*/ 125 w 143"/>
              <a:gd name="T13" fmla="*/ 105 h 158"/>
              <a:gd name="T14" fmla="*/ 138 w 143"/>
              <a:gd name="T15" fmla="*/ 122 h 158"/>
              <a:gd name="T16" fmla="*/ 138 w 143"/>
              <a:gd name="T17" fmla="*/ 122 h 158"/>
              <a:gd name="T18" fmla="*/ 134 w 143"/>
              <a:gd name="T19" fmla="*/ 158 h 158"/>
              <a:gd name="T20" fmla="*/ 69 w 143"/>
              <a:gd name="T21" fmla="*/ 138 h 158"/>
              <a:gd name="T22" fmla="*/ 66 w 143"/>
              <a:gd name="T23" fmla="*/ 121 h 158"/>
              <a:gd name="T24" fmla="*/ 58 w 143"/>
              <a:gd name="T25" fmla="*/ 112 h 158"/>
              <a:gd name="T26" fmla="*/ 20 w 143"/>
              <a:gd name="T27" fmla="*/ 3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58">
                <a:moveTo>
                  <a:pt x="20" y="35"/>
                </a:moveTo>
                <a:cubicBezTo>
                  <a:pt x="37" y="6"/>
                  <a:pt x="44" y="0"/>
                  <a:pt x="76" y="6"/>
                </a:cubicBezTo>
                <a:cubicBezTo>
                  <a:pt x="78" y="6"/>
                  <a:pt x="86" y="17"/>
                  <a:pt x="89" y="17"/>
                </a:cubicBezTo>
                <a:cubicBezTo>
                  <a:pt x="96" y="17"/>
                  <a:pt x="104" y="16"/>
                  <a:pt x="116" y="16"/>
                </a:cubicBezTo>
                <a:cubicBezTo>
                  <a:pt x="119" y="30"/>
                  <a:pt x="119" y="30"/>
                  <a:pt x="119" y="30"/>
                </a:cubicBezTo>
                <a:cubicBezTo>
                  <a:pt x="119" y="30"/>
                  <a:pt x="135" y="51"/>
                  <a:pt x="139" y="60"/>
                </a:cubicBezTo>
                <a:cubicBezTo>
                  <a:pt x="143" y="68"/>
                  <a:pt x="123" y="97"/>
                  <a:pt x="125" y="105"/>
                </a:cubicBezTo>
                <a:cubicBezTo>
                  <a:pt x="127" y="114"/>
                  <a:pt x="135" y="118"/>
                  <a:pt x="138" y="122"/>
                </a:cubicBezTo>
                <a:cubicBezTo>
                  <a:pt x="138" y="122"/>
                  <a:pt x="138" y="122"/>
                  <a:pt x="138" y="122"/>
                </a:cubicBezTo>
                <a:cubicBezTo>
                  <a:pt x="134" y="158"/>
                  <a:pt x="134" y="158"/>
                  <a:pt x="134" y="158"/>
                </a:cubicBezTo>
                <a:cubicBezTo>
                  <a:pt x="134" y="158"/>
                  <a:pt x="66" y="142"/>
                  <a:pt x="69" y="138"/>
                </a:cubicBezTo>
                <a:cubicBezTo>
                  <a:pt x="70" y="135"/>
                  <a:pt x="66" y="121"/>
                  <a:pt x="66" y="121"/>
                </a:cubicBezTo>
                <a:cubicBezTo>
                  <a:pt x="62" y="113"/>
                  <a:pt x="62" y="113"/>
                  <a:pt x="58" y="112"/>
                </a:cubicBezTo>
                <a:cubicBezTo>
                  <a:pt x="21" y="105"/>
                  <a:pt x="0" y="69"/>
                  <a:pt x="20" y="3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1" name="Freeform 248"/>
          <p:cNvSpPr/>
          <p:nvPr>
            <p:custDataLst>
              <p:tags r:id="rId83"/>
            </p:custDataLst>
          </p:nvPr>
        </p:nvSpPr>
        <p:spPr bwMode="auto">
          <a:xfrm>
            <a:off x="6173470" y="4017010"/>
            <a:ext cx="136525" cy="134620"/>
          </a:xfrm>
          <a:custGeom>
            <a:avLst/>
            <a:gdLst>
              <a:gd name="T0" fmla="*/ 90 w 94"/>
              <a:gd name="T1" fmla="*/ 0 h 93"/>
              <a:gd name="T2" fmla="*/ 76 w 94"/>
              <a:gd name="T3" fmla="*/ 45 h 93"/>
              <a:gd name="T4" fmla="*/ 89 w 94"/>
              <a:gd name="T5" fmla="*/ 62 h 93"/>
              <a:gd name="T6" fmla="*/ 89 w 94"/>
              <a:gd name="T7" fmla="*/ 62 h 93"/>
              <a:gd name="T8" fmla="*/ 86 w 94"/>
              <a:gd name="T9" fmla="*/ 88 h 93"/>
              <a:gd name="T10" fmla="*/ 58 w 94"/>
              <a:gd name="T11" fmla="*/ 91 h 93"/>
              <a:gd name="T12" fmla="*/ 58 w 94"/>
              <a:gd name="T13" fmla="*/ 91 h 93"/>
              <a:gd name="T14" fmla="*/ 20 w 94"/>
              <a:gd name="T15" fmla="*/ 75 h 93"/>
              <a:gd name="T16" fmla="*/ 19 w 94"/>
              <a:gd name="T17" fmla="*/ 64 h 93"/>
              <a:gd name="T18" fmla="*/ 11 w 94"/>
              <a:gd name="T19" fmla="*/ 53 h 93"/>
              <a:gd name="T20" fmla="*/ 13 w 94"/>
              <a:gd name="T21" fmla="*/ 45 h 93"/>
              <a:gd name="T22" fmla="*/ 0 w 94"/>
              <a:gd name="T23" fmla="*/ 28 h 93"/>
              <a:gd name="T24" fmla="*/ 6 w 94"/>
              <a:gd name="T25" fmla="*/ 23 h 93"/>
              <a:gd name="T26" fmla="*/ 20 w 94"/>
              <a:gd name="T27" fmla="*/ 32 h 93"/>
              <a:gd name="T28" fmla="*/ 90 w 94"/>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93">
                <a:moveTo>
                  <a:pt x="90" y="0"/>
                </a:moveTo>
                <a:cubicBezTo>
                  <a:pt x="94" y="8"/>
                  <a:pt x="74" y="37"/>
                  <a:pt x="76" y="45"/>
                </a:cubicBezTo>
                <a:cubicBezTo>
                  <a:pt x="78" y="54"/>
                  <a:pt x="86" y="58"/>
                  <a:pt x="89" y="62"/>
                </a:cubicBezTo>
                <a:cubicBezTo>
                  <a:pt x="89" y="62"/>
                  <a:pt x="89" y="62"/>
                  <a:pt x="89" y="62"/>
                </a:cubicBezTo>
                <a:cubicBezTo>
                  <a:pt x="86" y="88"/>
                  <a:pt x="86" y="88"/>
                  <a:pt x="86" y="88"/>
                </a:cubicBezTo>
                <a:cubicBezTo>
                  <a:pt x="75" y="91"/>
                  <a:pt x="64" y="93"/>
                  <a:pt x="58" y="91"/>
                </a:cubicBezTo>
                <a:cubicBezTo>
                  <a:pt x="58" y="91"/>
                  <a:pt x="58" y="91"/>
                  <a:pt x="58" y="91"/>
                </a:cubicBezTo>
                <a:cubicBezTo>
                  <a:pt x="50" y="89"/>
                  <a:pt x="32" y="81"/>
                  <a:pt x="20" y="75"/>
                </a:cubicBezTo>
                <a:cubicBezTo>
                  <a:pt x="20" y="70"/>
                  <a:pt x="19" y="64"/>
                  <a:pt x="19" y="64"/>
                </a:cubicBezTo>
                <a:cubicBezTo>
                  <a:pt x="17" y="62"/>
                  <a:pt x="16" y="54"/>
                  <a:pt x="11" y="53"/>
                </a:cubicBezTo>
                <a:cubicBezTo>
                  <a:pt x="12" y="50"/>
                  <a:pt x="13" y="48"/>
                  <a:pt x="13" y="45"/>
                </a:cubicBezTo>
                <a:cubicBezTo>
                  <a:pt x="14" y="43"/>
                  <a:pt x="0" y="28"/>
                  <a:pt x="0" y="28"/>
                </a:cubicBezTo>
                <a:cubicBezTo>
                  <a:pt x="0" y="28"/>
                  <a:pt x="6" y="28"/>
                  <a:pt x="6" y="23"/>
                </a:cubicBezTo>
                <a:cubicBezTo>
                  <a:pt x="10" y="27"/>
                  <a:pt x="16" y="32"/>
                  <a:pt x="20" y="32"/>
                </a:cubicBezTo>
                <a:cubicBezTo>
                  <a:pt x="44" y="35"/>
                  <a:pt x="76" y="2"/>
                  <a:pt x="90"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2" name="Freeform 249"/>
          <p:cNvSpPr/>
          <p:nvPr>
            <p:custDataLst>
              <p:tags r:id="rId84"/>
            </p:custDataLst>
          </p:nvPr>
        </p:nvSpPr>
        <p:spPr bwMode="auto">
          <a:xfrm>
            <a:off x="6226175" y="4125595"/>
            <a:ext cx="59690" cy="41275"/>
          </a:xfrm>
          <a:custGeom>
            <a:avLst/>
            <a:gdLst>
              <a:gd name="T0" fmla="*/ 0 w 42"/>
              <a:gd name="T1" fmla="*/ 21 h 29"/>
              <a:gd name="T2" fmla="*/ 8 w 42"/>
              <a:gd name="T3" fmla="*/ 0 h 29"/>
              <a:gd name="T4" fmla="*/ 34 w 42"/>
              <a:gd name="T5" fmla="*/ 7 h 29"/>
              <a:gd name="T6" fmla="*/ 41 w 42"/>
              <a:gd name="T7" fmla="*/ 29 h 29"/>
              <a:gd name="T8" fmla="*/ 0 w 42"/>
              <a:gd name="T9" fmla="*/ 21 h 29"/>
            </a:gdLst>
            <a:ahLst/>
            <a:cxnLst>
              <a:cxn ang="0">
                <a:pos x="T0" y="T1"/>
              </a:cxn>
              <a:cxn ang="0">
                <a:pos x="T2" y="T3"/>
              </a:cxn>
              <a:cxn ang="0">
                <a:pos x="T4" y="T5"/>
              </a:cxn>
              <a:cxn ang="0">
                <a:pos x="T6" y="T7"/>
              </a:cxn>
              <a:cxn ang="0">
                <a:pos x="T8" y="T9"/>
              </a:cxn>
            </a:cxnLst>
            <a:rect l="0" t="0" r="r" b="b"/>
            <a:pathLst>
              <a:path w="42" h="29">
                <a:moveTo>
                  <a:pt x="0" y="21"/>
                </a:moveTo>
                <a:cubicBezTo>
                  <a:pt x="3" y="14"/>
                  <a:pt x="6" y="8"/>
                  <a:pt x="8" y="0"/>
                </a:cubicBezTo>
                <a:cubicBezTo>
                  <a:pt x="17" y="3"/>
                  <a:pt x="31" y="8"/>
                  <a:pt x="34" y="7"/>
                </a:cubicBezTo>
                <a:cubicBezTo>
                  <a:pt x="34" y="7"/>
                  <a:pt x="42" y="29"/>
                  <a:pt x="41" y="29"/>
                </a:cubicBezTo>
                <a:lnTo>
                  <a:pt x="0" y="21"/>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3" name="Freeform 250"/>
          <p:cNvSpPr/>
          <p:nvPr>
            <p:custDataLst>
              <p:tags r:id="rId85"/>
            </p:custDataLst>
          </p:nvPr>
        </p:nvSpPr>
        <p:spPr bwMode="auto">
          <a:xfrm>
            <a:off x="6117590" y="4137025"/>
            <a:ext cx="156845" cy="471170"/>
          </a:xfrm>
          <a:custGeom>
            <a:avLst/>
            <a:gdLst>
              <a:gd name="T0" fmla="*/ 84 w 109"/>
              <a:gd name="T1" fmla="*/ 8 h 326"/>
              <a:gd name="T2" fmla="*/ 58 w 109"/>
              <a:gd name="T3" fmla="*/ 326 h 326"/>
              <a:gd name="T4" fmla="*/ 0 w 109"/>
              <a:gd name="T5" fmla="*/ 304 h 326"/>
              <a:gd name="T6" fmla="*/ 24 w 109"/>
              <a:gd name="T7" fmla="*/ 74 h 326"/>
              <a:gd name="T8" fmla="*/ 45 w 109"/>
              <a:gd name="T9" fmla="*/ 0 h 326"/>
              <a:gd name="T10" fmla="*/ 48 w 109"/>
              <a:gd name="T11" fmla="*/ 0 h 326"/>
              <a:gd name="T12" fmla="*/ 84 w 109"/>
              <a:gd name="T13" fmla="*/ 8 h 326"/>
            </a:gdLst>
            <a:ahLst/>
            <a:cxnLst>
              <a:cxn ang="0">
                <a:pos x="T0" y="T1"/>
              </a:cxn>
              <a:cxn ang="0">
                <a:pos x="T2" y="T3"/>
              </a:cxn>
              <a:cxn ang="0">
                <a:pos x="T4" y="T5"/>
              </a:cxn>
              <a:cxn ang="0">
                <a:pos x="T6" y="T7"/>
              </a:cxn>
              <a:cxn ang="0">
                <a:pos x="T8" y="T9"/>
              </a:cxn>
              <a:cxn ang="0">
                <a:pos x="T10" y="T11"/>
              </a:cxn>
              <a:cxn ang="0">
                <a:pos x="T12" y="T13"/>
              </a:cxn>
            </a:cxnLst>
            <a:rect l="0" t="0" r="r" b="b"/>
            <a:pathLst>
              <a:path w="109" h="326">
                <a:moveTo>
                  <a:pt x="84" y="8"/>
                </a:moveTo>
                <a:cubicBezTo>
                  <a:pt x="109" y="14"/>
                  <a:pt x="58" y="326"/>
                  <a:pt x="58" y="326"/>
                </a:cubicBezTo>
                <a:cubicBezTo>
                  <a:pt x="53" y="320"/>
                  <a:pt x="23" y="318"/>
                  <a:pt x="0" y="304"/>
                </a:cubicBezTo>
                <a:cubicBezTo>
                  <a:pt x="24" y="74"/>
                  <a:pt x="24" y="74"/>
                  <a:pt x="24" y="74"/>
                </a:cubicBezTo>
                <a:cubicBezTo>
                  <a:pt x="45" y="0"/>
                  <a:pt x="45" y="0"/>
                  <a:pt x="45" y="0"/>
                </a:cubicBezTo>
                <a:cubicBezTo>
                  <a:pt x="46" y="0"/>
                  <a:pt x="47" y="0"/>
                  <a:pt x="48" y="0"/>
                </a:cubicBezTo>
                <a:lnTo>
                  <a:pt x="84" y="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4" name="Freeform 251"/>
          <p:cNvSpPr/>
          <p:nvPr>
            <p:custDataLst>
              <p:tags r:id="rId86"/>
            </p:custDataLst>
          </p:nvPr>
        </p:nvSpPr>
        <p:spPr bwMode="auto">
          <a:xfrm>
            <a:off x="5985510" y="3720465"/>
            <a:ext cx="88900" cy="100330"/>
          </a:xfrm>
          <a:custGeom>
            <a:avLst/>
            <a:gdLst>
              <a:gd name="T0" fmla="*/ 39 w 61"/>
              <a:gd name="T1" fmla="*/ 69 h 69"/>
              <a:gd name="T2" fmla="*/ 49 w 61"/>
              <a:gd name="T3" fmla="*/ 51 h 69"/>
              <a:gd name="T4" fmla="*/ 51 w 61"/>
              <a:gd name="T5" fmla="*/ 36 h 69"/>
              <a:gd name="T6" fmla="*/ 59 w 61"/>
              <a:gd name="T7" fmla="*/ 28 h 69"/>
              <a:gd name="T8" fmla="*/ 54 w 61"/>
              <a:gd name="T9" fmla="*/ 11 h 69"/>
              <a:gd name="T10" fmla="*/ 48 w 61"/>
              <a:gd name="T11" fmla="*/ 10 h 69"/>
              <a:gd name="T12" fmla="*/ 43 w 61"/>
              <a:gd name="T13" fmla="*/ 3 h 69"/>
              <a:gd name="T14" fmla="*/ 35 w 61"/>
              <a:gd name="T15" fmla="*/ 3 h 69"/>
              <a:gd name="T16" fmla="*/ 26 w 61"/>
              <a:gd name="T17" fmla="*/ 1 h 69"/>
              <a:gd name="T18" fmla="*/ 5 w 61"/>
              <a:gd name="T19" fmla="*/ 11 h 69"/>
              <a:gd name="T20" fmla="*/ 3 w 61"/>
              <a:gd name="T21" fmla="*/ 36 h 69"/>
              <a:gd name="T22" fmla="*/ 16 w 61"/>
              <a:gd name="T23" fmla="*/ 60 h 69"/>
              <a:gd name="T24" fmla="*/ 39 w 61"/>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9">
                <a:moveTo>
                  <a:pt x="39" y="69"/>
                </a:moveTo>
                <a:cubicBezTo>
                  <a:pt x="42" y="64"/>
                  <a:pt x="46" y="60"/>
                  <a:pt x="49" y="51"/>
                </a:cubicBezTo>
                <a:cubicBezTo>
                  <a:pt x="50" y="47"/>
                  <a:pt x="51" y="41"/>
                  <a:pt x="51" y="36"/>
                </a:cubicBezTo>
                <a:cubicBezTo>
                  <a:pt x="54" y="35"/>
                  <a:pt x="58" y="31"/>
                  <a:pt x="59" y="28"/>
                </a:cubicBezTo>
                <a:cubicBezTo>
                  <a:pt x="61" y="23"/>
                  <a:pt x="56" y="14"/>
                  <a:pt x="54" y="11"/>
                </a:cubicBezTo>
                <a:cubicBezTo>
                  <a:pt x="53" y="11"/>
                  <a:pt x="51" y="10"/>
                  <a:pt x="48" y="10"/>
                </a:cubicBezTo>
                <a:cubicBezTo>
                  <a:pt x="47" y="7"/>
                  <a:pt x="45" y="5"/>
                  <a:pt x="43" y="3"/>
                </a:cubicBezTo>
                <a:cubicBezTo>
                  <a:pt x="41" y="2"/>
                  <a:pt x="38" y="3"/>
                  <a:pt x="35" y="3"/>
                </a:cubicBezTo>
                <a:cubicBezTo>
                  <a:pt x="32" y="0"/>
                  <a:pt x="31" y="0"/>
                  <a:pt x="26" y="1"/>
                </a:cubicBezTo>
                <a:cubicBezTo>
                  <a:pt x="20" y="2"/>
                  <a:pt x="9" y="6"/>
                  <a:pt x="5" y="11"/>
                </a:cubicBezTo>
                <a:cubicBezTo>
                  <a:pt x="0" y="17"/>
                  <a:pt x="0" y="28"/>
                  <a:pt x="3" y="36"/>
                </a:cubicBezTo>
                <a:cubicBezTo>
                  <a:pt x="6" y="44"/>
                  <a:pt x="11" y="56"/>
                  <a:pt x="16" y="60"/>
                </a:cubicBezTo>
                <a:cubicBezTo>
                  <a:pt x="20" y="64"/>
                  <a:pt x="39" y="69"/>
                  <a:pt x="39" y="69"/>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5" name="Freeform 252"/>
          <p:cNvSpPr/>
          <p:nvPr>
            <p:custDataLst>
              <p:tags r:id="rId87"/>
            </p:custDataLst>
          </p:nvPr>
        </p:nvSpPr>
        <p:spPr bwMode="auto">
          <a:xfrm>
            <a:off x="6000115" y="3784600"/>
            <a:ext cx="62230" cy="36195"/>
          </a:xfrm>
          <a:custGeom>
            <a:avLst/>
            <a:gdLst>
              <a:gd name="T0" fmla="*/ 42 w 43"/>
              <a:gd name="T1" fmla="*/ 14 h 25"/>
              <a:gd name="T2" fmla="*/ 43 w 43"/>
              <a:gd name="T3" fmla="*/ 10 h 25"/>
              <a:gd name="T4" fmla="*/ 41 w 43"/>
              <a:gd name="T5" fmla="*/ 0 h 25"/>
              <a:gd name="T6" fmla="*/ 1 w 43"/>
              <a:gd name="T7" fmla="*/ 9 h 25"/>
              <a:gd name="T8" fmla="*/ 5 w 43"/>
              <a:gd name="T9" fmla="*/ 25 h 25"/>
              <a:gd name="T10" fmla="*/ 42 w 43"/>
              <a:gd name="T11" fmla="*/ 14 h 25"/>
            </a:gdLst>
            <a:ahLst/>
            <a:cxnLst>
              <a:cxn ang="0">
                <a:pos x="T0" y="T1"/>
              </a:cxn>
              <a:cxn ang="0">
                <a:pos x="T2" y="T3"/>
              </a:cxn>
              <a:cxn ang="0">
                <a:pos x="T4" y="T5"/>
              </a:cxn>
              <a:cxn ang="0">
                <a:pos x="T6" y="T7"/>
              </a:cxn>
              <a:cxn ang="0">
                <a:pos x="T8" y="T9"/>
              </a:cxn>
              <a:cxn ang="0">
                <a:pos x="T10" y="T11"/>
              </a:cxn>
            </a:cxnLst>
            <a:rect l="0" t="0" r="r" b="b"/>
            <a:pathLst>
              <a:path w="43" h="25">
                <a:moveTo>
                  <a:pt x="42" y="14"/>
                </a:moveTo>
                <a:cubicBezTo>
                  <a:pt x="42" y="13"/>
                  <a:pt x="43" y="10"/>
                  <a:pt x="43" y="10"/>
                </a:cubicBezTo>
                <a:cubicBezTo>
                  <a:pt x="41" y="0"/>
                  <a:pt x="41" y="0"/>
                  <a:pt x="41" y="0"/>
                </a:cubicBezTo>
                <a:cubicBezTo>
                  <a:pt x="41" y="0"/>
                  <a:pt x="0" y="10"/>
                  <a:pt x="1" y="9"/>
                </a:cubicBezTo>
                <a:cubicBezTo>
                  <a:pt x="2" y="8"/>
                  <a:pt x="5" y="25"/>
                  <a:pt x="5" y="25"/>
                </a:cubicBez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6" name="Freeform 253"/>
          <p:cNvSpPr/>
          <p:nvPr>
            <p:custDataLst>
              <p:tags r:id="rId88"/>
            </p:custDataLst>
          </p:nvPr>
        </p:nvSpPr>
        <p:spPr bwMode="auto">
          <a:xfrm>
            <a:off x="6191250" y="4131945"/>
            <a:ext cx="67945" cy="278130"/>
          </a:xfrm>
          <a:custGeom>
            <a:avLst/>
            <a:gdLst>
              <a:gd name="T0" fmla="*/ 33 w 47"/>
              <a:gd name="T1" fmla="*/ 12 h 193"/>
              <a:gd name="T2" fmla="*/ 27 w 47"/>
              <a:gd name="T3" fmla="*/ 193 h 193"/>
              <a:gd name="T4" fmla="*/ 10 w 47"/>
              <a:gd name="T5" fmla="*/ 69 h 193"/>
              <a:gd name="T6" fmla="*/ 30 w 47"/>
              <a:gd name="T7" fmla="*/ 64 h 193"/>
              <a:gd name="T8" fmla="*/ 0 w 47"/>
              <a:gd name="T9" fmla="*/ 53 h 193"/>
              <a:gd name="T10" fmla="*/ 8 w 47"/>
              <a:gd name="T11" fmla="*/ 0 h 193"/>
              <a:gd name="T12" fmla="*/ 33 w 47"/>
              <a:gd name="T13" fmla="*/ 12 h 193"/>
            </a:gdLst>
            <a:ahLst/>
            <a:cxnLst>
              <a:cxn ang="0">
                <a:pos x="T0" y="T1"/>
              </a:cxn>
              <a:cxn ang="0">
                <a:pos x="T2" y="T3"/>
              </a:cxn>
              <a:cxn ang="0">
                <a:pos x="T4" y="T5"/>
              </a:cxn>
              <a:cxn ang="0">
                <a:pos x="T6" y="T7"/>
              </a:cxn>
              <a:cxn ang="0">
                <a:pos x="T8" y="T9"/>
              </a:cxn>
              <a:cxn ang="0">
                <a:pos x="T10" y="T11"/>
              </a:cxn>
              <a:cxn ang="0">
                <a:pos x="T12" y="T13"/>
              </a:cxn>
            </a:cxnLst>
            <a:rect l="0" t="0" r="r" b="b"/>
            <a:pathLst>
              <a:path w="47" h="193">
                <a:moveTo>
                  <a:pt x="33" y="12"/>
                </a:moveTo>
                <a:cubicBezTo>
                  <a:pt x="47" y="19"/>
                  <a:pt x="39" y="102"/>
                  <a:pt x="27" y="193"/>
                </a:cubicBezTo>
                <a:cubicBezTo>
                  <a:pt x="27" y="193"/>
                  <a:pt x="10" y="69"/>
                  <a:pt x="10" y="69"/>
                </a:cubicBezTo>
                <a:cubicBezTo>
                  <a:pt x="30" y="64"/>
                  <a:pt x="30" y="64"/>
                  <a:pt x="30" y="64"/>
                </a:cubicBezTo>
                <a:cubicBezTo>
                  <a:pt x="0" y="53"/>
                  <a:pt x="0" y="53"/>
                  <a:pt x="0" y="53"/>
                </a:cubicBezTo>
                <a:cubicBezTo>
                  <a:pt x="8" y="0"/>
                  <a:pt x="8" y="0"/>
                  <a:pt x="8" y="0"/>
                </a:cubicBezTo>
                <a:lnTo>
                  <a:pt x="33" y="12"/>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7" name="Freeform 254"/>
          <p:cNvSpPr/>
          <p:nvPr>
            <p:custDataLst>
              <p:tags r:id="rId89"/>
            </p:custDataLst>
          </p:nvPr>
        </p:nvSpPr>
        <p:spPr bwMode="auto">
          <a:xfrm>
            <a:off x="6503035" y="4463415"/>
            <a:ext cx="78740" cy="90170"/>
          </a:xfrm>
          <a:custGeom>
            <a:avLst/>
            <a:gdLst>
              <a:gd name="T0" fmla="*/ 19 w 54"/>
              <a:gd name="T1" fmla="*/ 0 h 62"/>
              <a:gd name="T2" fmla="*/ 11 w 54"/>
              <a:gd name="T3" fmla="*/ 17 h 62"/>
              <a:gd name="T4" fmla="*/ 9 w 54"/>
              <a:gd name="T5" fmla="*/ 29 h 62"/>
              <a:gd name="T6" fmla="*/ 2 w 54"/>
              <a:gd name="T7" fmla="*/ 37 h 62"/>
              <a:gd name="T8" fmla="*/ 7 w 54"/>
              <a:gd name="T9" fmla="*/ 51 h 62"/>
              <a:gd name="T10" fmla="*/ 12 w 54"/>
              <a:gd name="T11" fmla="*/ 52 h 62"/>
              <a:gd name="T12" fmla="*/ 16 w 54"/>
              <a:gd name="T13" fmla="*/ 58 h 62"/>
              <a:gd name="T14" fmla="*/ 24 w 54"/>
              <a:gd name="T15" fmla="*/ 58 h 62"/>
              <a:gd name="T16" fmla="*/ 31 w 54"/>
              <a:gd name="T17" fmla="*/ 61 h 62"/>
              <a:gd name="T18" fmla="*/ 50 w 54"/>
              <a:gd name="T19" fmla="*/ 52 h 62"/>
              <a:gd name="T20" fmla="*/ 51 w 54"/>
              <a:gd name="T21" fmla="*/ 30 h 62"/>
              <a:gd name="T22" fmla="*/ 40 w 54"/>
              <a:gd name="T23" fmla="*/ 9 h 62"/>
              <a:gd name="T24" fmla="*/ 19 w 54"/>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2">
                <a:moveTo>
                  <a:pt x="19" y="0"/>
                </a:moveTo>
                <a:cubicBezTo>
                  <a:pt x="17" y="5"/>
                  <a:pt x="14" y="9"/>
                  <a:pt x="11" y="17"/>
                </a:cubicBezTo>
                <a:cubicBezTo>
                  <a:pt x="10" y="20"/>
                  <a:pt x="9" y="25"/>
                  <a:pt x="9" y="29"/>
                </a:cubicBezTo>
                <a:cubicBezTo>
                  <a:pt x="7" y="31"/>
                  <a:pt x="3" y="34"/>
                  <a:pt x="2" y="37"/>
                </a:cubicBezTo>
                <a:cubicBezTo>
                  <a:pt x="0" y="41"/>
                  <a:pt x="5" y="49"/>
                  <a:pt x="7" y="51"/>
                </a:cubicBezTo>
                <a:cubicBezTo>
                  <a:pt x="8" y="52"/>
                  <a:pt x="10" y="52"/>
                  <a:pt x="12" y="52"/>
                </a:cubicBezTo>
                <a:cubicBezTo>
                  <a:pt x="13" y="55"/>
                  <a:pt x="15" y="57"/>
                  <a:pt x="16" y="58"/>
                </a:cubicBezTo>
                <a:cubicBezTo>
                  <a:pt x="18" y="59"/>
                  <a:pt x="21" y="59"/>
                  <a:pt x="24" y="58"/>
                </a:cubicBezTo>
                <a:cubicBezTo>
                  <a:pt x="26" y="62"/>
                  <a:pt x="27" y="61"/>
                  <a:pt x="31" y="61"/>
                </a:cubicBezTo>
                <a:cubicBezTo>
                  <a:pt x="36" y="60"/>
                  <a:pt x="46" y="56"/>
                  <a:pt x="50" y="52"/>
                </a:cubicBezTo>
                <a:cubicBezTo>
                  <a:pt x="54" y="46"/>
                  <a:pt x="54" y="37"/>
                  <a:pt x="51" y="30"/>
                </a:cubicBezTo>
                <a:cubicBezTo>
                  <a:pt x="49" y="23"/>
                  <a:pt x="45" y="12"/>
                  <a:pt x="40" y="9"/>
                </a:cubicBezTo>
                <a:cubicBezTo>
                  <a:pt x="36" y="5"/>
                  <a:pt x="19" y="0"/>
                  <a:pt x="19" y="0"/>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8" name="Freeform 255"/>
          <p:cNvSpPr/>
          <p:nvPr>
            <p:custDataLst>
              <p:tags r:id="rId90"/>
            </p:custDataLst>
          </p:nvPr>
        </p:nvSpPr>
        <p:spPr bwMode="auto">
          <a:xfrm>
            <a:off x="6513195" y="4458970"/>
            <a:ext cx="54610" cy="31750"/>
          </a:xfrm>
          <a:custGeom>
            <a:avLst/>
            <a:gdLst>
              <a:gd name="T0" fmla="*/ 1 w 38"/>
              <a:gd name="T1" fmla="*/ 10 h 22"/>
              <a:gd name="T2" fmla="*/ 0 w 38"/>
              <a:gd name="T3" fmla="*/ 13 h 22"/>
              <a:gd name="T4" fmla="*/ 2 w 38"/>
              <a:gd name="T5" fmla="*/ 22 h 22"/>
              <a:gd name="T6" fmla="*/ 37 w 38"/>
              <a:gd name="T7" fmla="*/ 14 h 22"/>
              <a:gd name="T8" fmla="*/ 33 w 38"/>
              <a:gd name="T9" fmla="*/ 0 h 22"/>
              <a:gd name="T10" fmla="*/ 1 w 38"/>
              <a:gd name="T11" fmla="*/ 10 h 22"/>
            </a:gdLst>
            <a:ahLst/>
            <a:cxnLst>
              <a:cxn ang="0">
                <a:pos x="T0" y="T1"/>
              </a:cxn>
              <a:cxn ang="0">
                <a:pos x="T2" y="T3"/>
              </a:cxn>
              <a:cxn ang="0">
                <a:pos x="T4" y="T5"/>
              </a:cxn>
              <a:cxn ang="0">
                <a:pos x="T6" y="T7"/>
              </a:cxn>
              <a:cxn ang="0">
                <a:pos x="T8" y="T9"/>
              </a:cxn>
              <a:cxn ang="0">
                <a:pos x="T10" y="T11"/>
              </a:cxn>
            </a:cxnLst>
            <a:rect l="0" t="0" r="r" b="b"/>
            <a:pathLst>
              <a:path w="38" h="22">
                <a:moveTo>
                  <a:pt x="1" y="10"/>
                </a:moveTo>
                <a:cubicBezTo>
                  <a:pt x="1" y="11"/>
                  <a:pt x="0" y="13"/>
                  <a:pt x="0" y="13"/>
                </a:cubicBezTo>
                <a:cubicBezTo>
                  <a:pt x="2" y="22"/>
                  <a:pt x="2" y="22"/>
                  <a:pt x="2" y="22"/>
                </a:cubicBezTo>
                <a:cubicBezTo>
                  <a:pt x="2" y="22"/>
                  <a:pt x="38" y="14"/>
                  <a:pt x="37" y="14"/>
                </a:cubicBezTo>
                <a:cubicBezTo>
                  <a:pt x="36" y="15"/>
                  <a:pt x="33" y="0"/>
                  <a:pt x="33" y="0"/>
                </a:cubicBezTo>
                <a:lnTo>
                  <a:pt x="1"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09" name="Freeform 256"/>
          <p:cNvSpPr/>
          <p:nvPr>
            <p:custDataLst>
              <p:tags r:id="rId91"/>
            </p:custDataLst>
          </p:nvPr>
        </p:nvSpPr>
        <p:spPr bwMode="auto">
          <a:xfrm>
            <a:off x="6310630" y="4117975"/>
            <a:ext cx="257175" cy="407035"/>
          </a:xfrm>
          <a:custGeom>
            <a:avLst/>
            <a:gdLst>
              <a:gd name="T0" fmla="*/ 0 w 178"/>
              <a:gd name="T1" fmla="*/ 4 h 282"/>
              <a:gd name="T2" fmla="*/ 42 w 178"/>
              <a:gd name="T3" fmla="*/ 4 h 282"/>
              <a:gd name="T4" fmla="*/ 178 w 178"/>
              <a:gd name="T5" fmla="*/ 246 h 282"/>
              <a:gd name="T6" fmla="*/ 140 w 178"/>
              <a:gd name="T7" fmla="*/ 252 h 282"/>
              <a:gd name="T8" fmla="*/ 56 w 178"/>
              <a:gd name="T9" fmla="*/ 81 h 282"/>
              <a:gd name="T10" fmla="*/ 100 w 178"/>
              <a:gd name="T11" fmla="*/ 278 h 282"/>
              <a:gd name="T12" fmla="*/ 58 w 178"/>
              <a:gd name="T13" fmla="*/ 282 h 282"/>
              <a:gd name="T14" fmla="*/ 0 w 178"/>
              <a:gd name="T15" fmla="*/ 4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8" h="282">
                <a:moveTo>
                  <a:pt x="0" y="4"/>
                </a:moveTo>
                <a:cubicBezTo>
                  <a:pt x="9" y="3"/>
                  <a:pt x="34" y="0"/>
                  <a:pt x="42" y="4"/>
                </a:cubicBezTo>
                <a:cubicBezTo>
                  <a:pt x="117" y="46"/>
                  <a:pt x="160" y="181"/>
                  <a:pt x="178" y="246"/>
                </a:cubicBezTo>
                <a:cubicBezTo>
                  <a:pt x="140" y="252"/>
                  <a:pt x="140" y="252"/>
                  <a:pt x="140" y="252"/>
                </a:cubicBezTo>
                <a:cubicBezTo>
                  <a:pt x="121" y="213"/>
                  <a:pt x="98" y="113"/>
                  <a:pt x="56" y="81"/>
                </a:cubicBezTo>
                <a:cubicBezTo>
                  <a:pt x="100" y="278"/>
                  <a:pt x="100" y="278"/>
                  <a:pt x="100" y="278"/>
                </a:cubicBezTo>
                <a:cubicBezTo>
                  <a:pt x="58" y="282"/>
                  <a:pt x="58" y="282"/>
                  <a:pt x="58" y="282"/>
                </a:cubicBezTo>
                <a:lnTo>
                  <a:pt x="0"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0" name="Freeform 257"/>
          <p:cNvSpPr/>
          <p:nvPr>
            <p:custDataLst>
              <p:tags r:id="rId92"/>
            </p:custDataLst>
          </p:nvPr>
        </p:nvSpPr>
        <p:spPr bwMode="auto">
          <a:xfrm>
            <a:off x="6309995" y="4117975"/>
            <a:ext cx="62865" cy="261620"/>
          </a:xfrm>
          <a:custGeom>
            <a:avLst/>
            <a:gdLst>
              <a:gd name="T0" fmla="*/ 14 w 61"/>
              <a:gd name="T1" fmla="*/ 0 h 253"/>
              <a:gd name="T2" fmla="*/ 14 w 61"/>
              <a:gd name="T3" fmla="*/ 0 h 253"/>
              <a:gd name="T4" fmla="*/ 61 w 61"/>
              <a:gd name="T5" fmla="*/ 66 h 253"/>
              <a:gd name="T6" fmla="*/ 29 w 61"/>
              <a:gd name="T7" fmla="*/ 77 h 253"/>
              <a:gd name="T8" fmla="*/ 53 w 61"/>
              <a:gd name="T9" fmla="*/ 81 h 253"/>
              <a:gd name="T10" fmla="*/ 53 w 61"/>
              <a:gd name="T11" fmla="*/ 253 h 253"/>
              <a:gd name="T12" fmla="*/ 0 w 61"/>
              <a:gd name="T13" fmla="*/ 4 h 253"/>
              <a:gd name="T14" fmla="*/ 14 w 61"/>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253">
                <a:moveTo>
                  <a:pt x="14" y="0"/>
                </a:moveTo>
                <a:lnTo>
                  <a:pt x="14" y="0"/>
                </a:lnTo>
                <a:lnTo>
                  <a:pt x="61" y="66"/>
                </a:lnTo>
                <a:lnTo>
                  <a:pt x="29" y="77"/>
                </a:lnTo>
                <a:lnTo>
                  <a:pt x="53" y="81"/>
                </a:lnTo>
                <a:lnTo>
                  <a:pt x="53" y="253"/>
                </a:lnTo>
                <a:lnTo>
                  <a:pt x="0" y="4"/>
                </a:lnTo>
                <a:lnTo>
                  <a:pt x="14"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1" name="Freeform 258"/>
          <p:cNvSpPr/>
          <p:nvPr>
            <p:custDataLst>
              <p:tags r:id="rId93"/>
            </p:custDataLst>
          </p:nvPr>
        </p:nvSpPr>
        <p:spPr bwMode="auto">
          <a:xfrm>
            <a:off x="6297295" y="4122420"/>
            <a:ext cx="21590" cy="44450"/>
          </a:xfrm>
          <a:custGeom>
            <a:avLst/>
            <a:gdLst>
              <a:gd name="T0" fmla="*/ 0 w 15"/>
              <a:gd name="T1" fmla="*/ 5 h 31"/>
              <a:gd name="T2" fmla="*/ 2 w 15"/>
              <a:gd name="T3" fmla="*/ 1 h 31"/>
              <a:gd name="T4" fmla="*/ 15 w 15"/>
              <a:gd name="T5" fmla="*/ 15 h 31"/>
              <a:gd name="T6" fmla="*/ 3 w 15"/>
              <a:gd name="T7" fmla="*/ 30 h 31"/>
              <a:gd name="T8" fmla="*/ 0 w 15"/>
              <a:gd name="T9" fmla="*/ 5 h 31"/>
            </a:gdLst>
            <a:ahLst/>
            <a:cxnLst>
              <a:cxn ang="0">
                <a:pos x="T0" y="T1"/>
              </a:cxn>
              <a:cxn ang="0">
                <a:pos x="T2" y="T3"/>
              </a:cxn>
              <a:cxn ang="0">
                <a:pos x="T4" y="T5"/>
              </a:cxn>
              <a:cxn ang="0">
                <a:pos x="T6" y="T7"/>
              </a:cxn>
              <a:cxn ang="0">
                <a:pos x="T8" y="T9"/>
              </a:cxn>
            </a:cxnLst>
            <a:rect l="0" t="0" r="r" b="b"/>
            <a:pathLst>
              <a:path w="15" h="31">
                <a:moveTo>
                  <a:pt x="0" y="5"/>
                </a:moveTo>
                <a:cubicBezTo>
                  <a:pt x="2" y="1"/>
                  <a:pt x="2" y="1"/>
                  <a:pt x="2" y="1"/>
                </a:cubicBezTo>
                <a:cubicBezTo>
                  <a:pt x="2" y="0"/>
                  <a:pt x="15" y="15"/>
                  <a:pt x="15" y="15"/>
                </a:cubicBezTo>
                <a:cubicBezTo>
                  <a:pt x="15" y="15"/>
                  <a:pt x="3" y="31"/>
                  <a:pt x="3" y="30"/>
                </a:cubicBezTo>
                <a:lnTo>
                  <a:pt x="0" y="5"/>
                </a:lnTo>
                <a:close/>
              </a:path>
            </a:pathLst>
          </a:custGeom>
          <a:solidFill>
            <a:srgbClr val="A6A8A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2" name="Freeform 259"/>
          <p:cNvSpPr/>
          <p:nvPr>
            <p:custDataLst>
              <p:tags r:id="rId94"/>
            </p:custDataLst>
          </p:nvPr>
        </p:nvSpPr>
        <p:spPr bwMode="auto">
          <a:xfrm>
            <a:off x="6285230" y="4164965"/>
            <a:ext cx="76200" cy="360680"/>
          </a:xfrm>
          <a:custGeom>
            <a:avLst/>
            <a:gdLst>
              <a:gd name="T0" fmla="*/ 0 w 74"/>
              <a:gd name="T1" fmla="*/ 1 h 349"/>
              <a:gd name="T2" fmla="*/ 18 w 74"/>
              <a:gd name="T3" fmla="*/ 0 h 349"/>
              <a:gd name="T4" fmla="*/ 74 w 74"/>
              <a:gd name="T5" fmla="*/ 289 h 349"/>
              <a:gd name="T6" fmla="*/ 54 w 74"/>
              <a:gd name="T7" fmla="*/ 349 h 349"/>
              <a:gd name="T8" fmla="*/ 14 w 74"/>
              <a:gd name="T9" fmla="*/ 291 h 349"/>
              <a:gd name="T10" fmla="*/ 0 w 74"/>
              <a:gd name="T11" fmla="*/ 1 h 349"/>
            </a:gdLst>
            <a:ahLst/>
            <a:cxnLst>
              <a:cxn ang="0">
                <a:pos x="T0" y="T1"/>
              </a:cxn>
              <a:cxn ang="0">
                <a:pos x="T2" y="T3"/>
              </a:cxn>
              <a:cxn ang="0">
                <a:pos x="T4" y="T5"/>
              </a:cxn>
              <a:cxn ang="0">
                <a:pos x="T6" y="T7"/>
              </a:cxn>
              <a:cxn ang="0">
                <a:pos x="T8" y="T9"/>
              </a:cxn>
              <a:cxn ang="0">
                <a:pos x="T10" y="T11"/>
              </a:cxn>
            </a:cxnLst>
            <a:rect l="0" t="0" r="r" b="b"/>
            <a:pathLst>
              <a:path w="74" h="349">
                <a:moveTo>
                  <a:pt x="0" y="1"/>
                </a:moveTo>
                <a:lnTo>
                  <a:pt x="18" y="0"/>
                </a:lnTo>
                <a:lnTo>
                  <a:pt x="74" y="289"/>
                </a:lnTo>
                <a:lnTo>
                  <a:pt x="54" y="349"/>
                </a:lnTo>
                <a:lnTo>
                  <a:pt x="14" y="291"/>
                </a:lnTo>
                <a:lnTo>
                  <a:pt x="0" y="1"/>
                </a:lnTo>
                <a:close/>
              </a:path>
            </a:pathLst>
          </a:custGeom>
          <a:solidFill>
            <a:schemeClr val="accent1"/>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3" name="Freeform 260"/>
          <p:cNvSpPr/>
          <p:nvPr>
            <p:custDataLst>
              <p:tags r:id="rId95"/>
            </p:custDataLst>
          </p:nvPr>
        </p:nvSpPr>
        <p:spPr bwMode="auto">
          <a:xfrm>
            <a:off x="6263640" y="4128770"/>
            <a:ext cx="41275" cy="43180"/>
          </a:xfrm>
          <a:custGeom>
            <a:avLst/>
            <a:gdLst>
              <a:gd name="T0" fmla="*/ 0 w 29"/>
              <a:gd name="T1" fmla="*/ 7 h 30"/>
              <a:gd name="T2" fmla="*/ 29 w 29"/>
              <a:gd name="T3" fmla="*/ 0 h 30"/>
              <a:gd name="T4" fmla="*/ 29 w 29"/>
              <a:gd name="T5" fmla="*/ 27 h 30"/>
              <a:gd name="T6" fmla="*/ 15 w 29"/>
              <a:gd name="T7" fmla="*/ 30 h 30"/>
              <a:gd name="T8" fmla="*/ 0 w 29"/>
              <a:gd name="T9" fmla="*/ 7 h 30"/>
            </a:gdLst>
            <a:ahLst/>
            <a:cxnLst>
              <a:cxn ang="0">
                <a:pos x="T0" y="T1"/>
              </a:cxn>
              <a:cxn ang="0">
                <a:pos x="T2" y="T3"/>
              </a:cxn>
              <a:cxn ang="0">
                <a:pos x="T4" y="T5"/>
              </a:cxn>
              <a:cxn ang="0">
                <a:pos x="T6" y="T7"/>
              </a:cxn>
              <a:cxn ang="0">
                <a:pos x="T8" y="T9"/>
              </a:cxn>
            </a:cxnLst>
            <a:rect l="0" t="0" r="r" b="b"/>
            <a:pathLst>
              <a:path w="29" h="30">
                <a:moveTo>
                  <a:pt x="0" y="7"/>
                </a:moveTo>
                <a:cubicBezTo>
                  <a:pt x="1" y="7"/>
                  <a:pt x="29" y="0"/>
                  <a:pt x="29" y="0"/>
                </a:cubicBezTo>
                <a:cubicBezTo>
                  <a:pt x="29" y="27"/>
                  <a:pt x="29" y="27"/>
                  <a:pt x="29" y="27"/>
                </a:cubicBezTo>
                <a:cubicBezTo>
                  <a:pt x="15" y="30"/>
                  <a:pt x="15" y="30"/>
                  <a:pt x="15" y="30"/>
                </a:cubicBezTo>
                <a:lnTo>
                  <a:pt x="0" y="7"/>
                </a:lnTo>
                <a:close/>
              </a:path>
            </a:pathLst>
          </a:custGeom>
          <a:solidFill>
            <a:schemeClr val="accent1"/>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4" name="Freeform 261"/>
          <p:cNvSpPr/>
          <p:nvPr>
            <p:custDataLst>
              <p:tags r:id="rId96"/>
            </p:custDataLst>
          </p:nvPr>
        </p:nvSpPr>
        <p:spPr bwMode="auto">
          <a:xfrm>
            <a:off x="6296660" y="4104005"/>
            <a:ext cx="27940" cy="62865"/>
          </a:xfrm>
          <a:custGeom>
            <a:avLst/>
            <a:gdLst>
              <a:gd name="T0" fmla="*/ 0 w 27"/>
              <a:gd name="T1" fmla="*/ 25 h 61"/>
              <a:gd name="T2" fmla="*/ 27 w 27"/>
              <a:gd name="T3" fmla="*/ 61 h 61"/>
              <a:gd name="T4" fmla="*/ 27 w 27"/>
              <a:gd name="T5" fmla="*/ 10 h 61"/>
              <a:gd name="T6" fmla="*/ 7 w 27"/>
              <a:gd name="T7" fmla="*/ 0 h 61"/>
              <a:gd name="T8" fmla="*/ 0 w 27"/>
              <a:gd name="T9" fmla="*/ 25 h 61"/>
            </a:gdLst>
            <a:ahLst/>
            <a:cxnLst>
              <a:cxn ang="0">
                <a:pos x="T0" y="T1"/>
              </a:cxn>
              <a:cxn ang="0">
                <a:pos x="T2" y="T3"/>
              </a:cxn>
              <a:cxn ang="0">
                <a:pos x="T4" y="T5"/>
              </a:cxn>
              <a:cxn ang="0">
                <a:pos x="T6" y="T7"/>
              </a:cxn>
              <a:cxn ang="0">
                <a:pos x="T8" y="T9"/>
              </a:cxn>
            </a:cxnLst>
            <a:rect l="0" t="0" r="r" b="b"/>
            <a:pathLst>
              <a:path w="27" h="61">
                <a:moveTo>
                  <a:pt x="0" y="25"/>
                </a:moveTo>
                <a:lnTo>
                  <a:pt x="27" y="61"/>
                </a:lnTo>
                <a:lnTo>
                  <a:pt x="27" y="10"/>
                </a:lnTo>
                <a:lnTo>
                  <a:pt x="7" y="0"/>
                </a:lnTo>
                <a:lnTo>
                  <a:pt x="0" y="25"/>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5" name="Freeform 262"/>
          <p:cNvSpPr/>
          <p:nvPr>
            <p:custDataLst>
              <p:tags r:id="rId97"/>
            </p:custDataLst>
          </p:nvPr>
        </p:nvSpPr>
        <p:spPr bwMode="auto">
          <a:xfrm>
            <a:off x="6186805" y="4112260"/>
            <a:ext cx="87630" cy="71120"/>
          </a:xfrm>
          <a:custGeom>
            <a:avLst/>
            <a:gdLst>
              <a:gd name="T0" fmla="*/ 0 w 85"/>
              <a:gd name="T1" fmla="*/ 24 h 69"/>
              <a:gd name="T2" fmla="*/ 11 w 85"/>
              <a:gd name="T3" fmla="*/ 0 h 69"/>
              <a:gd name="T4" fmla="*/ 85 w 85"/>
              <a:gd name="T5" fmla="*/ 23 h 69"/>
              <a:gd name="T6" fmla="*/ 67 w 85"/>
              <a:gd name="T7" fmla="*/ 69 h 69"/>
              <a:gd name="T8" fmla="*/ 0 w 85"/>
              <a:gd name="T9" fmla="*/ 24 h 69"/>
            </a:gdLst>
            <a:ahLst/>
            <a:cxnLst>
              <a:cxn ang="0">
                <a:pos x="T0" y="T1"/>
              </a:cxn>
              <a:cxn ang="0">
                <a:pos x="T2" y="T3"/>
              </a:cxn>
              <a:cxn ang="0">
                <a:pos x="T4" y="T5"/>
              </a:cxn>
              <a:cxn ang="0">
                <a:pos x="T6" y="T7"/>
              </a:cxn>
              <a:cxn ang="0">
                <a:pos x="T8" y="T9"/>
              </a:cxn>
            </a:cxnLst>
            <a:rect l="0" t="0" r="r" b="b"/>
            <a:pathLst>
              <a:path w="85" h="69">
                <a:moveTo>
                  <a:pt x="0" y="24"/>
                </a:moveTo>
                <a:lnTo>
                  <a:pt x="11" y="0"/>
                </a:lnTo>
                <a:lnTo>
                  <a:pt x="85" y="23"/>
                </a:lnTo>
                <a:lnTo>
                  <a:pt x="67" y="69"/>
                </a:lnTo>
                <a:lnTo>
                  <a:pt x="0" y="24"/>
                </a:lnTo>
                <a:close/>
              </a:path>
            </a:pathLst>
          </a:custGeom>
          <a:solidFill>
            <a:srgbClr val="D0D2D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6" name="Freeform 263"/>
          <p:cNvSpPr/>
          <p:nvPr>
            <p:custDataLst>
              <p:tags r:id="rId98"/>
            </p:custDataLst>
          </p:nvPr>
        </p:nvSpPr>
        <p:spPr bwMode="auto">
          <a:xfrm>
            <a:off x="6115685" y="3923030"/>
            <a:ext cx="100965" cy="180975"/>
          </a:xfrm>
          <a:custGeom>
            <a:avLst/>
            <a:gdLst>
              <a:gd name="T0" fmla="*/ 70 w 70"/>
              <a:gd name="T1" fmla="*/ 17 h 125"/>
              <a:gd name="T2" fmla="*/ 63 w 70"/>
              <a:gd name="T3" fmla="*/ 10 h 125"/>
              <a:gd name="T4" fmla="*/ 1 w 70"/>
              <a:gd name="T5" fmla="*/ 56 h 125"/>
              <a:gd name="T6" fmla="*/ 14 w 70"/>
              <a:gd name="T7" fmla="*/ 105 h 125"/>
              <a:gd name="T8" fmla="*/ 53 w 70"/>
              <a:gd name="T9" fmla="*/ 125 h 125"/>
              <a:gd name="T10" fmla="*/ 52 w 70"/>
              <a:gd name="T11" fmla="*/ 109 h 125"/>
              <a:gd name="T12" fmla="*/ 40 w 70"/>
              <a:gd name="T13" fmla="*/ 97 h 125"/>
              <a:gd name="T14" fmla="*/ 27 w 70"/>
              <a:gd name="T15" fmla="*/ 93 h 125"/>
              <a:gd name="T16" fmla="*/ 21 w 70"/>
              <a:gd name="T17" fmla="*/ 79 h 125"/>
              <a:gd name="T18" fmla="*/ 32 w 70"/>
              <a:gd name="T19" fmla="*/ 75 h 125"/>
              <a:gd name="T20" fmla="*/ 47 w 70"/>
              <a:gd name="T21" fmla="*/ 83 h 125"/>
              <a:gd name="T22" fmla="*/ 51 w 70"/>
              <a:gd name="T23" fmla="*/ 80 h 125"/>
              <a:gd name="T24" fmla="*/ 31 w 70"/>
              <a:gd name="T25" fmla="*/ 20 h 125"/>
              <a:gd name="T26" fmla="*/ 70 w 70"/>
              <a:gd name="T27"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25">
                <a:moveTo>
                  <a:pt x="70" y="17"/>
                </a:moveTo>
                <a:cubicBezTo>
                  <a:pt x="70" y="14"/>
                  <a:pt x="67" y="12"/>
                  <a:pt x="63" y="10"/>
                </a:cubicBezTo>
                <a:cubicBezTo>
                  <a:pt x="38" y="0"/>
                  <a:pt x="3" y="31"/>
                  <a:pt x="1" y="56"/>
                </a:cubicBezTo>
                <a:cubicBezTo>
                  <a:pt x="0" y="73"/>
                  <a:pt x="1" y="97"/>
                  <a:pt x="14" y="105"/>
                </a:cubicBezTo>
                <a:cubicBezTo>
                  <a:pt x="27" y="114"/>
                  <a:pt x="53" y="125"/>
                  <a:pt x="53" y="125"/>
                </a:cubicBezTo>
                <a:cubicBezTo>
                  <a:pt x="53" y="125"/>
                  <a:pt x="53" y="110"/>
                  <a:pt x="52" y="109"/>
                </a:cubicBezTo>
                <a:cubicBezTo>
                  <a:pt x="52" y="108"/>
                  <a:pt x="40" y="97"/>
                  <a:pt x="40" y="97"/>
                </a:cubicBezTo>
                <a:cubicBezTo>
                  <a:pt x="40" y="97"/>
                  <a:pt x="33" y="97"/>
                  <a:pt x="27" y="93"/>
                </a:cubicBezTo>
                <a:cubicBezTo>
                  <a:pt x="20" y="88"/>
                  <a:pt x="18" y="85"/>
                  <a:pt x="21" y="79"/>
                </a:cubicBezTo>
                <a:cubicBezTo>
                  <a:pt x="24" y="74"/>
                  <a:pt x="28" y="74"/>
                  <a:pt x="32" y="75"/>
                </a:cubicBezTo>
                <a:cubicBezTo>
                  <a:pt x="36" y="75"/>
                  <a:pt x="46" y="84"/>
                  <a:pt x="47" y="83"/>
                </a:cubicBezTo>
                <a:cubicBezTo>
                  <a:pt x="48" y="82"/>
                  <a:pt x="51" y="80"/>
                  <a:pt x="51" y="80"/>
                </a:cubicBezTo>
                <a:cubicBezTo>
                  <a:pt x="36" y="70"/>
                  <a:pt x="9" y="34"/>
                  <a:pt x="31" y="20"/>
                </a:cubicBezTo>
                <a:cubicBezTo>
                  <a:pt x="53" y="6"/>
                  <a:pt x="70" y="17"/>
                  <a:pt x="70" y="17"/>
                </a:cubicBezTo>
                <a:close/>
              </a:path>
            </a:pathLst>
          </a:cu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7" name="Freeform 264"/>
          <p:cNvSpPr/>
          <p:nvPr>
            <p:custDataLst>
              <p:tags r:id="rId99"/>
            </p:custDataLst>
          </p:nvPr>
        </p:nvSpPr>
        <p:spPr bwMode="auto">
          <a:xfrm>
            <a:off x="6002655" y="3792855"/>
            <a:ext cx="184785" cy="502285"/>
          </a:xfrm>
          <a:custGeom>
            <a:avLst/>
            <a:gdLst>
              <a:gd name="T0" fmla="*/ 100 w 128"/>
              <a:gd name="T1" fmla="*/ 347 h 347"/>
              <a:gd name="T2" fmla="*/ 0 w 128"/>
              <a:gd name="T3" fmla="*/ 10 h 347"/>
              <a:gd name="T4" fmla="*/ 43 w 128"/>
              <a:gd name="T5" fmla="*/ 0 h 347"/>
              <a:gd name="T6" fmla="*/ 128 w 128"/>
              <a:gd name="T7" fmla="*/ 257 h 347"/>
              <a:gd name="T8" fmla="*/ 100 w 128"/>
              <a:gd name="T9" fmla="*/ 347 h 347"/>
            </a:gdLst>
            <a:ahLst/>
            <a:cxnLst>
              <a:cxn ang="0">
                <a:pos x="T0" y="T1"/>
              </a:cxn>
              <a:cxn ang="0">
                <a:pos x="T2" y="T3"/>
              </a:cxn>
              <a:cxn ang="0">
                <a:pos x="T4" y="T5"/>
              </a:cxn>
              <a:cxn ang="0">
                <a:pos x="T6" y="T7"/>
              </a:cxn>
              <a:cxn ang="0">
                <a:pos x="T8" y="T9"/>
              </a:cxn>
            </a:cxnLst>
            <a:rect l="0" t="0" r="r" b="b"/>
            <a:pathLst>
              <a:path w="128" h="347">
                <a:moveTo>
                  <a:pt x="100" y="347"/>
                </a:moveTo>
                <a:cubicBezTo>
                  <a:pt x="64" y="297"/>
                  <a:pt x="30" y="166"/>
                  <a:pt x="0" y="10"/>
                </a:cubicBezTo>
                <a:cubicBezTo>
                  <a:pt x="15" y="9"/>
                  <a:pt x="28" y="3"/>
                  <a:pt x="43" y="0"/>
                </a:cubicBezTo>
                <a:cubicBezTo>
                  <a:pt x="66" y="114"/>
                  <a:pt x="81" y="202"/>
                  <a:pt x="128" y="257"/>
                </a:cubicBezTo>
                <a:lnTo>
                  <a:pt x="100" y="347"/>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19" name="Freeform 162"/>
          <p:cNvSpPr/>
          <p:nvPr>
            <p:custDataLst>
              <p:tags r:id="rId100"/>
            </p:custDataLst>
          </p:nvPr>
        </p:nvSpPr>
        <p:spPr bwMode="auto">
          <a:xfrm>
            <a:off x="6089015" y="2366645"/>
            <a:ext cx="852805" cy="673100"/>
          </a:xfrm>
          <a:custGeom>
            <a:avLst/>
            <a:gdLst>
              <a:gd name="T0" fmla="*/ 825 w 825"/>
              <a:gd name="T1" fmla="*/ 0 h 651"/>
              <a:gd name="T2" fmla="*/ 4 w 825"/>
              <a:gd name="T3" fmla="*/ 99 h 651"/>
              <a:gd name="T4" fmla="*/ 291 w 825"/>
              <a:gd name="T5" fmla="*/ 328 h 651"/>
              <a:gd name="T6" fmla="*/ 0 w 825"/>
              <a:gd name="T7" fmla="*/ 651 h 651"/>
              <a:gd name="T8" fmla="*/ 787 w 825"/>
              <a:gd name="T9" fmla="*/ 544 h 651"/>
              <a:gd name="T10" fmla="*/ 825 w 825"/>
              <a:gd name="T11" fmla="*/ 0 h 651"/>
            </a:gdLst>
            <a:ahLst/>
            <a:cxnLst>
              <a:cxn ang="0">
                <a:pos x="T0" y="T1"/>
              </a:cxn>
              <a:cxn ang="0">
                <a:pos x="T2" y="T3"/>
              </a:cxn>
              <a:cxn ang="0">
                <a:pos x="T4" y="T5"/>
              </a:cxn>
              <a:cxn ang="0">
                <a:pos x="T6" y="T7"/>
              </a:cxn>
              <a:cxn ang="0">
                <a:pos x="T8" y="T9"/>
              </a:cxn>
              <a:cxn ang="0">
                <a:pos x="T10" y="T11"/>
              </a:cxn>
            </a:cxnLst>
            <a:rect l="0" t="0" r="r" b="b"/>
            <a:pathLst>
              <a:path w="825" h="651">
                <a:moveTo>
                  <a:pt x="825" y="0"/>
                </a:moveTo>
                <a:lnTo>
                  <a:pt x="4" y="99"/>
                </a:lnTo>
                <a:lnTo>
                  <a:pt x="291" y="328"/>
                </a:lnTo>
                <a:lnTo>
                  <a:pt x="0" y="651"/>
                </a:lnTo>
                <a:lnTo>
                  <a:pt x="787" y="544"/>
                </a:lnTo>
                <a:lnTo>
                  <a:pt x="825" y="0"/>
                </a:lnTo>
                <a:close/>
              </a:path>
            </a:pathLst>
          </a:custGeom>
          <a:solidFill>
            <a:schemeClr val="accent1">
              <a:lumMod val="60000"/>
              <a:lumOff val="40000"/>
            </a:schemeClr>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0" name="Rectangle 186"/>
          <p:cNvSpPr>
            <a:spLocks noChangeArrowheads="1"/>
          </p:cNvSpPr>
          <p:nvPr>
            <p:custDataLst>
              <p:tags r:id="rId101"/>
            </p:custDataLst>
          </p:nvPr>
        </p:nvSpPr>
        <p:spPr bwMode="auto">
          <a:xfrm>
            <a:off x="7922260" y="1939925"/>
            <a:ext cx="27940" cy="1979295"/>
          </a:xfrm>
          <a:prstGeom prst="rect">
            <a:avLst/>
          </a:prstGeom>
          <a:solidFill>
            <a:schemeClr val="tx2">
              <a:lumMod val="60000"/>
              <a:lumOff val="40000"/>
            </a:schemeClr>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1" name="Rectangle 187"/>
          <p:cNvSpPr>
            <a:spLocks noChangeArrowheads="1"/>
          </p:cNvSpPr>
          <p:nvPr>
            <p:custDataLst>
              <p:tags r:id="rId102"/>
            </p:custDataLst>
          </p:nvPr>
        </p:nvSpPr>
        <p:spPr bwMode="auto">
          <a:xfrm>
            <a:off x="7936865" y="1939925"/>
            <a:ext cx="13335" cy="1979295"/>
          </a:xfrm>
          <a:prstGeom prst="rect">
            <a:avLst/>
          </a:prstGeom>
          <a:solidFill>
            <a:schemeClr val="tx2"/>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2" name="Freeform 188"/>
          <p:cNvSpPr/>
          <p:nvPr>
            <p:custDataLst>
              <p:tags r:id="rId103"/>
            </p:custDataLst>
          </p:nvPr>
        </p:nvSpPr>
        <p:spPr bwMode="auto">
          <a:xfrm>
            <a:off x="6560820" y="2164715"/>
            <a:ext cx="387350" cy="763905"/>
          </a:xfrm>
          <a:custGeom>
            <a:avLst/>
            <a:gdLst>
              <a:gd name="T0" fmla="*/ 375 w 375"/>
              <a:gd name="T1" fmla="*/ 90 h 739"/>
              <a:gd name="T2" fmla="*/ 46 w 375"/>
              <a:gd name="T3" fmla="*/ 0 h 739"/>
              <a:gd name="T4" fmla="*/ 0 w 375"/>
              <a:gd name="T5" fmla="*/ 572 h 739"/>
              <a:gd name="T6" fmla="*/ 330 w 375"/>
              <a:gd name="T7" fmla="*/ 739 h 739"/>
              <a:gd name="T8" fmla="*/ 375 w 375"/>
              <a:gd name="T9" fmla="*/ 90 h 739"/>
            </a:gdLst>
            <a:ahLst/>
            <a:cxnLst>
              <a:cxn ang="0">
                <a:pos x="T0" y="T1"/>
              </a:cxn>
              <a:cxn ang="0">
                <a:pos x="T2" y="T3"/>
              </a:cxn>
              <a:cxn ang="0">
                <a:pos x="T4" y="T5"/>
              </a:cxn>
              <a:cxn ang="0">
                <a:pos x="T6" y="T7"/>
              </a:cxn>
              <a:cxn ang="0">
                <a:pos x="T8" y="T9"/>
              </a:cxn>
            </a:cxnLst>
            <a:rect l="0" t="0" r="r" b="b"/>
            <a:pathLst>
              <a:path w="375" h="739">
                <a:moveTo>
                  <a:pt x="375" y="90"/>
                </a:moveTo>
                <a:lnTo>
                  <a:pt x="46" y="0"/>
                </a:lnTo>
                <a:lnTo>
                  <a:pt x="0" y="572"/>
                </a:lnTo>
                <a:lnTo>
                  <a:pt x="330" y="739"/>
                </a:lnTo>
                <a:lnTo>
                  <a:pt x="375" y="90"/>
                </a:lnTo>
                <a:close/>
              </a:path>
            </a:pathLst>
          </a:custGeom>
          <a:solidFill>
            <a:schemeClr val="accent1">
              <a:lumMod val="75000"/>
            </a:schemeClr>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3" name="Freeform 189"/>
          <p:cNvSpPr/>
          <p:nvPr>
            <p:custDataLst>
              <p:tags r:id="rId104"/>
            </p:custDataLst>
          </p:nvPr>
        </p:nvSpPr>
        <p:spPr bwMode="auto">
          <a:xfrm>
            <a:off x="6560820" y="1948180"/>
            <a:ext cx="1368425" cy="803910"/>
          </a:xfrm>
          <a:custGeom>
            <a:avLst/>
            <a:gdLst>
              <a:gd name="T0" fmla="*/ 1317 w 1324"/>
              <a:gd name="T1" fmla="*/ 0 h 778"/>
              <a:gd name="T2" fmla="*/ 1324 w 1324"/>
              <a:gd name="T3" fmla="*/ 616 h 778"/>
              <a:gd name="T4" fmla="*/ 0 w 1324"/>
              <a:gd name="T5" fmla="*/ 778 h 778"/>
              <a:gd name="T6" fmla="*/ 46 w 1324"/>
              <a:gd name="T7" fmla="*/ 206 h 778"/>
              <a:gd name="T8" fmla="*/ 1317 w 1324"/>
              <a:gd name="T9" fmla="*/ 0 h 778"/>
            </a:gdLst>
            <a:ahLst/>
            <a:cxnLst>
              <a:cxn ang="0">
                <a:pos x="T0" y="T1"/>
              </a:cxn>
              <a:cxn ang="0">
                <a:pos x="T2" y="T3"/>
              </a:cxn>
              <a:cxn ang="0">
                <a:pos x="T4" y="T5"/>
              </a:cxn>
              <a:cxn ang="0">
                <a:pos x="T6" y="T7"/>
              </a:cxn>
              <a:cxn ang="0">
                <a:pos x="T8" y="T9"/>
              </a:cxn>
            </a:cxnLst>
            <a:rect l="0" t="0" r="r" b="b"/>
            <a:pathLst>
              <a:path w="1324" h="778">
                <a:moveTo>
                  <a:pt x="1317" y="0"/>
                </a:moveTo>
                <a:lnTo>
                  <a:pt x="1324" y="616"/>
                </a:lnTo>
                <a:lnTo>
                  <a:pt x="0" y="778"/>
                </a:lnTo>
                <a:lnTo>
                  <a:pt x="46" y="206"/>
                </a:lnTo>
                <a:lnTo>
                  <a:pt x="1317" y="0"/>
                </a:lnTo>
                <a:close/>
              </a:path>
            </a:pathLst>
          </a:custGeom>
          <a:solidFill>
            <a:schemeClr val="accent1"/>
          </a:solidFill>
          <a:ln>
            <a:noFill/>
          </a:ln>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4" name="Oval 191"/>
          <p:cNvSpPr>
            <a:spLocks noChangeArrowheads="1"/>
          </p:cNvSpPr>
          <p:nvPr>
            <p:custDataLst>
              <p:tags r:id="rId105"/>
            </p:custDataLst>
          </p:nvPr>
        </p:nvSpPr>
        <p:spPr bwMode="auto">
          <a:xfrm>
            <a:off x="7917180" y="1917065"/>
            <a:ext cx="40005" cy="37465"/>
          </a:xfrm>
          <a:prstGeom prst="ellipse">
            <a:avLst/>
          </a:pr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5" name="Freeform 192"/>
          <p:cNvSpPr/>
          <p:nvPr>
            <p:custDataLst>
              <p:tags r:id="rId106"/>
            </p:custDataLst>
          </p:nvPr>
        </p:nvSpPr>
        <p:spPr bwMode="auto">
          <a:xfrm>
            <a:off x="7917180" y="1917065"/>
            <a:ext cx="37465" cy="26035"/>
          </a:xfrm>
          <a:custGeom>
            <a:avLst/>
            <a:gdLst>
              <a:gd name="T0" fmla="*/ 14 w 26"/>
              <a:gd name="T1" fmla="*/ 0 h 18"/>
              <a:gd name="T2" fmla="*/ 26 w 26"/>
              <a:gd name="T3" fmla="*/ 7 h 18"/>
              <a:gd name="T4" fmla="*/ 15 w 26"/>
              <a:gd name="T5" fmla="*/ 16 h 18"/>
              <a:gd name="T6" fmla="*/ 0 w 26"/>
              <a:gd name="T7" fmla="*/ 10 h 18"/>
              <a:gd name="T8" fmla="*/ 14 w 26"/>
              <a:gd name="T9" fmla="*/ 0 h 18"/>
            </a:gdLst>
            <a:ahLst/>
            <a:cxnLst>
              <a:cxn ang="0">
                <a:pos x="T0" y="T1"/>
              </a:cxn>
              <a:cxn ang="0">
                <a:pos x="T2" y="T3"/>
              </a:cxn>
              <a:cxn ang="0">
                <a:pos x="T4" y="T5"/>
              </a:cxn>
              <a:cxn ang="0">
                <a:pos x="T6" y="T7"/>
              </a:cxn>
              <a:cxn ang="0">
                <a:pos x="T8" y="T9"/>
              </a:cxn>
            </a:cxnLst>
            <a:rect l="0" t="0" r="r" b="b"/>
            <a:pathLst>
              <a:path w="26" h="18">
                <a:moveTo>
                  <a:pt x="14" y="0"/>
                </a:moveTo>
                <a:cubicBezTo>
                  <a:pt x="19" y="0"/>
                  <a:pt x="24" y="3"/>
                  <a:pt x="26" y="7"/>
                </a:cubicBezTo>
                <a:cubicBezTo>
                  <a:pt x="25" y="11"/>
                  <a:pt x="21" y="15"/>
                  <a:pt x="15" y="16"/>
                </a:cubicBezTo>
                <a:cubicBezTo>
                  <a:pt x="8" y="18"/>
                  <a:pt x="2" y="15"/>
                  <a:pt x="0" y="10"/>
                </a:cubicBezTo>
                <a:cubicBezTo>
                  <a:pt x="1" y="4"/>
                  <a:pt x="7" y="0"/>
                  <a:pt x="14" y="0"/>
                </a:cubicBezTo>
                <a:close/>
              </a:path>
            </a:pathLst>
          </a:custGeom>
          <a:solidFill>
            <a:srgbClr val="6D6E7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7" name="Freeform 190"/>
          <p:cNvSpPr/>
          <p:nvPr>
            <p:custDataLst>
              <p:tags r:id="rId107"/>
            </p:custDataLst>
          </p:nvPr>
        </p:nvSpPr>
        <p:spPr bwMode="auto">
          <a:xfrm>
            <a:off x="7924163" y="2870798"/>
            <a:ext cx="73376" cy="87845"/>
          </a:xfrm>
          <a:custGeom>
            <a:avLst/>
            <a:gdLst>
              <a:gd name="T0" fmla="*/ 43 w 51"/>
              <a:gd name="T1" fmla="*/ 15 h 61"/>
              <a:gd name="T2" fmla="*/ 16 w 51"/>
              <a:gd name="T3" fmla="*/ 5 h 61"/>
              <a:gd name="T4" fmla="*/ 1 w 51"/>
              <a:gd name="T5" fmla="*/ 24 h 61"/>
              <a:gd name="T6" fmla="*/ 20 w 51"/>
              <a:gd name="T7" fmla="*/ 50 h 61"/>
              <a:gd name="T8" fmla="*/ 45 w 51"/>
              <a:gd name="T9" fmla="*/ 49 h 61"/>
              <a:gd name="T10" fmla="*/ 43 w 51"/>
              <a:gd name="T11" fmla="*/ 15 h 61"/>
            </a:gdLst>
            <a:ahLst/>
            <a:cxnLst>
              <a:cxn ang="0">
                <a:pos x="T0" y="T1"/>
              </a:cxn>
              <a:cxn ang="0">
                <a:pos x="T2" y="T3"/>
              </a:cxn>
              <a:cxn ang="0">
                <a:pos x="T4" y="T5"/>
              </a:cxn>
              <a:cxn ang="0">
                <a:pos x="T6" y="T7"/>
              </a:cxn>
              <a:cxn ang="0">
                <a:pos x="T8" y="T9"/>
              </a:cxn>
              <a:cxn ang="0">
                <a:pos x="T10" y="T11"/>
              </a:cxn>
            </a:cxnLst>
            <a:rect l="0" t="0" r="r" b="b"/>
            <a:pathLst>
              <a:path w="51" h="61">
                <a:moveTo>
                  <a:pt x="43" y="15"/>
                </a:moveTo>
                <a:cubicBezTo>
                  <a:pt x="42" y="6"/>
                  <a:pt x="30" y="0"/>
                  <a:pt x="16" y="5"/>
                </a:cubicBezTo>
                <a:cubicBezTo>
                  <a:pt x="3" y="9"/>
                  <a:pt x="0" y="13"/>
                  <a:pt x="1" y="24"/>
                </a:cubicBezTo>
                <a:cubicBezTo>
                  <a:pt x="2" y="35"/>
                  <a:pt x="11" y="46"/>
                  <a:pt x="20" y="50"/>
                </a:cubicBezTo>
                <a:cubicBezTo>
                  <a:pt x="30" y="54"/>
                  <a:pt x="41" y="61"/>
                  <a:pt x="45" y="49"/>
                </a:cubicBezTo>
                <a:cubicBezTo>
                  <a:pt x="51" y="32"/>
                  <a:pt x="44" y="24"/>
                  <a:pt x="43" y="15"/>
                </a:cubicBezTo>
                <a:close/>
              </a:path>
            </a:pathLst>
          </a:custGeom>
          <a:solidFill>
            <a:srgbClr val="E0AF9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defTabSz="457200"/>
            <a:endParaRPr lang="en-US" sz="3200">
              <a:solidFill>
                <a:srgbClr val="222222"/>
              </a:solidFill>
              <a:latin typeface="微软雅黑" panose="020B0503020204020204" pitchFamily="34" charset="-122"/>
              <a:ea typeface="微软雅黑" panose="020B0503020204020204" pitchFamily="34" charset="-122"/>
            </a:endParaRPr>
          </a:p>
        </p:txBody>
      </p:sp>
      <p:sp>
        <p:nvSpPr>
          <p:cNvPr id="129" name="Shape 1489"/>
          <p:cNvSpPr/>
          <p:nvPr>
            <p:custDataLst>
              <p:tags r:id="rId108"/>
            </p:custDataLst>
          </p:nvPr>
        </p:nvSpPr>
        <p:spPr>
          <a:xfrm>
            <a:off x="547769" y="2405535"/>
            <a:ext cx="521292" cy="521427"/>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endParaRPr sz="3200" dirty="0">
              <a:solidFill>
                <a:srgbClr val="222222"/>
              </a:solidFill>
              <a:latin typeface="微软雅黑" panose="020B0503020204020204" pitchFamily="34" charset="-122"/>
              <a:ea typeface="微软雅黑" panose="020B0503020204020204" pitchFamily="34" charset="-122"/>
              <a:cs typeface="Roboto"/>
              <a:sym typeface="Roboto"/>
            </a:endParaRPr>
          </a:p>
        </p:txBody>
      </p:sp>
      <p:sp>
        <p:nvSpPr>
          <p:cNvPr id="134" name="文本框 133"/>
          <p:cNvSpPr txBox="1"/>
          <p:nvPr>
            <p:custDataLst>
              <p:tags r:id="rId109"/>
            </p:custDataLst>
          </p:nvPr>
        </p:nvSpPr>
        <p:spPr>
          <a:xfrm>
            <a:off x="1130113" y="2431810"/>
            <a:ext cx="3489893" cy="69942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pPr marL="0" lvl="0" indent="0" algn="l">
              <a:lnSpc>
                <a:spcPct val="120000"/>
              </a:lnSpc>
              <a:spcBef>
                <a:spcPts val="0"/>
              </a:spcBef>
              <a:spcAft>
                <a:spcPts val="0"/>
              </a:spcAft>
              <a:buSzPct val="100000"/>
            </a:pPr>
            <a:r>
              <a:rPr lang="zh-CN" sz="2800" spc="150" dirty="0">
                <a:solidFill>
                  <a:schemeClr val="tx1">
                    <a:lumMod val="75000"/>
                    <a:lumOff val="25000"/>
                  </a:schemeClr>
                </a:solidFill>
                <a:latin typeface="微软雅黑" panose="020B0503020204020204" pitchFamily="34" charset="-122"/>
                <a:ea typeface="微软雅黑" panose="020B0503020204020204" pitchFamily="34" charset="-122"/>
              </a:rPr>
              <a:t>遗漏变量</a:t>
            </a:r>
            <a:r>
              <a:rPr lang="zh-CN" altLang="en-US" sz="2800" spc="15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2800" spc="1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6" name="Shape 1491"/>
          <p:cNvSpPr/>
          <p:nvPr>
            <p:custDataLst>
              <p:tags r:id="rId110"/>
            </p:custDataLst>
          </p:nvPr>
        </p:nvSpPr>
        <p:spPr>
          <a:xfrm>
            <a:off x="547769" y="4033646"/>
            <a:ext cx="521292" cy="521427"/>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endParaRPr sz="3200" dirty="0">
              <a:solidFill>
                <a:srgbClr val="222222"/>
              </a:solidFill>
              <a:latin typeface="微软雅黑" panose="020B0503020204020204" pitchFamily="34" charset="-122"/>
              <a:ea typeface="微软雅黑" panose="020B0503020204020204" pitchFamily="34" charset="-122"/>
              <a:cs typeface="Roboto"/>
              <a:sym typeface="Roboto"/>
            </a:endParaRPr>
          </a:p>
        </p:txBody>
      </p:sp>
      <p:sp>
        <p:nvSpPr>
          <p:cNvPr id="138" name="文本框 137"/>
          <p:cNvSpPr txBox="1"/>
          <p:nvPr>
            <p:custDataLst>
              <p:tags r:id="rId111"/>
            </p:custDataLst>
          </p:nvPr>
        </p:nvSpPr>
        <p:spPr>
          <a:xfrm>
            <a:off x="1114873" y="4059920"/>
            <a:ext cx="3489894" cy="69942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pPr marL="0" lvl="0" indent="0" algn="l">
              <a:lnSpc>
                <a:spcPct val="120000"/>
              </a:lnSpc>
              <a:spcBef>
                <a:spcPts val="0"/>
              </a:spcBef>
              <a:spcAft>
                <a:spcPts val="0"/>
              </a:spcAft>
              <a:buSzPct val="100000"/>
            </a:pPr>
            <a:r>
              <a:rPr lang="zh-CN" sz="2800" spc="150" dirty="0">
                <a:solidFill>
                  <a:schemeClr val="tx1">
                    <a:lumMod val="75000"/>
                    <a:lumOff val="25000"/>
                  </a:schemeClr>
                </a:solidFill>
                <a:latin typeface="微软雅黑" panose="020B0503020204020204" pitchFamily="34" charset="-122"/>
                <a:ea typeface="微软雅黑" panose="020B0503020204020204" pitchFamily="34" charset="-122"/>
              </a:rPr>
              <a:t>反向因果？</a:t>
            </a:r>
          </a:p>
        </p:txBody>
      </p:sp>
      <p:sp>
        <p:nvSpPr>
          <p:cNvPr id="140" name="Shape 1490"/>
          <p:cNvSpPr/>
          <p:nvPr>
            <p:custDataLst>
              <p:tags r:id="rId112"/>
            </p:custDataLst>
          </p:nvPr>
        </p:nvSpPr>
        <p:spPr>
          <a:xfrm>
            <a:off x="547769" y="3219274"/>
            <a:ext cx="521292" cy="521427"/>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endParaRPr sz="3200" dirty="0">
              <a:solidFill>
                <a:srgbClr val="222222"/>
              </a:solidFill>
              <a:latin typeface="微软雅黑" panose="020B0503020204020204" pitchFamily="34" charset="-122"/>
              <a:ea typeface="微软雅黑" panose="020B0503020204020204" pitchFamily="34" charset="-122"/>
              <a:cs typeface="Roboto"/>
              <a:sym typeface="Roboto"/>
            </a:endParaRPr>
          </a:p>
        </p:txBody>
      </p:sp>
      <p:sp>
        <p:nvSpPr>
          <p:cNvPr id="144" name="文本框 143"/>
          <p:cNvSpPr txBox="1"/>
          <p:nvPr>
            <p:custDataLst>
              <p:tags r:id="rId113"/>
            </p:custDataLst>
          </p:nvPr>
        </p:nvSpPr>
        <p:spPr>
          <a:xfrm>
            <a:off x="1114873" y="3245549"/>
            <a:ext cx="3489893" cy="69942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pPr marL="0" lvl="0" indent="0" algn="l">
              <a:lnSpc>
                <a:spcPct val="120000"/>
              </a:lnSpc>
              <a:spcBef>
                <a:spcPts val="0"/>
              </a:spcBef>
              <a:spcAft>
                <a:spcPts val="0"/>
              </a:spcAft>
              <a:buSzPct val="100000"/>
            </a:pPr>
            <a:r>
              <a:rPr lang="zh-CN" sz="2800" spc="150" dirty="0">
                <a:solidFill>
                  <a:schemeClr val="tx1">
                    <a:lumMod val="75000"/>
                    <a:lumOff val="25000"/>
                  </a:schemeClr>
                </a:solidFill>
                <a:latin typeface="微软雅黑" panose="020B0503020204020204" pitchFamily="34" charset="-122"/>
                <a:ea typeface="微软雅黑" panose="020B0503020204020204" pitchFamily="34" charset="-122"/>
              </a:rPr>
              <a:t>选择性偏误？</a:t>
            </a:r>
          </a:p>
        </p:txBody>
      </p:sp>
      <p:sp>
        <p:nvSpPr>
          <p:cNvPr id="146" name="Shape 1492"/>
          <p:cNvSpPr/>
          <p:nvPr>
            <p:custDataLst>
              <p:tags r:id="rId114"/>
            </p:custDataLst>
          </p:nvPr>
        </p:nvSpPr>
        <p:spPr>
          <a:xfrm>
            <a:off x="547769" y="4853164"/>
            <a:ext cx="521292" cy="521427"/>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endParaRPr sz="3200" dirty="0">
              <a:solidFill>
                <a:srgbClr val="222222"/>
              </a:solidFill>
              <a:latin typeface="微软雅黑" panose="020B0503020204020204" pitchFamily="34" charset="-122"/>
              <a:ea typeface="微软雅黑" panose="020B0503020204020204" pitchFamily="34" charset="-122"/>
              <a:cs typeface="Roboto"/>
              <a:sym typeface="Roboto"/>
            </a:endParaRPr>
          </a:p>
        </p:txBody>
      </p:sp>
      <p:sp>
        <p:nvSpPr>
          <p:cNvPr id="148" name="文本框 147"/>
          <p:cNvSpPr txBox="1"/>
          <p:nvPr>
            <p:custDataLst>
              <p:tags r:id="rId115"/>
            </p:custDataLst>
          </p:nvPr>
        </p:nvSpPr>
        <p:spPr>
          <a:xfrm>
            <a:off x="1114873" y="4879439"/>
            <a:ext cx="3520889" cy="699422"/>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pPr marL="0" lvl="0" indent="0" algn="l">
              <a:lnSpc>
                <a:spcPct val="120000"/>
              </a:lnSpc>
              <a:spcBef>
                <a:spcPts val="0"/>
              </a:spcBef>
              <a:spcAft>
                <a:spcPts val="0"/>
              </a:spcAft>
              <a:buSzPct val="100000"/>
            </a:pPr>
            <a:r>
              <a:rPr lang="zh-CN" sz="2800" spc="150" dirty="0">
                <a:solidFill>
                  <a:schemeClr val="tx1">
                    <a:lumMod val="75000"/>
                    <a:lumOff val="25000"/>
                  </a:schemeClr>
                </a:solidFill>
                <a:latin typeface="微软雅黑" panose="020B0503020204020204" pitchFamily="34" charset="-122"/>
                <a:ea typeface="微软雅黑" panose="020B0503020204020204" pitchFamily="34" charset="-122"/>
              </a:rPr>
              <a:t>测量误差?</a:t>
            </a:r>
          </a:p>
        </p:txBody>
      </p:sp>
      <p:sp>
        <p:nvSpPr>
          <p:cNvPr id="195" name="任意形状 194"/>
          <p:cNvSpPr/>
          <p:nvPr>
            <p:custDataLst>
              <p:tags r:id="rId116"/>
            </p:custDataLst>
          </p:nvPr>
        </p:nvSpPr>
        <p:spPr>
          <a:xfrm>
            <a:off x="712650" y="2531249"/>
            <a:ext cx="191953" cy="270000"/>
          </a:xfrm>
          <a:custGeom>
            <a:avLst/>
            <a:gdLst>
              <a:gd name="connsiteX0" fmla="*/ 220500 w 255937"/>
              <a:gd name="connsiteY0" fmla="*/ 226688 h 360000"/>
              <a:gd name="connsiteX1" fmla="*/ 232312 w 255937"/>
              <a:gd name="connsiteY1" fmla="*/ 226688 h 360000"/>
              <a:gd name="connsiteX2" fmla="*/ 232312 w 255937"/>
              <a:gd name="connsiteY2" fmla="*/ 238500 h 360000"/>
              <a:gd name="connsiteX3" fmla="*/ 220500 w 255937"/>
              <a:gd name="connsiteY3" fmla="*/ 238500 h 360000"/>
              <a:gd name="connsiteX4" fmla="*/ 162562 w 255937"/>
              <a:gd name="connsiteY4" fmla="*/ 226688 h 360000"/>
              <a:gd name="connsiteX5" fmla="*/ 209250 w 255937"/>
              <a:gd name="connsiteY5" fmla="*/ 226688 h 360000"/>
              <a:gd name="connsiteX6" fmla="*/ 209250 w 255937"/>
              <a:gd name="connsiteY6" fmla="*/ 238500 h 360000"/>
              <a:gd name="connsiteX7" fmla="*/ 162562 w 255937"/>
              <a:gd name="connsiteY7" fmla="*/ 238500 h 360000"/>
              <a:gd name="connsiteX8" fmla="*/ 81000 w 255937"/>
              <a:gd name="connsiteY8" fmla="*/ 226688 h 360000"/>
              <a:gd name="connsiteX9" fmla="*/ 92813 w 255937"/>
              <a:gd name="connsiteY9" fmla="*/ 226688 h 360000"/>
              <a:gd name="connsiteX10" fmla="*/ 92813 w 255937"/>
              <a:gd name="connsiteY10" fmla="*/ 238500 h 360000"/>
              <a:gd name="connsiteX11" fmla="*/ 81000 w 255937"/>
              <a:gd name="connsiteY11" fmla="*/ 238500 h 360000"/>
              <a:gd name="connsiteX12" fmla="*/ 23062 w 255937"/>
              <a:gd name="connsiteY12" fmla="*/ 226688 h 360000"/>
              <a:gd name="connsiteX13" fmla="*/ 69749 w 255937"/>
              <a:gd name="connsiteY13" fmla="*/ 226688 h 360000"/>
              <a:gd name="connsiteX14" fmla="*/ 69749 w 255937"/>
              <a:gd name="connsiteY14" fmla="*/ 238500 h 360000"/>
              <a:gd name="connsiteX15" fmla="*/ 23062 w 255937"/>
              <a:gd name="connsiteY15" fmla="*/ 238500 h 360000"/>
              <a:gd name="connsiteX16" fmla="*/ 197437 w 255937"/>
              <a:gd name="connsiteY16" fmla="*/ 156938 h 360000"/>
              <a:gd name="connsiteX17" fmla="*/ 174374 w 255937"/>
              <a:gd name="connsiteY17" fmla="*/ 180000 h 360000"/>
              <a:gd name="connsiteX18" fmla="*/ 197437 w 255937"/>
              <a:gd name="connsiteY18" fmla="*/ 203062 h 360000"/>
              <a:gd name="connsiteX19" fmla="*/ 220499 w 255937"/>
              <a:gd name="connsiteY19" fmla="*/ 180000 h 360000"/>
              <a:gd name="connsiteX20" fmla="*/ 197437 w 255937"/>
              <a:gd name="connsiteY20" fmla="*/ 156938 h 360000"/>
              <a:gd name="connsiteX21" fmla="*/ 57937 w 255937"/>
              <a:gd name="connsiteY21" fmla="*/ 156938 h 360000"/>
              <a:gd name="connsiteX22" fmla="*/ 34875 w 255937"/>
              <a:gd name="connsiteY22" fmla="*/ 180000 h 360000"/>
              <a:gd name="connsiteX23" fmla="*/ 57937 w 255937"/>
              <a:gd name="connsiteY23" fmla="*/ 203062 h 360000"/>
              <a:gd name="connsiteX24" fmla="*/ 81000 w 255937"/>
              <a:gd name="connsiteY24" fmla="*/ 180000 h 360000"/>
              <a:gd name="connsiteX25" fmla="*/ 57937 w 255937"/>
              <a:gd name="connsiteY25" fmla="*/ 156938 h 360000"/>
              <a:gd name="connsiteX26" fmla="*/ 197437 w 255937"/>
              <a:gd name="connsiteY26" fmla="*/ 145125 h 360000"/>
              <a:gd name="connsiteX27" fmla="*/ 232312 w 255937"/>
              <a:gd name="connsiteY27" fmla="*/ 180000 h 360000"/>
              <a:gd name="connsiteX28" fmla="*/ 197437 w 255937"/>
              <a:gd name="connsiteY28" fmla="*/ 214875 h 360000"/>
              <a:gd name="connsiteX29" fmla="*/ 162562 w 255937"/>
              <a:gd name="connsiteY29" fmla="*/ 180000 h 360000"/>
              <a:gd name="connsiteX30" fmla="*/ 197437 w 255937"/>
              <a:gd name="connsiteY30" fmla="*/ 145125 h 360000"/>
              <a:gd name="connsiteX31" fmla="*/ 57937 w 255937"/>
              <a:gd name="connsiteY31" fmla="*/ 145125 h 360000"/>
              <a:gd name="connsiteX32" fmla="*/ 92812 w 255937"/>
              <a:gd name="connsiteY32" fmla="*/ 180000 h 360000"/>
              <a:gd name="connsiteX33" fmla="*/ 57937 w 255937"/>
              <a:gd name="connsiteY33" fmla="*/ 214875 h 360000"/>
              <a:gd name="connsiteX34" fmla="*/ 23062 w 255937"/>
              <a:gd name="connsiteY34" fmla="*/ 180000 h 360000"/>
              <a:gd name="connsiteX35" fmla="*/ 57937 w 255937"/>
              <a:gd name="connsiteY35" fmla="*/ 145125 h 360000"/>
              <a:gd name="connsiteX36" fmla="*/ 151312 w 255937"/>
              <a:gd name="connsiteY36" fmla="*/ 116438 h 360000"/>
              <a:gd name="connsiteX37" fmla="*/ 151312 w 255937"/>
              <a:gd name="connsiteY37" fmla="*/ 278438 h 360000"/>
              <a:gd name="connsiteX38" fmla="*/ 161999 w 255937"/>
              <a:gd name="connsiteY38" fmla="*/ 348188 h 360000"/>
              <a:gd name="connsiteX39" fmla="*/ 233437 w 255937"/>
              <a:gd name="connsiteY39" fmla="*/ 348188 h 360000"/>
              <a:gd name="connsiteX40" fmla="*/ 244124 w 255937"/>
              <a:gd name="connsiteY40" fmla="*/ 277875 h 360000"/>
              <a:gd name="connsiteX41" fmla="*/ 244124 w 255937"/>
              <a:gd name="connsiteY41" fmla="*/ 116438 h 360000"/>
              <a:gd name="connsiteX42" fmla="*/ 11812 w 255937"/>
              <a:gd name="connsiteY42" fmla="*/ 116438 h 360000"/>
              <a:gd name="connsiteX43" fmla="*/ 11812 w 255937"/>
              <a:gd name="connsiteY43" fmla="*/ 277875 h 360000"/>
              <a:gd name="connsiteX44" fmla="*/ 22500 w 255937"/>
              <a:gd name="connsiteY44" fmla="*/ 348188 h 360000"/>
              <a:gd name="connsiteX45" fmla="*/ 93938 w 255937"/>
              <a:gd name="connsiteY45" fmla="*/ 348188 h 360000"/>
              <a:gd name="connsiteX46" fmla="*/ 104625 w 255937"/>
              <a:gd name="connsiteY46" fmla="*/ 277875 h 360000"/>
              <a:gd name="connsiteX47" fmla="*/ 104625 w 255937"/>
              <a:gd name="connsiteY47" fmla="*/ 116438 h 360000"/>
              <a:gd name="connsiteX48" fmla="*/ 185625 w 255937"/>
              <a:gd name="connsiteY48" fmla="*/ 52313 h 360000"/>
              <a:gd name="connsiteX49" fmla="*/ 197437 w 255937"/>
              <a:gd name="connsiteY49" fmla="*/ 52313 h 360000"/>
              <a:gd name="connsiteX50" fmla="*/ 197437 w 255937"/>
              <a:gd name="connsiteY50" fmla="*/ 64126 h 360000"/>
              <a:gd name="connsiteX51" fmla="*/ 185625 w 255937"/>
              <a:gd name="connsiteY51" fmla="*/ 64126 h 360000"/>
              <a:gd name="connsiteX52" fmla="*/ 47281 w 255937"/>
              <a:gd name="connsiteY52" fmla="*/ 52313 h 360000"/>
              <a:gd name="connsiteX53" fmla="*/ 41555 w 255937"/>
              <a:gd name="connsiteY53" fmla="*/ 76641 h 360000"/>
              <a:gd name="connsiteX54" fmla="*/ 18703 w 255937"/>
              <a:gd name="connsiteY54" fmla="*/ 104625 h 360000"/>
              <a:gd name="connsiteX55" fmla="*/ 97694 w 255937"/>
              <a:gd name="connsiteY55" fmla="*/ 104625 h 360000"/>
              <a:gd name="connsiteX56" fmla="*/ 74883 w 255937"/>
              <a:gd name="connsiteY56" fmla="*/ 76852 h 360000"/>
              <a:gd name="connsiteX57" fmla="*/ 69133 w 255937"/>
              <a:gd name="connsiteY57" fmla="*/ 52313 h 360000"/>
              <a:gd name="connsiteX58" fmla="*/ 162562 w 255937"/>
              <a:gd name="connsiteY58" fmla="*/ 42535 h 360000"/>
              <a:gd name="connsiteX59" fmla="*/ 152332 w 255937"/>
              <a:gd name="connsiteY59" fmla="*/ 104625 h 360000"/>
              <a:gd name="connsiteX60" fmla="*/ 243069 w 255937"/>
              <a:gd name="connsiteY60" fmla="*/ 104625 h 360000"/>
              <a:gd name="connsiteX61" fmla="*/ 232875 w 255937"/>
              <a:gd name="connsiteY61" fmla="*/ 44818 h 360000"/>
              <a:gd name="connsiteX62" fmla="*/ 232875 w 255937"/>
              <a:gd name="connsiteY62" fmla="*/ 46688 h 360000"/>
              <a:gd name="connsiteX63" fmla="*/ 191812 w 255937"/>
              <a:gd name="connsiteY63" fmla="*/ 87188 h 360000"/>
              <a:gd name="connsiteX64" fmla="*/ 162562 w 255937"/>
              <a:gd name="connsiteY64" fmla="*/ 87188 h 360000"/>
              <a:gd name="connsiteX65" fmla="*/ 174374 w 255937"/>
              <a:gd name="connsiteY65" fmla="*/ 11812 h 360000"/>
              <a:gd name="connsiteX66" fmla="*/ 174374 w 255937"/>
              <a:gd name="connsiteY66" fmla="*/ 75375 h 360000"/>
              <a:gd name="connsiteX67" fmla="*/ 191812 w 255937"/>
              <a:gd name="connsiteY67" fmla="*/ 75375 h 360000"/>
              <a:gd name="connsiteX68" fmla="*/ 221062 w 255937"/>
              <a:gd name="connsiteY68" fmla="*/ 46125 h 360000"/>
              <a:gd name="connsiteX69" fmla="*/ 221062 w 255937"/>
              <a:gd name="connsiteY69" fmla="*/ 11812 h 360000"/>
              <a:gd name="connsiteX70" fmla="*/ 197437 w 255937"/>
              <a:gd name="connsiteY70" fmla="*/ 11812 h 360000"/>
              <a:gd name="connsiteX71" fmla="*/ 197437 w 255937"/>
              <a:gd name="connsiteY71" fmla="*/ 40500 h 360000"/>
              <a:gd name="connsiteX72" fmla="*/ 185625 w 255937"/>
              <a:gd name="connsiteY72" fmla="*/ 40500 h 360000"/>
              <a:gd name="connsiteX73" fmla="*/ 185625 w 255937"/>
              <a:gd name="connsiteY73" fmla="*/ 11812 h 360000"/>
              <a:gd name="connsiteX74" fmla="*/ 52313 w 255937"/>
              <a:gd name="connsiteY74" fmla="*/ 11250 h 360000"/>
              <a:gd name="connsiteX75" fmla="*/ 52313 w 255937"/>
              <a:gd name="connsiteY75" fmla="*/ 30938 h 360000"/>
              <a:gd name="connsiteX76" fmla="*/ 50062 w 255937"/>
              <a:gd name="connsiteY76" fmla="*/ 40500 h 360000"/>
              <a:gd name="connsiteX77" fmla="*/ 66365 w 255937"/>
              <a:gd name="connsiteY77" fmla="*/ 40500 h 360000"/>
              <a:gd name="connsiteX78" fmla="*/ 64125 w 255937"/>
              <a:gd name="connsiteY78" fmla="*/ 30938 h 360000"/>
              <a:gd name="connsiteX79" fmla="*/ 64125 w 255937"/>
              <a:gd name="connsiteY79" fmla="*/ 19688 h 360000"/>
              <a:gd name="connsiteX80" fmla="*/ 55688 w 255937"/>
              <a:gd name="connsiteY80" fmla="*/ 11250 h 360000"/>
              <a:gd name="connsiteX81" fmla="*/ 157499 w 255937"/>
              <a:gd name="connsiteY81" fmla="*/ 0 h 360000"/>
              <a:gd name="connsiteX82" fmla="*/ 237374 w 255937"/>
              <a:gd name="connsiteY82" fmla="*/ 0 h 360000"/>
              <a:gd name="connsiteX83" fmla="*/ 255937 w 255937"/>
              <a:gd name="connsiteY83" fmla="*/ 110250 h 360000"/>
              <a:gd name="connsiteX84" fmla="*/ 255937 w 255937"/>
              <a:gd name="connsiteY84" fmla="*/ 279563 h 360000"/>
              <a:gd name="connsiteX85" fmla="*/ 242999 w 255937"/>
              <a:gd name="connsiteY85" fmla="*/ 360000 h 360000"/>
              <a:gd name="connsiteX86" fmla="*/ 151874 w 255937"/>
              <a:gd name="connsiteY86" fmla="*/ 360000 h 360000"/>
              <a:gd name="connsiteX87" fmla="*/ 139499 w 255937"/>
              <a:gd name="connsiteY87" fmla="*/ 278438 h 360000"/>
              <a:gd name="connsiteX88" fmla="*/ 139499 w 255937"/>
              <a:gd name="connsiteY88" fmla="*/ 109125 h 360000"/>
              <a:gd name="connsiteX89" fmla="*/ 40500 w 255937"/>
              <a:gd name="connsiteY89" fmla="*/ 0 h 360000"/>
              <a:gd name="connsiteX90" fmla="*/ 60188 w 255937"/>
              <a:gd name="connsiteY90" fmla="*/ 0 h 360000"/>
              <a:gd name="connsiteX91" fmla="*/ 75375 w 255937"/>
              <a:gd name="connsiteY91" fmla="*/ 15188 h 360000"/>
              <a:gd name="connsiteX92" fmla="*/ 75375 w 255937"/>
              <a:gd name="connsiteY92" fmla="*/ 31500 h 360000"/>
              <a:gd name="connsiteX93" fmla="*/ 113625 w 255937"/>
              <a:gd name="connsiteY93" fmla="*/ 105750 h 360000"/>
              <a:gd name="connsiteX94" fmla="*/ 115875 w 255937"/>
              <a:gd name="connsiteY94" fmla="*/ 107438 h 360000"/>
              <a:gd name="connsiteX95" fmla="*/ 115875 w 255937"/>
              <a:gd name="connsiteY95" fmla="*/ 279563 h 360000"/>
              <a:gd name="connsiteX96" fmla="*/ 103500 w 255937"/>
              <a:gd name="connsiteY96" fmla="*/ 360000 h 360000"/>
              <a:gd name="connsiteX97" fmla="*/ 12375 w 255937"/>
              <a:gd name="connsiteY97" fmla="*/ 360000 h 360000"/>
              <a:gd name="connsiteX98" fmla="*/ 0 w 255937"/>
              <a:gd name="connsiteY98" fmla="*/ 278438 h 360000"/>
              <a:gd name="connsiteX99" fmla="*/ 0 w 255937"/>
              <a:gd name="connsiteY99" fmla="*/ 107438 h 360000"/>
              <a:gd name="connsiteX100" fmla="*/ 2250 w 255937"/>
              <a:gd name="connsiteY100" fmla="*/ 105750 h 360000"/>
              <a:gd name="connsiteX101" fmla="*/ 40500 w 255937"/>
              <a:gd name="connsiteY101" fmla="*/ 315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5937" h="360000">
                <a:moveTo>
                  <a:pt x="220500" y="226688"/>
                </a:moveTo>
                <a:lnTo>
                  <a:pt x="232312" y="226688"/>
                </a:lnTo>
                <a:lnTo>
                  <a:pt x="232312" y="238500"/>
                </a:lnTo>
                <a:lnTo>
                  <a:pt x="220500" y="238500"/>
                </a:lnTo>
                <a:close/>
                <a:moveTo>
                  <a:pt x="162562" y="226688"/>
                </a:moveTo>
                <a:lnTo>
                  <a:pt x="209250" y="226688"/>
                </a:lnTo>
                <a:lnTo>
                  <a:pt x="209250" y="238500"/>
                </a:lnTo>
                <a:lnTo>
                  <a:pt x="162562" y="238500"/>
                </a:lnTo>
                <a:close/>
                <a:moveTo>
                  <a:pt x="81000" y="226688"/>
                </a:moveTo>
                <a:lnTo>
                  <a:pt x="92813" y="226688"/>
                </a:lnTo>
                <a:lnTo>
                  <a:pt x="92813" y="238500"/>
                </a:lnTo>
                <a:lnTo>
                  <a:pt x="81000" y="238500"/>
                </a:lnTo>
                <a:close/>
                <a:moveTo>
                  <a:pt x="23062" y="226688"/>
                </a:moveTo>
                <a:lnTo>
                  <a:pt x="69749" y="226688"/>
                </a:lnTo>
                <a:lnTo>
                  <a:pt x="69749" y="238500"/>
                </a:lnTo>
                <a:lnTo>
                  <a:pt x="23062" y="238500"/>
                </a:lnTo>
                <a:close/>
                <a:moveTo>
                  <a:pt x="197437" y="156938"/>
                </a:moveTo>
                <a:cubicBezTo>
                  <a:pt x="184499" y="156938"/>
                  <a:pt x="174374" y="167063"/>
                  <a:pt x="174374" y="180000"/>
                </a:cubicBezTo>
                <a:cubicBezTo>
                  <a:pt x="174374" y="192938"/>
                  <a:pt x="184499" y="203062"/>
                  <a:pt x="197437" y="203062"/>
                </a:cubicBezTo>
                <a:cubicBezTo>
                  <a:pt x="210375" y="203062"/>
                  <a:pt x="220499" y="192938"/>
                  <a:pt x="220499" y="180000"/>
                </a:cubicBezTo>
                <a:cubicBezTo>
                  <a:pt x="220499" y="167063"/>
                  <a:pt x="210375" y="156938"/>
                  <a:pt x="197437" y="156938"/>
                </a:cubicBezTo>
                <a:close/>
                <a:moveTo>
                  <a:pt x="57937" y="156938"/>
                </a:moveTo>
                <a:cubicBezTo>
                  <a:pt x="44999" y="156938"/>
                  <a:pt x="34875" y="167063"/>
                  <a:pt x="34875" y="180000"/>
                </a:cubicBezTo>
                <a:cubicBezTo>
                  <a:pt x="34875" y="192938"/>
                  <a:pt x="44999" y="203062"/>
                  <a:pt x="57937" y="203062"/>
                </a:cubicBezTo>
                <a:cubicBezTo>
                  <a:pt x="70875" y="203062"/>
                  <a:pt x="81000" y="192938"/>
                  <a:pt x="81000" y="180000"/>
                </a:cubicBezTo>
                <a:cubicBezTo>
                  <a:pt x="81000" y="167063"/>
                  <a:pt x="70875" y="156938"/>
                  <a:pt x="57937" y="156938"/>
                </a:cubicBezTo>
                <a:close/>
                <a:moveTo>
                  <a:pt x="197437" y="145125"/>
                </a:moveTo>
                <a:cubicBezTo>
                  <a:pt x="216562" y="145125"/>
                  <a:pt x="232312" y="160875"/>
                  <a:pt x="232312" y="180000"/>
                </a:cubicBezTo>
                <a:cubicBezTo>
                  <a:pt x="232312" y="199125"/>
                  <a:pt x="216562" y="214875"/>
                  <a:pt x="197437" y="214875"/>
                </a:cubicBezTo>
                <a:cubicBezTo>
                  <a:pt x="178312" y="214875"/>
                  <a:pt x="162562" y="199125"/>
                  <a:pt x="162562" y="180000"/>
                </a:cubicBezTo>
                <a:cubicBezTo>
                  <a:pt x="162562" y="160875"/>
                  <a:pt x="178312" y="145125"/>
                  <a:pt x="197437" y="145125"/>
                </a:cubicBezTo>
                <a:close/>
                <a:moveTo>
                  <a:pt x="57937" y="145125"/>
                </a:moveTo>
                <a:cubicBezTo>
                  <a:pt x="77062" y="145125"/>
                  <a:pt x="92812" y="160875"/>
                  <a:pt x="92812" y="180000"/>
                </a:cubicBezTo>
                <a:cubicBezTo>
                  <a:pt x="92812" y="199125"/>
                  <a:pt x="77062" y="214875"/>
                  <a:pt x="57937" y="214875"/>
                </a:cubicBezTo>
                <a:cubicBezTo>
                  <a:pt x="38812" y="214875"/>
                  <a:pt x="23062" y="199125"/>
                  <a:pt x="23062" y="180000"/>
                </a:cubicBezTo>
                <a:cubicBezTo>
                  <a:pt x="23062" y="160875"/>
                  <a:pt x="38812" y="145125"/>
                  <a:pt x="57937" y="145125"/>
                </a:cubicBezTo>
                <a:close/>
                <a:moveTo>
                  <a:pt x="151312" y="116438"/>
                </a:moveTo>
                <a:lnTo>
                  <a:pt x="151312" y="278438"/>
                </a:lnTo>
                <a:lnTo>
                  <a:pt x="161999" y="348188"/>
                </a:lnTo>
                <a:lnTo>
                  <a:pt x="233437" y="348188"/>
                </a:lnTo>
                <a:lnTo>
                  <a:pt x="244124" y="277875"/>
                </a:lnTo>
                <a:lnTo>
                  <a:pt x="244124" y="116438"/>
                </a:lnTo>
                <a:close/>
                <a:moveTo>
                  <a:pt x="11812" y="116438"/>
                </a:moveTo>
                <a:lnTo>
                  <a:pt x="11812" y="277875"/>
                </a:lnTo>
                <a:lnTo>
                  <a:pt x="22500" y="348188"/>
                </a:lnTo>
                <a:lnTo>
                  <a:pt x="93938" y="348188"/>
                </a:lnTo>
                <a:lnTo>
                  <a:pt x="104625" y="277875"/>
                </a:lnTo>
                <a:lnTo>
                  <a:pt x="104625" y="116438"/>
                </a:lnTo>
                <a:close/>
                <a:moveTo>
                  <a:pt x="185625" y="52313"/>
                </a:moveTo>
                <a:lnTo>
                  <a:pt x="197437" y="52313"/>
                </a:lnTo>
                <a:lnTo>
                  <a:pt x="197437" y="64126"/>
                </a:lnTo>
                <a:lnTo>
                  <a:pt x="185625" y="64126"/>
                </a:lnTo>
                <a:close/>
                <a:moveTo>
                  <a:pt x="47281" y="52313"/>
                </a:moveTo>
                <a:lnTo>
                  <a:pt x="41555" y="76641"/>
                </a:lnTo>
                <a:lnTo>
                  <a:pt x="18703" y="104625"/>
                </a:lnTo>
                <a:lnTo>
                  <a:pt x="97694" y="104625"/>
                </a:lnTo>
                <a:lnTo>
                  <a:pt x="74883" y="76852"/>
                </a:lnTo>
                <a:lnTo>
                  <a:pt x="69133" y="52313"/>
                </a:lnTo>
                <a:close/>
                <a:moveTo>
                  <a:pt x="162562" y="42535"/>
                </a:moveTo>
                <a:lnTo>
                  <a:pt x="152332" y="104625"/>
                </a:lnTo>
                <a:lnTo>
                  <a:pt x="243069" y="104625"/>
                </a:lnTo>
                <a:lnTo>
                  <a:pt x="232875" y="44818"/>
                </a:lnTo>
                <a:lnTo>
                  <a:pt x="232875" y="46688"/>
                </a:lnTo>
                <a:cubicBezTo>
                  <a:pt x="232312" y="69188"/>
                  <a:pt x="214312" y="87188"/>
                  <a:pt x="191812" y="87188"/>
                </a:cubicBezTo>
                <a:lnTo>
                  <a:pt x="162562" y="87188"/>
                </a:lnTo>
                <a:close/>
                <a:moveTo>
                  <a:pt x="174374" y="11812"/>
                </a:moveTo>
                <a:lnTo>
                  <a:pt x="174374" y="75375"/>
                </a:lnTo>
                <a:lnTo>
                  <a:pt x="191812" y="75375"/>
                </a:lnTo>
                <a:cubicBezTo>
                  <a:pt x="207562" y="75375"/>
                  <a:pt x="221062" y="62438"/>
                  <a:pt x="221062" y="46125"/>
                </a:cubicBezTo>
                <a:lnTo>
                  <a:pt x="221062" y="11812"/>
                </a:lnTo>
                <a:lnTo>
                  <a:pt x="197437" y="11812"/>
                </a:lnTo>
                <a:lnTo>
                  <a:pt x="197437" y="40500"/>
                </a:lnTo>
                <a:lnTo>
                  <a:pt x="185625" y="40500"/>
                </a:lnTo>
                <a:lnTo>
                  <a:pt x="185625" y="11812"/>
                </a:lnTo>
                <a:close/>
                <a:moveTo>
                  <a:pt x="52313" y="11250"/>
                </a:moveTo>
                <a:lnTo>
                  <a:pt x="52313" y="30938"/>
                </a:lnTo>
                <a:lnTo>
                  <a:pt x="50062" y="40500"/>
                </a:lnTo>
                <a:lnTo>
                  <a:pt x="66365" y="40500"/>
                </a:lnTo>
                <a:lnTo>
                  <a:pt x="64125" y="30938"/>
                </a:lnTo>
                <a:lnTo>
                  <a:pt x="64125" y="19688"/>
                </a:lnTo>
                <a:lnTo>
                  <a:pt x="55688" y="11250"/>
                </a:lnTo>
                <a:close/>
                <a:moveTo>
                  <a:pt x="157499" y="0"/>
                </a:moveTo>
                <a:lnTo>
                  <a:pt x="237374" y="0"/>
                </a:lnTo>
                <a:lnTo>
                  <a:pt x="255937" y="110250"/>
                </a:lnTo>
                <a:lnTo>
                  <a:pt x="255937" y="279563"/>
                </a:lnTo>
                <a:lnTo>
                  <a:pt x="242999" y="360000"/>
                </a:lnTo>
                <a:lnTo>
                  <a:pt x="151874" y="360000"/>
                </a:lnTo>
                <a:lnTo>
                  <a:pt x="139499" y="278438"/>
                </a:lnTo>
                <a:lnTo>
                  <a:pt x="139499" y="109125"/>
                </a:lnTo>
                <a:close/>
                <a:moveTo>
                  <a:pt x="40500" y="0"/>
                </a:moveTo>
                <a:lnTo>
                  <a:pt x="60188" y="0"/>
                </a:lnTo>
                <a:lnTo>
                  <a:pt x="75375" y="15188"/>
                </a:lnTo>
                <a:lnTo>
                  <a:pt x="75375" y="31500"/>
                </a:lnTo>
                <a:cubicBezTo>
                  <a:pt x="75375" y="60750"/>
                  <a:pt x="89438" y="88875"/>
                  <a:pt x="113625" y="105750"/>
                </a:cubicBezTo>
                <a:lnTo>
                  <a:pt x="115875" y="107438"/>
                </a:lnTo>
                <a:lnTo>
                  <a:pt x="115875" y="279563"/>
                </a:lnTo>
                <a:lnTo>
                  <a:pt x="103500" y="360000"/>
                </a:lnTo>
                <a:lnTo>
                  <a:pt x="12375" y="360000"/>
                </a:lnTo>
                <a:lnTo>
                  <a:pt x="0" y="278438"/>
                </a:lnTo>
                <a:lnTo>
                  <a:pt x="0" y="107438"/>
                </a:lnTo>
                <a:lnTo>
                  <a:pt x="2250" y="105750"/>
                </a:lnTo>
                <a:cubicBezTo>
                  <a:pt x="26437" y="88875"/>
                  <a:pt x="40500" y="60750"/>
                  <a:pt x="40500" y="31500"/>
                </a:cubicBezTo>
                <a:close/>
              </a:path>
            </a:pathLst>
          </a:custGeom>
          <a:solidFill>
            <a:schemeClr val="bg2"/>
          </a:solidFill>
          <a:ln w="5507" cap="flat">
            <a:noFill/>
            <a:prstDash val="solid"/>
            <a:miter/>
          </a:ln>
        </p:spPr>
        <p:txBody>
          <a:bodyPr rtlCol="0" anchor="ctr"/>
          <a:lstStyle/>
          <a:p>
            <a:pPr defTabSz="457200"/>
            <a:endParaRPr lang="zh-CN" altLang="en-US" sz="3200">
              <a:solidFill>
                <a:srgbClr val="222222"/>
              </a:solidFill>
              <a:latin typeface="微软雅黑" panose="020B0503020204020204" pitchFamily="34" charset="-122"/>
              <a:ea typeface="微软雅黑" panose="020B0503020204020204" pitchFamily="34" charset="-122"/>
            </a:endParaRPr>
          </a:p>
        </p:txBody>
      </p:sp>
      <p:sp>
        <p:nvSpPr>
          <p:cNvPr id="196" name="任意形状 195"/>
          <p:cNvSpPr/>
          <p:nvPr>
            <p:custDataLst>
              <p:tags r:id="rId117"/>
            </p:custDataLst>
          </p:nvPr>
        </p:nvSpPr>
        <p:spPr>
          <a:xfrm>
            <a:off x="673415" y="3345410"/>
            <a:ext cx="270000" cy="269156"/>
          </a:xfrm>
          <a:custGeom>
            <a:avLst/>
            <a:gdLst>
              <a:gd name="connsiteX0" fmla="*/ 185625 w 360000"/>
              <a:gd name="connsiteY0" fmla="*/ 331312 h 358874"/>
              <a:gd name="connsiteX1" fmla="*/ 196313 w 360000"/>
              <a:gd name="connsiteY1" fmla="*/ 331312 h 358874"/>
              <a:gd name="connsiteX2" fmla="*/ 196313 w 360000"/>
              <a:gd name="connsiteY2" fmla="*/ 342562 h 358874"/>
              <a:gd name="connsiteX3" fmla="*/ 185625 w 360000"/>
              <a:gd name="connsiteY3" fmla="*/ 342562 h 358874"/>
              <a:gd name="connsiteX4" fmla="*/ 136688 w 360000"/>
              <a:gd name="connsiteY4" fmla="*/ 331312 h 358874"/>
              <a:gd name="connsiteX5" fmla="*/ 174938 w 360000"/>
              <a:gd name="connsiteY5" fmla="*/ 331312 h 358874"/>
              <a:gd name="connsiteX6" fmla="*/ 174938 w 360000"/>
              <a:gd name="connsiteY6" fmla="*/ 342562 h 358874"/>
              <a:gd name="connsiteX7" fmla="*/ 136688 w 360000"/>
              <a:gd name="connsiteY7" fmla="*/ 342562 h 358874"/>
              <a:gd name="connsiteX8" fmla="*/ 131062 w 360000"/>
              <a:gd name="connsiteY8" fmla="*/ 326249 h 358874"/>
              <a:gd name="connsiteX9" fmla="*/ 131062 w 360000"/>
              <a:gd name="connsiteY9" fmla="*/ 347624 h 358874"/>
              <a:gd name="connsiteX10" fmla="*/ 228937 w 360000"/>
              <a:gd name="connsiteY10" fmla="*/ 347624 h 358874"/>
              <a:gd name="connsiteX11" fmla="*/ 228937 w 360000"/>
              <a:gd name="connsiteY11" fmla="*/ 326249 h 358874"/>
              <a:gd name="connsiteX12" fmla="*/ 180000 w 360000"/>
              <a:gd name="connsiteY12" fmla="*/ 206437 h 358874"/>
              <a:gd name="connsiteX13" fmla="*/ 163688 w 360000"/>
              <a:gd name="connsiteY13" fmla="*/ 222750 h 358874"/>
              <a:gd name="connsiteX14" fmla="*/ 180000 w 360000"/>
              <a:gd name="connsiteY14" fmla="*/ 239062 h 358874"/>
              <a:gd name="connsiteX15" fmla="*/ 196313 w 360000"/>
              <a:gd name="connsiteY15" fmla="*/ 222750 h 358874"/>
              <a:gd name="connsiteX16" fmla="*/ 180000 w 360000"/>
              <a:gd name="connsiteY16" fmla="*/ 206437 h 358874"/>
              <a:gd name="connsiteX17" fmla="*/ 316125 w 360000"/>
              <a:gd name="connsiteY17" fmla="*/ 163125 h 358874"/>
              <a:gd name="connsiteX18" fmla="*/ 316125 w 360000"/>
              <a:gd name="connsiteY18" fmla="*/ 195187 h 358874"/>
              <a:gd name="connsiteX19" fmla="*/ 316687 w 360000"/>
              <a:gd name="connsiteY19" fmla="*/ 195187 h 358874"/>
              <a:gd name="connsiteX20" fmla="*/ 348750 w 360000"/>
              <a:gd name="connsiteY20" fmla="*/ 195187 h 358874"/>
              <a:gd name="connsiteX21" fmla="*/ 348750 w 360000"/>
              <a:gd name="connsiteY21" fmla="*/ 163125 h 358874"/>
              <a:gd name="connsiteX22" fmla="*/ 11250 w 360000"/>
              <a:gd name="connsiteY22" fmla="*/ 163125 h 358874"/>
              <a:gd name="connsiteX23" fmla="*/ 11250 w 360000"/>
              <a:gd name="connsiteY23" fmla="*/ 195187 h 358874"/>
              <a:gd name="connsiteX24" fmla="*/ 43875 w 360000"/>
              <a:gd name="connsiteY24" fmla="*/ 195187 h 358874"/>
              <a:gd name="connsiteX25" fmla="*/ 43875 w 360000"/>
              <a:gd name="connsiteY25" fmla="*/ 163125 h 358874"/>
              <a:gd name="connsiteX26" fmla="*/ 172688 w 360000"/>
              <a:gd name="connsiteY26" fmla="*/ 75374 h 358874"/>
              <a:gd name="connsiteX27" fmla="*/ 104625 w 360000"/>
              <a:gd name="connsiteY27" fmla="*/ 222750 h 358874"/>
              <a:gd name="connsiteX28" fmla="*/ 136687 w 360000"/>
              <a:gd name="connsiteY28" fmla="*/ 297562 h 358874"/>
              <a:gd name="connsiteX29" fmla="*/ 136687 w 360000"/>
              <a:gd name="connsiteY29" fmla="*/ 314999 h 358874"/>
              <a:gd name="connsiteX30" fmla="*/ 223313 w 360000"/>
              <a:gd name="connsiteY30" fmla="*/ 314999 h 358874"/>
              <a:gd name="connsiteX31" fmla="*/ 223313 w 360000"/>
              <a:gd name="connsiteY31" fmla="*/ 297562 h 358874"/>
              <a:gd name="connsiteX32" fmla="*/ 255375 w 360000"/>
              <a:gd name="connsiteY32" fmla="*/ 222750 h 358874"/>
              <a:gd name="connsiteX33" fmla="*/ 187313 w 360000"/>
              <a:gd name="connsiteY33" fmla="*/ 75374 h 358874"/>
              <a:gd name="connsiteX34" fmla="*/ 185625 w 360000"/>
              <a:gd name="connsiteY34" fmla="*/ 75374 h 358874"/>
              <a:gd name="connsiteX35" fmla="*/ 185625 w 360000"/>
              <a:gd name="connsiteY35" fmla="*/ 196960 h 358874"/>
              <a:gd name="connsiteX36" fmla="*/ 199477 w 360000"/>
              <a:gd name="connsiteY36" fmla="*/ 202711 h 358874"/>
              <a:gd name="connsiteX37" fmla="*/ 207563 w 360000"/>
              <a:gd name="connsiteY37" fmla="*/ 222187 h 358874"/>
              <a:gd name="connsiteX38" fmla="*/ 180000 w 360000"/>
              <a:gd name="connsiteY38" fmla="*/ 249750 h 358874"/>
              <a:gd name="connsiteX39" fmla="*/ 152438 w 360000"/>
              <a:gd name="connsiteY39" fmla="*/ 222187 h 358874"/>
              <a:gd name="connsiteX40" fmla="*/ 160524 w 360000"/>
              <a:gd name="connsiteY40" fmla="*/ 202711 h 358874"/>
              <a:gd name="connsiteX41" fmla="*/ 174375 w 360000"/>
              <a:gd name="connsiteY41" fmla="*/ 196960 h 358874"/>
              <a:gd name="connsiteX42" fmla="*/ 174375 w 360000"/>
              <a:gd name="connsiteY42" fmla="*/ 75374 h 358874"/>
              <a:gd name="connsiteX43" fmla="*/ 165375 w 360000"/>
              <a:gd name="connsiteY43" fmla="*/ 64687 h 358874"/>
              <a:gd name="connsiteX44" fmla="*/ 194063 w 360000"/>
              <a:gd name="connsiteY44" fmla="*/ 64687 h 358874"/>
              <a:gd name="connsiteX45" fmla="*/ 267188 w 360000"/>
              <a:gd name="connsiteY45" fmla="*/ 222750 h 358874"/>
              <a:gd name="connsiteX46" fmla="*/ 234563 w 360000"/>
              <a:gd name="connsiteY46" fmla="*/ 300375 h 358874"/>
              <a:gd name="connsiteX47" fmla="*/ 234563 w 360000"/>
              <a:gd name="connsiteY47" fmla="*/ 314999 h 358874"/>
              <a:gd name="connsiteX48" fmla="*/ 240187 w 360000"/>
              <a:gd name="connsiteY48" fmla="*/ 314999 h 358874"/>
              <a:gd name="connsiteX49" fmla="*/ 240187 w 360000"/>
              <a:gd name="connsiteY49" fmla="*/ 358874 h 358874"/>
              <a:gd name="connsiteX50" fmla="*/ 119812 w 360000"/>
              <a:gd name="connsiteY50" fmla="*/ 358874 h 358874"/>
              <a:gd name="connsiteX51" fmla="*/ 119812 w 360000"/>
              <a:gd name="connsiteY51" fmla="*/ 314999 h 358874"/>
              <a:gd name="connsiteX52" fmla="*/ 125437 w 360000"/>
              <a:gd name="connsiteY52" fmla="*/ 314999 h 358874"/>
              <a:gd name="connsiteX53" fmla="*/ 125437 w 360000"/>
              <a:gd name="connsiteY53" fmla="*/ 300375 h 358874"/>
              <a:gd name="connsiteX54" fmla="*/ 92250 w 360000"/>
              <a:gd name="connsiteY54" fmla="*/ 222750 h 358874"/>
              <a:gd name="connsiteX55" fmla="*/ 338062 w 360000"/>
              <a:gd name="connsiteY55" fmla="*/ 15749 h 358874"/>
              <a:gd name="connsiteX56" fmla="*/ 327375 w 360000"/>
              <a:gd name="connsiteY56" fmla="*/ 26437 h 358874"/>
              <a:gd name="connsiteX57" fmla="*/ 338062 w 360000"/>
              <a:gd name="connsiteY57" fmla="*/ 37124 h 358874"/>
              <a:gd name="connsiteX58" fmla="*/ 348750 w 360000"/>
              <a:gd name="connsiteY58" fmla="*/ 26437 h 358874"/>
              <a:gd name="connsiteX59" fmla="*/ 338062 w 360000"/>
              <a:gd name="connsiteY59" fmla="*/ 15749 h 358874"/>
              <a:gd name="connsiteX60" fmla="*/ 21938 w 360000"/>
              <a:gd name="connsiteY60" fmla="*/ 15749 h 358874"/>
              <a:gd name="connsiteX61" fmla="*/ 11250 w 360000"/>
              <a:gd name="connsiteY61" fmla="*/ 26437 h 358874"/>
              <a:gd name="connsiteX62" fmla="*/ 21938 w 360000"/>
              <a:gd name="connsiteY62" fmla="*/ 37124 h 358874"/>
              <a:gd name="connsiteX63" fmla="*/ 32625 w 360000"/>
              <a:gd name="connsiteY63" fmla="*/ 26437 h 358874"/>
              <a:gd name="connsiteX64" fmla="*/ 21938 w 360000"/>
              <a:gd name="connsiteY64" fmla="*/ 15749 h 358874"/>
              <a:gd name="connsiteX65" fmla="*/ 163688 w 360000"/>
              <a:gd name="connsiteY65" fmla="*/ 11250 h 358874"/>
              <a:gd name="connsiteX66" fmla="*/ 163688 w 360000"/>
              <a:gd name="connsiteY66" fmla="*/ 43313 h 358874"/>
              <a:gd name="connsiteX67" fmla="*/ 196313 w 360000"/>
              <a:gd name="connsiteY67" fmla="*/ 43313 h 358874"/>
              <a:gd name="connsiteX68" fmla="*/ 196313 w 360000"/>
              <a:gd name="connsiteY68" fmla="*/ 11250 h 358874"/>
              <a:gd name="connsiteX69" fmla="*/ 152438 w 360000"/>
              <a:gd name="connsiteY69" fmla="*/ 0 h 358874"/>
              <a:gd name="connsiteX70" fmla="*/ 207000 w 360000"/>
              <a:gd name="connsiteY70" fmla="*/ 0 h 358874"/>
              <a:gd name="connsiteX71" fmla="*/ 207215 w 360000"/>
              <a:gd name="connsiteY71" fmla="*/ 20812 h 358874"/>
              <a:gd name="connsiteX72" fmla="*/ 318514 w 360000"/>
              <a:gd name="connsiteY72" fmla="*/ 20812 h 358874"/>
              <a:gd name="connsiteX73" fmla="*/ 322664 w 360000"/>
              <a:gd name="connsiteY73" fmla="*/ 11038 h 358874"/>
              <a:gd name="connsiteX74" fmla="*/ 338062 w 360000"/>
              <a:gd name="connsiteY74" fmla="*/ 4499 h 358874"/>
              <a:gd name="connsiteX75" fmla="*/ 360000 w 360000"/>
              <a:gd name="connsiteY75" fmla="*/ 26437 h 358874"/>
              <a:gd name="connsiteX76" fmla="*/ 338062 w 360000"/>
              <a:gd name="connsiteY76" fmla="*/ 48374 h 358874"/>
              <a:gd name="connsiteX77" fmla="*/ 322453 w 360000"/>
              <a:gd name="connsiteY77" fmla="*/ 41835 h 358874"/>
              <a:gd name="connsiteX78" fmla="*/ 318437 w 360000"/>
              <a:gd name="connsiteY78" fmla="*/ 32062 h 358874"/>
              <a:gd name="connsiteX79" fmla="*/ 232613 w 360000"/>
              <a:gd name="connsiteY79" fmla="*/ 32062 h 358874"/>
              <a:gd name="connsiteX80" fmla="*/ 251183 w 360000"/>
              <a:gd name="connsiteY80" fmla="*/ 37959 h 358874"/>
              <a:gd name="connsiteX81" fmla="*/ 320915 w 360000"/>
              <a:gd name="connsiteY81" fmla="*/ 107691 h 358874"/>
              <a:gd name="connsiteX82" fmla="*/ 334946 w 360000"/>
              <a:gd name="connsiteY82" fmla="*/ 151875 h 358874"/>
              <a:gd name="connsiteX83" fmla="*/ 360000 w 360000"/>
              <a:gd name="connsiteY83" fmla="*/ 151875 h 358874"/>
              <a:gd name="connsiteX84" fmla="*/ 360000 w 360000"/>
              <a:gd name="connsiteY84" fmla="*/ 206437 h 358874"/>
              <a:gd name="connsiteX85" fmla="*/ 304875 w 360000"/>
              <a:gd name="connsiteY85" fmla="*/ 206437 h 358874"/>
              <a:gd name="connsiteX86" fmla="*/ 304875 w 360000"/>
              <a:gd name="connsiteY86" fmla="*/ 151875 h 358874"/>
              <a:gd name="connsiteX87" fmla="*/ 323199 w 360000"/>
              <a:gd name="connsiteY87" fmla="*/ 151875 h 358874"/>
              <a:gd name="connsiteX88" fmla="*/ 311002 w 360000"/>
              <a:gd name="connsiteY88" fmla="*/ 112693 h 358874"/>
              <a:gd name="connsiteX89" fmla="*/ 246262 w 360000"/>
              <a:gd name="connsiteY89" fmla="*/ 48110 h 358874"/>
              <a:gd name="connsiteX90" fmla="*/ 207370 w 360000"/>
              <a:gd name="connsiteY90" fmla="*/ 35821 h 358874"/>
              <a:gd name="connsiteX91" fmla="*/ 207563 w 360000"/>
              <a:gd name="connsiteY91" fmla="*/ 54563 h 358874"/>
              <a:gd name="connsiteX92" fmla="*/ 152438 w 360000"/>
              <a:gd name="connsiteY92" fmla="*/ 54563 h 358874"/>
              <a:gd name="connsiteX93" fmla="*/ 152438 w 360000"/>
              <a:gd name="connsiteY93" fmla="*/ 35882 h 358874"/>
              <a:gd name="connsiteX94" fmla="*/ 113739 w 360000"/>
              <a:gd name="connsiteY94" fmla="*/ 48110 h 358874"/>
              <a:gd name="connsiteX95" fmla="*/ 48999 w 360000"/>
              <a:gd name="connsiteY95" fmla="*/ 112693 h 358874"/>
              <a:gd name="connsiteX96" fmla="*/ 36801 w 360000"/>
              <a:gd name="connsiteY96" fmla="*/ 151875 h 358874"/>
              <a:gd name="connsiteX97" fmla="*/ 55125 w 360000"/>
              <a:gd name="connsiteY97" fmla="*/ 151875 h 358874"/>
              <a:gd name="connsiteX98" fmla="*/ 55125 w 360000"/>
              <a:gd name="connsiteY98" fmla="*/ 206437 h 358874"/>
              <a:gd name="connsiteX99" fmla="*/ 0 w 360000"/>
              <a:gd name="connsiteY99" fmla="*/ 206437 h 358874"/>
              <a:gd name="connsiteX100" fmla="*/ 0 w 360000"/>
              <a:gd name="connsiteY100" fmla="*/ 151875 h 358874"/>
              <a:gd name="connsiteX101" fmla="*/ 25054 w 360000"/>
              <a:gd name="connsiteY101" fmla="*/ 151875 h 358874"/>
              <a:gd name="connsiteX102" fmla="*/ 39085 w 360000"/>
              <a:gd name="connsiteY102" fmla="*/ 107691 h 358874"/>
              <a:gd name="connsiteX103" fmla="*/ 108818 w 360000"/>
              <a:gd name="connsiteY103" fmla="*/ 37959 h 358874"/>
              <a:gd name="connsiteX104" fmla="*/ 127387 w 360000"/>
              <a:gd name="connsiteY104" fmla="*/ 32062 h 358874"/>
              <a:gd name="connsiteX105" fmla="*/ 41563 w 360000"/>
              <a:gd name="connsiteY105" fmla="*/ 32062 h 358874"/>
              <a:gd name="connsiteX106" fmla="*/ 37547 w 360000"/>
              <a:gd name="connsiteY106" fmla="*/ 41835 h 358874"/>
              <a:gd name="connsiteX107" fmla="*/ 21938 w 360000"/>
              <a:gd name="connsiteY107" fmla="*/ 48374 h 358874"/>
              <a:gd name="connsiteX108" fmla="*/ 0 w 360000"/>
              <a:gd name="connsiteY108" fmla="*/ 26437 h 358874"/>
              <a:gd name="connsiteX109" fmla="*/ 21938 w 360000"/>
              <a:gd name="connsiteY109" fmla="*/ 4499 h 358874"/>
              <a:gd name="connsiteX110" fmla="*/ 37547 w 360000"/>
              <a:gd name="connsiteY110" fmla="*/ 10827 h 358874"/>
              <a:gd name="connsiteX111" fmla="*/ 41595 w 360000"/>
              <a:gd name="connsiteY111" fmla="*/ 20812 h 358874"/>
              <a:gd name="connsiteX112" fmla="*/ 152438 w 360000"/>
              <a:gd name="connsiteY112" fmla="*/ 20812 h 35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60000" h="358874">
                <a:moveTo>
                  <a:pt x="185625" y="331312"/>
                </a:moveTo>
                <a:lnTo>
                  <a:pt x="196313" y="331312"/>
                </a:lnTo>
                <a:lnTo>
                  <a:pt x="196313" y="342562"/>
                </a:lnTo>
                <a:lnTo>
                  <a:pt x="185625" y="342562"/>
                </a:lnTo>
                <a:close/>
                <a:moveTo>
                  <a:pt x="136688" y="331312"/>
                </a:moveTo>
                <a:lnTo>
                  <a:pt x="174938" y="331312"/>
                </a:lnTo>
                <a:lnTo>
                  <a:pt x="174938" y="342562"/>
                </a:lnTo>
                <a:lnTo>
                  <a:pt x="136688" y="342562"/>
                </a:lnTo>
                <a:close/>
                <a:moveTo>
                  <a:pt x="131062" y="326249"/>
                </a:moveTo>
                <a:lnTo>
                  <a:pt x="131062" y="347624"/>
                </a:lnTo>
                <a:lnTo>
                  <a:pt x="228937" y="347624"/>
                </a:lnTo>
                <a:lnTo>
                  <a:pt x="228937" y="326249"/>
                </a:lnTo>
                <a:close/>
                <a:moveTo>
                  <a:pt x="180000" y="206437"/>
                </a:moveTo>
                <a:cubicBezTo>
                  <a:pt x="171000" y="206437"/>
                  <a:pt x="163688" y="213750"/>
                  <a:pt x="163688" y="222750"/>
                </a:cubicBezTo>
                <a:cubicBezTo>
                  <a:pt x="163688" y="231750"/>
                  <a:pt x="171000" y="239062"/>
                  <a:pt x="180000" y="239062"/>
                </a:cubicBezTo>
                <a:cubicBezTo>
                  <a:pt x="189000" y="239062"/>
                  <a:pt x="196313" y="231750"/>
                  <a:pt x="196313" y="222750"/>
                </a:cubicBezTo>
                <a:cubicBezTo>
                  <a:pt x="196313" y="213750"/>
                  <a:pt x="189000" y="206437"/>
                  <a:pt x="180000" y="206437"/>
                </a:cubicBezTo>
                <a:close/>
                <a:moveTo>
                  <a:pt x="316125" y="163125"/>
                </a:moveTo>
                <a:lnTo>
                  <a:pt x="316125" y="195187"/>
                </a:lnTo>
                <a:lnTo>
                  <a:pt x="316687" y="195187"/>
                </a:lnTo>
                <a:lnTo>
                  <a:pt x="348750" y="195187"/>
                </a:lnTo>
                <a:lnTo>
                  <a:pt x="348750" y="163125"/>
                </a:lnTo>
                <a:close/>
                <a:moveTo>
                  <a:pt x="11250" y="163125"/>
                </a:moveTo>
                <a:lnTo>
                  <a:pt x="11250" y="195187"/>
                </a:lnTo>
                <a:lnTo>
                  <a:pt x="43875" y="195187"/>
                </a:lnTo>
                <a:lnTo>
                  <a:pt x="43875" y="163125"/>
                </a:lnTo>
                <a:close/>
                <a:moveTo>
                  <a:pt x="172688" y="75374"/>
                </a:moveTo>
                <a:lnTo>
                  <a:pt x="104625" y="222750"/>
                </a:lnTo>
                <a:lnTo>
                  <a:pt x="136687" y="297562"/>
                </a:lnTo>
                <a:lnTo>
                  <a:pt x="136687" y="314999"/>
                </a:lnTo>
                <a:lnTo>
                  <a:pt x="223313" y="314999"/>
                </a:lnTo>
                <a:lnTo>
                  <a:pt x="223313" y="297562"/>
                </a:lnTo>
                <a:lnTo>
                  <a:pt x="255375" y="222750"/>
                </a:lnTo>
                <a:lnTo>
                  <a:pt x="187313" y="75374"/>
                </a:lnTo>
                <a:lnTo>
                  <a:pt x="185625" y="75374"/>
                </a:lnTo>
                <a:lnTo>
                  <a:pt x="185625" y="196960"/>
                </a:lnTo>
                <a:lnTo>
                  <a:pt x="199477" y="202711"/>
                </a:lnTo>
                <a:cubicBezTo>
                  <a:pt x="204469" y="207703"/>
                  <a:pt x="207563" y="214593"/>
                  <a:pt x="207563" y="222187"/>
                </a:cubicBezTo>
                <a:cubicBezTo>
                  <a:pt x="207563" y="237938"/>
                  <a:pt x="195188" y="249750"/>
                  <a:pt x="180000" y="249750"/>
                </a:cubicBezTo>
                <a:cubicBezTo>
                  <a:pt x="164813" y="249750"/>
                  <a:pt x="152438" y="237375"/>
                  <a:pt x="152438" y="222187"/>
                </a:cubicBezTo>
                <a:cubicBezTo>
                  <a:pt x="152438" y="214593"/>
                  <a:pt x="155532" y="207703"/>
                  <a:pt x="160524" y="202711"/>
                </a:cubicBezTo>
                <a:lnTo>
                  <a:pt x="174375" y="196960"/>
                </a:lnTo>
                <a:lnTo>
                  <a:pt x="174375" y="75374"/>
                </a:lnTo>
                <a:close/>
                <a:moveTo>
                  <a:pt x="165375" y="64687"/>
                </a:moveTo>
                <a:lnTo>
                  <a:pt x="194063" y="64687"/>
                </a:lnTo>
                <a:lnTo>
                  <a:pt x="267188" y="222750"/>
                </a:lnTo>
                <a:lnTo>
                  <a:pt x="234563" y="300375"/>
                </a:lnTo>
                <a:lnTo>
                  <a:pt x="234563" y="314999"/>
                </a:lnTo>
                <a:lnTo>
                  <a:pt x="240187" y="314999"/>
                </a:lnTo>
                <a:lnTo>
                  <a:pt x="240187" y="358874"/>
                </a:lnTo>
                <a:lnTo>
                  <a:pt x="119812" y="358874"/>
                </a:lnTo>
                <a:lnTo>
                  <a:pt x="119812" y="314999"/>
                </a:lnTo>
                <a:lnTo>
                  <a:pt x="125437" y="314999"/>
                </a:lnTo>
                <a:lnTo>
                  <a:pt x="125437" y="300375"/>
                </a:lnTo>
                <a:lnTo>
                  <a:pt x="92250" y="222750"/>
                </a:lnTo>
                <a:close/>
                <a:moveTo>
                  <a:pt x="338062" y="15749"/>
                </a:moveTo>
                <a:cubicBezTo>
                  <a:pt x="331875" y="15749"/>
                  <a:pt x="327375" y="20812"/>
                  <a:pt x="327375" y="26437"/>
                </a:cubicBezTo>
                <a:cubicBezTo>
                  <a:pt x="327375" y="32062"/>
                  <a:pt x="332437" y="37124"/>
                  <a:pt x="338062" y="37124"/>
                </a:cubicBezTo>
                <a:cubicBezTo>
                  <a:pt x="344250" y="37124"/>
                  <a:pt x="348750" y="32062"/>
                  <a:pt x="348750" y="26437"/>
                </a:cubicBezTo>
                <a:cubicBezTo>
                  <a:pt x="348750" y="20249"/>
                  <a:pt x="343687" y="15749"/>
                  <a:pt x="338062" y="15749"/>
                </a:cubicBezTo>
                <a:close/>
                <a:moveTo>
                  <a:pt x="21938" y="15749"/>
                </a:moveTo>
                <a:cubicBezTo>
                  <a:pt x="16313" y="15749"/>
                  <a:pt x="11250" y="20249"/>
                  <a:pt x="11250" y="26437"/>
                </a:cubicBezTo>
                <a:cubicBezTo>
                  <a:pt x="11250" y="32624"/>
                  <a:pt x="15750" y="37124"/>
                  <a:pt x="21938" y="37124"/>
                </a:cubicBezTo>
                <a:cubicBezTo>
                  <a:pt x="28125" y="37124"/>
                  <a:pt x="32625" y="32624"/>
                  <a:pt x="32625" y="26437"/>
                </a:cubicBezTo>
                <a:cubicBezTo>
                  <a:pt x="32625" y="20249"/>
                  <a:pt x="28125" y="15749"/>
                  <a:pt x="21938" y="15749"/>
                </a:cubicBezTo>
                <a:close/>
                <a:moveTo>
                  <a:pt x="163688" y="11250"/>
                </a:moveTo>
                <a:lnTo>
                  <a:pt x="163688" y="43313"/>
                </a:lnTo>
                <a:lnTo>
                  <a:pt x="196313" y="43313"/>
                </a:lnTo>
                <a:lnTo>
                  <a:pt x="196313" y="11250"/>
                </a:lnTo>
                <a:close/>
                <a:moveTo>
                  <a:pt x="152438" y="0"/>
                </a:moveTo>
                <a:lnTo>
                  <a:pt x="207000" y="0"/>
                </a:lnTo>
                <a:lnTo>
                  <a:pt x="207215" y="20812"/>
                </a:lnTo>
                <a:lnTo>
                  <a:pt x="318514" y="20812"/>
                </a:lnTo>
                <a:lnTo>
                  <a:pt x="322664" y="11038"/>
                </a:lnTo>
                <a:cubicBezTo>
                  <a:pt x="326672" y="7030"/>
                  <a:pt x="332156" y="4499"/>
                  <a:pt x="338062" y="4499"/>
                </a:cubicBezTo>
                <a:cubicBezTo>
                  <a:pt x="350437" y="4499"/>
                  <a:pt x="360000" y="14624"/>
                  <a:pt x="360000" y="26437"/>
                </a:cubicBezTo>
                <a:cubicBezTo>
                  <a:pt x="360000" y="38249"/>
                  <a:pt x="349875" y="48374"/>
                  <a:pt x="338062" y="48374"/>
                </a:cubicBezTo>
                <a:cubicBezTo>
                  <a:pt x="331875" y="48374"/>
                  <a:pt x="326391" y="45843"/>
                  <a:pt x="322453" y="41835"/>
                </a:cubicBezTo>
                <a:lnTo>
                  <a:pt x="318437" y="32062"/>
                </a:lnTo>
                <a:lnTo>
                  <a:pt x="232613" y="32062"/>
                </a:lnTo>
                <a:lnTo>
                  <a:pt x="251183" y="37959"/>
                </a:lnTo>
                <a:cubicBezTo>
                  <a:pt x="281189" y="53199"/>
                  <a:pt x="305675" y="77686"/>
                  <a:pt x="320915" y="107691"/>
                </a:cubicBezTo>
                <a:lnTo>
                  <a:pt x="334946" y="151875"/>
                </a:lnTo>
                <a:lnTo>
                  <a:pt x="360000" y="151875"/>
                </a:lnTo>
                <a:lnTo>
                  <a:pt x="360000" y="206437"/>
                </a:lnTo>
                <a:lnTo>
                  <a:pt x="304875" y="206437"/>
                </a:lnTo>
                <a:lnTo>
                  <a:pt x="304875" y="151875"/>
                </a:lnTo>
                <a:lnTo>
                  <a:pt x="323199" y="151875"/>
                </a:lnTo>
                <a:lnTo>
                  <a:pt x="311002" y="112693"/>
                </a:lnTo>
                <a:cubicBezTo>
                  <a:pt x="296957" y="84814"/>
                  <a:pt x="274228" y="62208"/>
                  <a:pt x="246262" y="48110"/>
                </a:cubicBezTo>
                <a:lnTo>
                  <a:pt x="207370" y="35821"/>
                </a:lnTo>
                <a:lnTo>
                  <a:pt x="207563" y="54563"/>
                </a:lnTo>
                <a:lnTo>
                  <a:pt x="152438" y="54563"/>
                </a:lnTo>
                <a:lnTo>
                  <a:pt x="152438" y="35882"/>
                </a:lnTo>
                <a:lnTo>
                  <a:pt x="113739" y="48110"/>
                </a:lnTo>
                <a:cubicBezTo>
                  <a:pt x="85773" y="62208"/>
                  <a:pt x="63044" y="84814"/>
                  <a:pt x="48999" y="112693"/>
                </a:cubicBezTo>
                <a:lnTo>
                  <a:pt x="36801" y="151875"/>
                </a:lnTo>
                <a:lnTo>
                  <a:pt x="55125" y="151875"/>
                </a:lnTo>
                <a:lnTo>
                  <a:pt x="55125" y="206437"/>
                </a:lnTo>
                <a:lnTo>
                  <a:pt x="0" y="206437"/>
                </a:lnTo>
                <a:lnTo>
                  <a:pt x="0" y="151875"/>
                </a:lnTo>
                <a:lnTo>
                  <a:pt x="25054" y="151875"/>
                </a:lnTo>
                <a:lnTo>
                  <a:pt x="39085" y="107691"/>
                </a:lnTo>
                <a:cubicBezTo>
                  <a:pt x="54325" y="77686"/>
                  <a:pt x="78812" y="53199"/>
                  <a:pt x="108818" y="37959"/>
                </a:cubicBezTo>
                <a:lnTo>
                  <a:pt x="127387" y="32062"/>
                </a:lnTo>
                <a:lnTo>
                  <a:pt x="41563" y="32062"/>
                </a:lnTo>
                <a:lnTo>
                  <a:pt x="37547" y="41835"/>
                </a:lnTo>
                <a:cubicBezTo>
                  <a:pt x="33610" y="45843"/>
                  <a:pt x="28125" y="48374"/>
                  <a:pt x="21938" y="48374"/>
                </a:cubicBezTo>
                <a:cubicBezTo>
                  <a:pt x="10125" y="48374"/>
                  <a:pt x="0" y="38812"/>
                  <a:pt x="0" y="26437"/>
                </a:cubicBezTo>
                <a:cubicBezTo>
                  <a:pt x="0" y="14062"/>
                  <a:pt x="9563" y="4499"/>
                  <a:pt x="21938" y="4499"/>
                </a:cubicBezTo>
                <a:cubicBezTo>
                  <a:pt x="28125" y="4499"/>
                  <a:pt x="33610" y="6890"/>
                  <a:pt x="37547" y="10827"/>
                </a:cubicBezTo>
                <a:lnTo>
                  <a:pt x="41595" y="20812"/>
                </a:lnTo>
                <a:lnTo>
                  <a:pt x="152438" y="20812"/>
                </a:lnTo>
                <a:close/>
              </a:path>
            </a:pathLst>
          </a:custGeom>
          <a:solidFill>
            <a:schemeClr val="bg2"/>
          </a:solidFill>
          <a:ln w="5507" cap="flat">
            <a:noFill/>
            <a:prstDash val="solid"/>
            <a:miter/>
          </a:ln>
        </p:spPr>
        <p:txBody>
          <a:bodyPr rtlCol="0" anchor="ctr"/>
          <a:lstStyle/>
          <a:p>
            <a:pPr defTabSz="457200"/>
            <a:endParaRPr lang="zh-CN" altLang="en-US" sz="3200">
              <a:solidFill>
                <a:srgbClr val="222222"/>
              </a:solidFill>
              <a:latin typeface="微软雅黑" panose="020B0503020204020204" pitchFamily="34" charset="-122"/>
              <a:ea typeface="微软雅黑" panose="020B0503020204020204" pitchFamily="34" charset="-122"/>
            </a:endParaRPr>
          </a:p>
        </p:txBody>
      </p:sp>
      <p:sp>
        <p:nvSpPr>
          <p:cNvPr id="197" name="任意形状 196"/>
          <p:cNvSpPr/>
          <p:nvPr>
            <p:custDataLst>
              <p:tags r:id="rId118"/>
            </p:custDataLst>
          </p:nvPr>
        </p:nvSpPr>
        <p:spPr>
          <a:xfrm>
            <a:off x="673415" y="4203134"/>
            <a:ext cx="270000" cy="270000"/>
          </a:xfrm>
          <a:custGeom>
            <a:avLst/>
            <a:gdLst>
              <a:gd name="connsiteX0" fmla="*/ 322594 w 360000"/>
              <a:gd name="connsiteY0" fmla="*/ 332775 h 360000"/>
              <a:gd name="connsiteX1" fmla="*/ 327206 w 360000"/>
              <a:gd name="connsiteY1" fmla="*/ 341944 h 360000"/>
              <a:gd name="connsiteX2" fmla="*/ 331875 w 360000"/>
              <a:gd name="connsiteY2" fmla="*/ 332775 h 360000"/>
              <a:gd name="connsiteX3" fmla="*/ 307631 w 360000"/>
              <a:gd name="connsiteY3" fmla="*/ 305212 h 360000"/>
              <a:gd name="connsiteX4" fmla="*/ 316631 w 360000"/>
              <a:gd name="connsiteY4" fmla="*/ 321525 h 360000"/>
              <a:gd name="connsiteX5" fmla="*/ 316688 w 360000"/>
              <a:gd name="connsiteY5" fmla="*/ 321525 h 360000"/>
              <a:gd name="connsiteX6" fmla="*/ 337500 w 360000"/>
              <a:gd name="connsiteY6" fmla="*/ 321525 h 360000"/>
              <a:gd name="connsiteX7" fmla="*/ 346500 w 360000"/>
              <a:gd name="connsiteY7" fmla="*/ 305212 h 360000"/>
              <a:gd name="connsiteX8" fmla="*/ 321525 w 360000"/>
              <a:gd name="connsiteY8" fmla="*/ 92813 h 360000"/>
              <a:gd name="connsiteX9" fmla="*/ 332775 w 360000"/>
              <a:gd name="connsiteY9" fmla="*/ 92813 h 360000"/>
              <a:gd name="connsiteX10" fmla="*/ 332775 w 360000"/>
              <a:gd name="connsiteY10" fmla="*/ 283557 h 360000"/>
              <a:gd name="connsiteX11" fmla="*/ 321525 w 360000"/>
              <a:gd name="connsiteY11" fmla="*/ 283557 h 360000"/>
              <a:gd name="connsiteX12" fmla="*/ 305494 w 360000"/>
              <a:gd name="connsiteY12" fmla="*/ 82069 h 360000"/>
              <a:gd name="connsiteX13" fmla="*/ 305494 w 360000"/>
              <a:gd name="connsiteY13" fmla="*/ 293907 h 360000"/>
              <a:gd name="connsiteX14" fmla="*/ 348750 w 360000"/>
              <a:gd name="connsiteY14" fmla="*/ 293907 h 360000"/>
              <a:gd name="connsiteX15" fmla="*/ 348750 w 360000"/>
              <a:gd name="connsiteY15" fmla="*/ 82069 h 360000"/>
              <a:gd name="connsiteX16" fmla="*/ 75263 w 360000"/>
              <a:gd name="connsiteY16" fmla="*/ 76668 h 360000"/>
              <a:gd name="connsiteX17" fmla="*/ 66375 w 360000"/>
              <a:gd name="connsiteY17" fmla="*/ 85556 h 360000"/>
              <a:gd name="connsiteX18" fmla="*/ 66375 w 360000"/>
              <a:gd name="connsiteY18" fmla="*/ 160087 h 360000"/>
              <a:gd name="connsiteX19" fmla="*/ 75263 w 360000"/>
              <a:gd name="connsiteY19" fmla="*/ 168750 h 360000"/>
              <a:gd name="connsiteX20" fmla="*/ 168750 w 360000"/>
              <a:gd name="connsiteY20" fmla="*/ 168750 h 360000"/>
              <a:gd name="connsiteX21" fmla="*/ 168750 w 360000"/>
              <a:gd name="connsiteY21" fmla="*/ 76668 h 360000"/>
              <a:gd name="connsiteX22" fmla="*/ 213750 w 360000"/>
              <a:gd name="connsiteY22" fmla="*/ 76613 h 360000"/>
              <a:gd name="connsiteX23" fmla="*/ 213750 w 360000"/>
              <a:gd name="connsiteY23" fmla="*/ 168750 h 360000"/>
              <a:gd name="connsiteX24" fmla="*/ 215437 w 360000"/>
              <a:gd name="connsiteY24" fmla="*/ 168750 h 360000"/>
              <a:gd name="connsiteX25" fmla="*/ 224325 w 360000"/>
              <a:gd name="connsiteY25" fmla="*/ 159863 h 360000"/>
              <a:gd name="connsiteX26" fmla="*/ 224325 w 360000"/>
              <a:gd name="connsiteY26" fmla="*/ 85500 h 360000"/>
              <a:gd name="connsiteX27" fmla="*/ 215437 w 360000"/>
              <a:gd name="connsiteY27" fmla="*/ 76613 h 360000"/>
              <a:gd name="connsiteX28" fmla="*/ 332381 w 360000"/>
              <a:gd name="connsiteY28" fmla="*/ 49219 h 360000"/>
              <a:gd name="connsiteX29" fmla="*/ 343631 w 360000"/>
              <a:gd name="connsiteY29" fmla="*/ 49219 h 360000"/>
              <a:gd name="connsiteX30" fmla="*/ 343631 w 360000"/>
              <a:gd name="connsiteY30" fmla="*/ 65588 h 360000"/>
              <a:gd name="connsiteX31" fmla="*/ 332381 w 360000"/>
              <a:gd name="connsiteY31" fmla="*/ 65588 h 360000"/>
              <a:gd name="connsiteX32" fmla="*/ 310613 w 360000"/>
              <a:gd name="connsiteY32" fmla="*/ 49219 h 360000"/>
              <a:gd name="connsiteX33" fmla="*/ 321863 w 360000"/>
              <a:gd name="connsiteY33" fmla="*/ 49219 h 360000"/>
              <a:gd name="connsiteX34" fmla="*/ 321863 w 360000"/>
              <a:gd name="connsiteY34" fmla="*/ 65588 h 360000"/>
              <a:gd name="connsiteX35" fmla="*/ 310613 w 360000"/>
              <a:gd name="connsiteY35" fmla="*/ 65588 h 360000"/>
              <a:gd name="connsiteX36" fmla="*/ 305494 w 360000"/>
              <a:gd name="connsiteY36" fmla="*/ 43931 h 360000"/>
              <a:gd name="connsiteX37" fmla="*/ 305494 w 360000"/>
              <a:gd name="connsiteY37" fmla="*/ 70819 h 360000"/>
              <a:gd name="connsiteX38" fmla="*/ 348750 w 360000"/>
              <a:gd name="connsiteY38" fmla="*/ 70819 h 360000"/>
              <a:gd name="connsiteX39" fmla="*/ 348750 w 360000"/>
              <a:gd name="connsiteY39" fmla="*/ 43931 h 360000"/>
              <a:gd name="connsiteX40" fmla="*/ 313425 w 360000"/>
              <a:gd name="connsiteY40" fmla="*/ 11250 h 360000"/>
              <a:gd name="connsiteX41" fmla="*/ 305494 w 360000"/>
              <a:gd name="connsiteY41" fmla="*/ 19181 h 360000"/>
              <a:gd name="connsiteX42" fmla="*/ 305494 w 360000"/>
              <a:gd name="connsiteY42" fmla="*/ 32681 h 360000"/>
              <a:gd name="connsiteX43" fmla="*/ 348750 w 360000"/>
              <a:gd name="connsiteY43" fmla="*/ 32681 h 360000"/>
              <a:gd name="connsiteX44" fmla="*/ 348750 w 360000"/>
              <a:gd name="connsiteY44" fmla="*/ 19181 h 360000"/>
              <a:gd name="connsiteX45" fmla="*/ 340819 w 360000"/>
              <a:gd name="connsiteY45" fmla="*/ 11250 h 360000"/>
              <a:gd name="connsiteX46" fmla="*/ 213525 w 360000"/>
              <a:gd name="connsiteY46" fmla="*/ 11250 h 360000"/>
              <a:gd name="connsiteX47" fmla="*/ 213525 w 360000"/>
              <a:gd name="connsiteY47" fmla="*/ 65419 h 360000"/>
              <a:gd name="connsiteX48" fmla="*/ 215437 w 360000"/>
              <a:gd name="connsiteY48" fmla="*/ 65419 h 360000"/>
              <a:gd name="connsiteX49" fmla="*/ 235575 w 360000"/>
              <a:gd name="connsiteY49" fmla="*/ 85557 h 360000"/>
              <a:gd name="connsiteX50" fmla="*/ 235575 w 360000"/>
              <a:gd name="connsiteY50" fmla="*/ 160088 h 360000"/>
              <a:gd name="connsiteX51" fmla="*/ 215215 w 360000"/>
              <a:gd name="connsiteY51" fmla="*/ 180000 h 360000"/>
              <a:gd name="connsiteX52" fmla="*/ 215213 w 360000"/>
              <a:gd name="connsiteY52" fmla="*/ 180000 h 360000"/>
              <a:gd name="connsiteX53" fmla="*/ 215212 w 360000"/>
              <a:gd name="connsiteY53" fmla="*/ 180000 h 360000"/>
              <a:gd name="connsiteX54" fmla="*/ 213525 w 360000"/>
              <a:gd name="connsiteY54" fmla="*/ 180000 h 360000"/>
              <a:gd name="connsiteX55" fmla="*/ 213525 w 360000"/>
              <a:gd name="connsiteY55" fmla="*/ 348750 h 360000"/>
              <a:gd name="connsiteX56" fmla="*/ 226519 w 360000"/>
              <a:gd name="connsiteY56" fmla="*/ 348750 h 360000"/>
              <a:gd name="connsiteX57" fmla="*/ 256163 w 360000"/>
              <a:gd name="connsiteY57" fmla="*/ 319106 h 360000"/>
              <a:gd name="connsiteX58" fmla="*/ 256163 w 360000"/>
              <a:gd name="connsiteY58" fmla="*/ 40894 h 360000"/>
              <a:gd name="connsiteX59" fmla="*/ 226519 w 360000"/>
              <a:gd name="connsiteY59" fmla="*/ 11250 h 360000"/>
              <a:gd name="connsiteX60" fmla="*/ 181069 w 360000"/>
              <a:gd name="connsiteY60" fmla="*/ 11250 h 360000"/>
              <a:gd name="connsiteX61" fmla="*/ 181069 w 360000"/>
              <a:gd name="connsiteY61" fmla="*/ 348750 h 360000"/>
              <a:gd name="connsiteX62" fmla="*/ 202275 w 360000"/>
              <a:gd name="connsiteY62" fmla="*/ 348750 h 360000"/>
              <a:gd name="connsiteX63" fmla="*/ 202275 w 360000"/>
              <a:gd name="connsiteY63" fmla="*/ 11250 h 360000"/>
              <a:gd name="connsiteX64" fmla="*/ 33075 w 360000"/>
              <a:gd name="connsiteY64" fmla="*/ 11250 h 360000"/>
              <a:gd name="connsiteX65" fmla="*/ 33075 w 360000"/>
              <a:gd name="connsiteY65" fmla="*/ 348750 h 360000"/>
              <a:gd name="connsiteX66" fmla="*/ 169819 w 360000"/>
              <a:gd name="connsiteY66" fmla="*/ 348750 h 360000"/>
              <a:gd name="connsiteX67" fmla="*/ 169819 w 360000"/>
              <a:gd name="connsiteY67" fmla="*/ 180000 h 360000"/>
              <a:gd name="connsiteX68" fmla="*/ 75263 w 360000"/>
              <a:gd name="connsiteY68" fmla="*/ 180000 h 360000"/>
              <a:gd name="connsiteX69" fmla="*/ 55125 w 360000"/>
              <a:gd name="connsiteY69" fmla="*/ 159862 h 360000"/>
              <a:gd name="connsiteX70" fmla="*/ 55125 w 360000"/>
              <a:gd name="connsiteY70" fmla="*/ 85500 h 360000"/>
              <a:gd name="connsiteX71" fmla="*/ 75263 w 360000"/>
              <a:gd name="connsiteY71" fmla="*/ 65362 h 360000"/>
              <a:gd name="connsiteX72" fmla="*/ 169819 w 360000"/>
              <a:gd name="connsiteY72" fmla="*/ 65362 h 360000"/>
              <a:gd name="connsiteX73" fmla="*/ 169819 w 360000"/>
              <a:gd name="connsiteY73" fmla="*/ 11250 h 360000"/>
              <a:gd name="connsiteX74" fmla="*/ 11250 w 360000"/>
              <a:gd name="connsiteY74" fmla="*/ 11250 h 360000"/>
              <a:gd name="connsiteX75" fmla="*/ 11250 w 360000"/>
              <a:gd name="connsiteY75" fmla="*/ 348750 h 360000"/>
              <a:gd name="connsiteX76" fmla="*/ 21825 w 360000"/>
              <a:gd name="connsiteY76" fmla="*/ 348750 h 360000"/>
              <a:gd name="connsiteX77" fmla="*/ 21825 w 360000"/>
              <a:gd name="connsiteY77" fmla="*/ 11250 h 360000"/>
              <a:gd name="connsiteX78" fmla="*/ 313425 w 360000"/>
              <a:gd name="connsiteY78" fmla="*/ 0 h 360000"/>
              <a:gd name="connsiteX79" fmla="*/ 340875 w 360000"/>
              <a:gd name="connsiteY79" fmla="*/ 0 h 360000"/>
              <a:gd name="connsiteX80" fmla="*/ 360000 w 360000"/>
              <a:gd name="connsiteY80" fmla="*/ 19181 h 360000"/>
              <a:gd name="connsiteX81" fmla="*/ 360000 w 360000"/>
              <a:gd name="connsiteY81" fmla="*/ 38306 h 360000"/>
              <a:gd name="connsiteX82" fmla="*/ 360000 w 360000"/>
              <a:gd name="connsiteY82" fmla="*/ 76444 h 360000"/>
              <a:gd name="connsiteX83" fmla="*/ 360000 w 360000"/>
              <a:gd name="connsiteY83" fmla="*/ 299532 h 360000"/>
              <a:gd name="connsiteX84" fmla="*/ 359973 w 360000"/>
              <a:gd name="connsiteY84" fmla="*/ 299560 h 360000"/>
              <a:gd name="connsiteX85" fmla="*/ 360000 w 360000"/>
              <a:gd name="connsiteY85" fmla="*/ 299587 h 360000"/>
              <a:gd name="connsiteX86" fmla="*/ 358200 w 360000"/>
              <a:gd name="connsiteY86" fmla="*/ 306815 h 360000"/>
              <a:gd name="connsiteX87" fmla="*/ 345886 w 360000"/>
              <a:gd name="connsiteY87" fmla="*/ 329547 h 360000"/>
              <a:gd name="connsiteX88" fmla="*/ 345881 w 360000"/>
              <a:gd name="connsiteY88" fmla="*/ 329569 h 360000"/>
              <a:gd name="connsiteX89" fmla="*/ 332100 w 360000"/>
              <a:gd name="connsiteY89" fmla="*/ 357019 h 360000"/>
              <a:gd name="connsiteX90" fmla="*/ 327150 w 360000"/>
              <a:gd name="connsiteY90" fmla="*/ 360000 h 360000"/>
              <a:gd name="connsiteX91" fmla="*/ 322144 w 360000"/>
              <a:gd name="connsiteY91" fmla="*/ 356906 h 360000"/>
              <a:gd name="connsiteX92" fmla="*/ 308684 w 360000"/>
              <a:gd name="connsiteY92" fmla="*/ 330098 h 360000"/>
              <a:gd name="connsiteX93" fmla="*/ 308644 w 360000"/>
              <a:gd name="connsiteY93" fmla="*/ 330075 h 360000"/>
              <a:gd name="connsiteX94" fmla="*/ 294244 w 360000"/>
              <a:gd name="connsiteY94" fmla="*/ 299925 h 360000"/>
              <a:gd name="connsiteX95" fmla="*/ 294244 w 360000"/>
              <a:gd name="connsiteY95" fmla="*/ 299587 h 360000"/>
              <a:gd name="connsiteX96" fmla="*/ 294271 w 360000"/>
              <a:gd name="connsiteY96" fmla="*/ 299560 h 360000"/>
              <a:gd name="connsiteX97" fmla="*/ 294244 w 360000"/>
              <a:gd name="connsiteY97" fmla="*/ 299532 h 360000"/>
              <a:gd name="connsiteX98" fmla="*/ 294244 w 360000"/>
              <a:gd name="connsiteY98" fmla="*/ 76444 h 360000"/>
              <a:gd name="connsiteX99" fmla="*/ 294244 w 360000"/>
              <a:gd name="connsiteY99" fmla="*/ 38306 h 360000"/>
              <a:gd name="connsiteX100" fmla="*/ 294244 w 360000"/>
              <a:gd name="connsiteY100" fmla="*/ 19181 h 360000"/>
              <a:gd name="connsiteX101" fmla="*/ 313425 w 360000"/>
              <a:gd name="connsiteY101" fmla="*/ 0 h 360000"/>
              <a:gd name="connsiteX102" fmla="*/ 0 w 360000"/>
              <a:gd name="connsiteY102" fmla="*/ 0 h 360000"/>
              <a:gd name="connsiteX103" fmla="*/ 226519 w 360000"/>
              <a:gd name="connsiteY103" fmla="*/ 0 h 360000"/>
              <a:gd name="connsiteX104" fmla="*/ 267413 w 360000"/>
              <a:gd name="connsiteY104" fmla="*/ 40894 h 360000"/>
              <a:gd name="connsiteX105" fmla="*/ 267413 w 360000"/>
              <a:gd name="connsiteY105" fmla="*/ 319106 h 360000"/>
              <a:gd name="connsiteX106" fmla="*/ 226519 w 360000"/>
              <a:gd name="connsiteY106" fmla="*/ 360000 h 360000"/>
              <a:gd name="connsiteX107" fmla="*/ 0 w 360000"/>
              <a:gd name="connsiteY107"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0000" h="360000">
                <a:moveTo>
                  <a:pt x="322594" y="332775"/>
                </a:moveTo>
                <a:lnTo>
                  <a:pt x="327206" y="341944"/>
                </a:lnTo>
                <a:lnTo>
                  <a:pt x="331875" y="332775"/>
                </a:lnTo>
                <a:close/>
                <a:moveTo>
                  <a:pt x="307631" y="305212"/>
                </a:moveTo>
                <a:cubicBezTo>
                  <a:pt x="309375" y="308475"/>
                  <a:pt x="311963" y="313593"/>
                  <a:pt x="316631" y="321525"/>
                </a:cubicBezTo>
                <a:lnTo>
                  <a:pt x="316688" y="321525"/>
                </a:lnTo>
                <a:lnTo>
                  <a:pt x="337500" y="321525"/>
                </a:lnTo>
                <a:cubicBezTo>
                  <a:pt x="342225" y="313593"/>
                  <a:pt x="344925" y="308475"/>
                  <a:pt x="346500" y="305212"/>
                </a:cubicBezTo>
                <a:close/>
                <a:moveTo>
                  <a:pt x="321525" y="92813"/>
                </a:moveTo>
                <a:lnTo>
                  <a:pt x="332775" y="92813"/>
                </a:lnTo>
                <a:lnTo>
                  <a:pt x="332775" y="283557"/>
                </a:lnTo>
                <a:lnTo>
                  <a:pt x="321525" y="283557"/>
                </a:lnTo>
                <a:close/>
                <a:moveTo>
                  <a:pt x="305494" y="82069"/>
                </a:moveTo>
                <a:lnTo>
                  <a:pt x="305494" y="293907"/>
                </a:lnTo>
                <a:lnTo>
                  <a:pt x="348750" y="293907"/>
                </a:lnTo>
                <a:lnTo>
                  <a:pt x="348750" y="82069"/>
                </a:lnTo>
                <a:close/>
                <a:moveTo>
                  <a:pt x="75263" y="76668"/>
                </a:moveTo>
                <a:cubicBezTo>
                  <a:pt x="70354" y="76668"/>
                  <a:pt x="66375" y="80647"/>
                  <a:pt x="66375" y="85556"/>
                </a:cubicBezTo>
                <a:lnTo>
                  <a:pt x="66375" y="160087"/>
                </a:lnTo>
                <a:cubicBezTo>
                  <a:pt x="66497" y="164907"/>
                  <a:pt x="70441" y="168751"/>
                  <a:pt x="75263" y="168750"/>
                </a:cubicBezTo>
                <a:lnTo>
                  <a:pt x="168750" y="168750"/>
                </a:lnTo>
                <a:lnTo>
                  <a:pt x="168750" y="76668"/>
                </a:lnTo>
                <a:close/>
                <a:moveTo>
                  <a:pt x="213750" y="76613"/>
                </a:moveTo>
                <a:lnTo>
                  <a:pt x="213750" y="168750"/>
                </a:lnTo>
                <a:lnTo>
                  <a:pt x="215437" y="168750"/>
                </a:lnTo>
                <a:cubicBezTo>
                  <a:pt x="220346" y="168750"/>
                  <a:pt x="224325" y="164771"/>
                  <a:pt x="224325" y="159863"/>
                </a:cubicBezTo>
                <a:lnTo>
                  <a:pt x="224325" y="85500"/>
                </a:lnTo>
                <a:cubicBezTo>
                  <a:pt x="224325" y="80592"/>
                  <a:pt x="220346" y="76613"/>
                  <a:pt x="215437" y="76613"/>
                </a:cubicBezTo>
                <a:close/>
                <a:moveTo>
                  <a:pt x="332381" y="49219"/>
                </a:moveTo>
                <a:lnTo>
                  <a:pt x="343631" y="49219"/>
                </a:lnTo>
                <a:lnTo>
                  <a:pt x="343631" y="65588"/>
                </a:lnTo>
                <a:lnTo>
                  <a:pt x="332381" y="65588"/>
                </a:lnTo>
                <a:close/>
                <a:moveTo>
                  <a:pt x="310613" y="49219"/>
                </a:moveTo>
                <a:lnTo>
                  <a:pt x="321863" y="49219"/>
                </a:lnTo>
                <a:lnTo>
                  <a:pt x="321863" y="65588"/>
                </a:lnTo>
                <a:lnTo>
                  <a:pt x="310613" y="65588"/>
                </a:lnTo>
                <a:close/>
                <a:moveTo>
                  <a:pt x="305494" y="43931"/>
                </a:moveTo>
                <a:lnTo>
                  <a:pt x="305494" y="70819"/>
                </a:lnTo>
                <a:lnTo>
                  <a:pt x="348750" y="70819"/>
                </a:lnTo>
                <a:lnTo>
                  <a:pt x="348750" y="43931"/>
                </a:lnTo>
                <a:close/>
                <a:moveTo>
                  <a:pt x="313425" y="11250"/>
                </a:moveTo>
                <a:cubicBezTo>
                  <a:pt x="309045" y="11250"/>
                  <a:pt x="305494" y="14801"/>
                  <a:pt x="305494" y="19181"/>
                </a:cubicBezTo>
                <a:lnTo>
                  <a:pt x="305494" y="32681"/>
                </a:lnTo>
                <a:lnTo>
                  <a:pt x="348750" y="32681"/>
                </a:lnTo>
                <a:lnTo>
                  <a:pt x="348750" y="19181"/>
                </a:lnTo>
                <a:cubicBezTo>
                  <a:pt x="348750" y="14801"/>
                  <a:pt x="345199" y="11250"/>
                  <a:pt x="340819" y="11250"/>
                </a:cubicBezTo>
                <a:close/>
                <a:moveTo>
                  <a:pt x="213525" y="11250"/>
                </a:moveTo>
                <a:lnTo>
                  <a:pt x="213525" y="65419"/>
                </a:lnTo>
                <a:lnTo>
                  <a:pt x="215437" y="65419"/>
                </a:lnTo>
                <a:cubicBezTo>
                  <a:pt x="226559" y="65419"/>
                  <a:pt x="235575" y="74435"/>
                  <a:pt x="235575" y="85557"/>
                </a:cubicBezTo>
                <a:lnTo>
                  <a:pt x="235575" y="160088"/>
                </a:lnTo>
                <a:cubicBezTo>
                  <a:pt x="235451" y="171209"/>
                  <a:pt x="226336" y="180124"/>
                  <a:pt x="215215" y="180000"/>
                </a:cubicBezTo>
                <a:cubicBezTo>
                  <a:pt x="215214" y="180000"/>
                  <a:pt x="215213" y="180000"/>
                  <a:pt x="215213" y="180000"/>
                </a:cubicBezTo>
                <a:lnTo>
                  <a:pt x="215212" y="180000"/>
                </a:lnTo>
                <a:lnTo>
                  <a:pt x="213525" y="180000"/>
                </a:lnTo>
                <a:lnTo>
                  <a:pt x="213525" y="348750"/>
                </a:lnTo>
                <a:lnTo>
                  <a:pt x="226519" y="348750"/>
                </a:lnTo>
                <a:cubicBezTo>
                  <a:pt x="242891" y="348750"/>
                  <a:pt x="256163" y="335478"/>
                  <a:pt x="256163" y="319106"/>
                </a:cubicBezTo>
                <a:lnTo>
                  <a:pt x="256163" y="40894"/>
                </a:lnTo>
                <a:cubicBezTo>
                  <a:pt x="256163" y="24522"/>
                  <a:pt x="242891" y="11250"/>
                  <a:pt x="226519" y="11250"/>
                </a:cubicBezTo>
                <a:close/>
                <a:moveTo>
                  <a:pt x="181069" y="11250"/>
                </a:moveTo>
                <a:lnTo>
                  <a:pt x="181069" y="348750"/>
                </a:lnTo>
                <a:lnTo>
                  <a:pt x="202275" y="348750"/>
                </a:lnTo>
                <a:lnTo>
                  <a:pt x="202275" y="11250"/>
                </a:lnTo>
                <a:close/>
                <a:moveTo>
                  <a:pt x="33075" y="11250"/>
                </a:moveTo>
                <a:lnTo>
                  <a:pt x="33075" y="348750"/>
                </a:lnTo>
                <a:lnTo>
                  <a:pt x="169819" y="348750"/>
                </a:lnTo>
                <a:lnTo>
                  <a:pt x="169819" y="180000"/>
                </a:lnTo>
                <a:lnTo>
                  <a:pt x="75263" y="180000"/>
                </a:lnTo>
                <a:cubicBezTo>
                  <a:pt x="64141" y="180000"/>
                  <a:pt x="55125" y="170984"/>
                  <a:pt x="55125" y="159862"/>
                </a:cubicBezTo>
                <a:lnTo>
                  <a:pt x="55125" y="85500"/>
                </a:lnTo>
                <a:cubicBezTo>
                  <a:pt x="55125" y="74378"/>
                  <a:pt x="64141" y="65362"/>
                  <a:pt x="75263" y="65362"/>
                </a:cubicBezTo>
                <a:lnTo>
                  <a:pt x="169819" y="65362"/>
                </a:lnTo>
                <a:lnTo>
                  <a:pt x="169819" y="11250"/>
                </a:lnTo>
                <a:close/>
                <a:moveTo>
                  <a:pt x="11250" y="11250"/>
                </a:moveTo>
                <a:lnTo>
                  <a:pt x="11250" y="348750"/>
                </a:lnTo>
                <a:lnTo>
                  <a:pt x="21825" y="348750"/>
                </a:lnTo>
                <a:lnTo>
                  <a:pt x="21825" y="11250"/>
                </a:lnTo>
                <a:close/>
                <a:moveTo>
                  <a:pt x="313425" y="0"/>
                </a:moveTo>
                <a:lnTo>
                  <a:pt x="340875" y="0"/>
                </a:lnTo>
                <a:cubicBezTo>
                  <a:pt x="351447" y="31"/>
                  <a:pt x="360000" y="8610"/>
                  <a:pt x="360000" y="19181"/>
                </a:cubicBezTo>
                <a:lnTo>
                  <a:pt x="360000" y="38306"/>
                </a:lnTo>
                <a:lnTo>
                  <a:pt x="360000" y="76444"/>
                </a:lnTo>
                <a:lnTo>
                  <a:pt x="360000" y="299532"/>
                </a:lnTo>
                <a:lnTo>
                  <a:pt x="359973" y="299560"/>
                </a:lnTo>
                <a:lnTo>
                  <a:pt x="360000" y="299587"/>
                </a:lnTo>
                <a:cubicBezTo>
                  <a:pt x="360000" y="300853"/>
                  <a:pt x="360000" y="302498"/>
                  <a:pt x="358200" y="306815"/>
                </a:cubicBezTo>
                <a:lnTo>
                  <a:pt x="345886" y="329547"/>
                </a:lnTo>
                <a:lnTo>
                  <a:pt x="345881" y="329569"/>
                </a:lnTo>
                <a:cubicBezTo>
                  <a:pt x="339975" y="342000"/>
                  <a:pt x="332212" y="356850"/>
                  <a:pt x="332100" y="357019"/>
                </a:cubicBezTo>
                <a:cubicBezTo>
                  <a:pt x="331125" y="358849"/>
                  <a:pt x="329223" y="359994"/>
                  <a:pt x="327150" y="360000"/>
                </a:cubicBezTo>
                <a:cubicBezTo>
                  <a:pt x="325032" y="359994"/>
                  <a:pt x="323097" y="358798"/>
                  <a:pt x="322144" y="356906"/>
                </a:cubicBezTo>
                <a:lnTo>
                  <a:pt x="308684" y="330098"/>
                </a:lnTo>
                <a:lnTo>
                  <a:pt x="308644" y="330075"/>
                </a:lnTo>
                <a:cubicBezTo>
                  <a:pt x="294244" y="306168"/>
                  <a:pt x="294244" y="301950"/>
                  <a:pt x="294244" y="299925"/>
                </a:cubicBezTo>
                <a:lnTo>
                  <a:pt x="294244" y="299587"/>
                </a:lnTo>
                <a:lnTo>
                  <a:pt x="294271" y="299560"/>
                </a:lnTo>
                <a:lnTo>
                  <a:pt x="294244" y="299532"/>
                </a:lnTo>
                <a:lnTo>
                  <a:pt x="294244" y="76444"/>
                </a:lnTo>
                <a:lnTo>
                  <a:pt x="294244" y="38306"/>
                </a:lnTo>
                <a:lnTo>
                  <a:pt x="294244" y="19181"/>
                </a:lnTo>
                <a:cubicBezTo>
                  <a:pt x="294244" y="8588"/>
                  <a:pt x="302832" y="0"/>
                  <a:pt x="313425" y="0"/>
                </a:cubicBezTo>
                <a:close/>
                <a:moveTo>
                  <a:pt x="0" y="0"/>
                </a:moveTo>
                <a:lnTo>
                  <a:pt x="226519" y="0"/>
                </a:lnTo>
                <a:cubicBezTo>
                  <a:pt x="249104" y="0"/>
                  <a:pt x="267413" y="18309"/>
                  <a:pt x="267413" y="40894"/>
                </a:cubicBezTo>
                <a:lnTo>
                  <a:pt x="267413" y="319106"/>
                </a:lnTo>
                <a:cubicBezTo>
                  <a:pt x="267413" y="341691"/>
                  <a:pt x="249104" y="360000"/>
                  <a:pt x="226519" y="360000"/>
                </a:cubicBezTo>
                <a:lnTo>
                  <a:pt x="0" y="360000"/>
                </a:lnTo>
                <a:close/>
              </a:path>
            </a:pathLst>
          </a:custGeom>
          <a:solidFill>
            <a:schemeClr val="bg2"/>
          </a:solidFill>
          <a:ln w="5507" cap="flat">
            <a:noFill/>
            <a:prstDash val="solid"/>
            <a:miter/>
          </a:ln>
        </p:spPr>
        <p:txBody>
          <a:bodyPr rtlCol="0" anchor="ctr"/>
          <a:lstStyle/>
          <a:p>
            <a:pPr defTabSz="457200"/>
            <a:endParaRPr lang="zh-CN" altLang="en-US" sz="3200">
              <a:solidFill>
                <a:srgbClr val="222222"/>
              </a:solidFill>
              <a:latin typeface="微软雅黑" panose="020B0503020204020204" pitchFamily="34" charset="-122"/>
              <a:ea typeface="微软雅黑" panose="020B0503020204020204" pitchFamily="34" charset="-122"/>
            </a:endParaRPr>
          </a:p>
        </p:txBody>
      </p:sp>
      <p:sp>
        <p:nvSpPr>
          <p:cNvPr id="198" name="任意形状 197"/>
          <p:cNvSpPr/>
          <p:nvPr>
            <p:custDataLst>
              <p:tags r:id="rId119"/>
            </p:custDataLst>
          </p:nvPr>
        </p:nvSpPr>
        <p:spPr>
          <a:xfrm>
            <a:off x="698789" y="4978877"/>
            <a:ext cx="219251" cy="270000"/>
          </a:xfrm>
          <a:custGeom>
            <a:avLst/>
            <a:gdLst>
              <a:gd name="connsiteX0" fmla="*/ 115695 w 292334"/>
              <a:gd name="connsiteY0" fmla="*/ 242833 h 360000"/>
              <a:gd name="connsiteX1" fmla="*/ 123663 w 292334"/>
              <a:gd name="connsiteY1" fmla="*/ 250798 h 360000"/>
              <a:gd name="connsiteX2" fmla="*/ 131631 w 292334"/>
              <a:gd name="connsiteY2" fmla="*/ 242833 h 360000"/>
              <a:gd name="connsiteX3" fmla="*/ 139563 w 292334"/>
              <a:gd name="connsiteY3" fmla="*/ 250809 h 360000"/>
              <a:gd name="connsiteX4" fmla="*/ 131617 w 292334"/>
              <a:gd name="connsiteY4" fmla="*/ 258753 h 360000"/>
              <a:gd name="connsiteX5" fmla="*/ 139574 w 292334"/>
              <a:gd name="connsiteY5" fmla="*/ 266709 h 360000"/>
              <a:gd name="connsiteX6" fmla="*/ 131620 w 292334"/>
              <a:gd name="connsiteY6" fmla="*/ 274663 h 360000"/>
              <a:gd name="connsiteX7" fmla="*/ 123663 w 292334"/>
              <a:gd name="connsiteY7" fmla="*/ 266707 h 360000"/>
              <a:gd name="connsiteX8" fmla="*/ 115706 w 292334"/>
              <a:gd name="connsiteY8" fmla="*/ 274663 h 360000"/>
              <a:gd name="connsiteX9" fmla="*/ 107752 w 292334"/>
              <a:gd name="connsiteY9" fmla="*/ 266709 h 360000"/>
              <a:gd name="connsiteX10" fmla="*/ 115709 w 292334"/>
              <a:gd name="connsiteY10" fmla="*/ 258753 h 360000"/>
              <a:gd name="connsiteX11" fmla="*/ 107763 w 292334"/>
              <a:gd name="connsiteY11" fmla="*/ 250809 h 360000"/>
              <a:gd name="connsiteX12" fmla="*/ 89910 w 292334"/>
              <a:gd name="connsiteY12" fmla="*/ 225003 h 360000"/>
              <a:gd name="connsiteX13" fmla="*/ 89910 w 292334"/>
              <a:gd name="connsiteY13" fmla="*/ 292503 h 360000"/>
              <a:gd name="connsiteX14" fmla="*/ 157410 w 292334"/>
              <a:gd name="connsiteY14" fmla="*/ 292503 h 360000"/>
              <a:gd name="connsiteX15" fmla="*/ 157410 w 292334"/>
              <a:gd name="connsiteY15" fmla="*/ 225003 h 360000"/>
              <a:gd name="connsiteX16" fmla="*/ 78660 w 292334"/>
              <a:gd name="connsiteY16" fmla="*/ 213753 h 360000"/>
              <a:gd name="connsiteX17" fmla="*/ 168660 w 292334"/>
              <a:gd name="connsiteY17" fmla="*/ 213753 h 360000"/>
              <a:gd name="connsiteX18" fmla="*/ 168660 w 292334"/>
              <a:gd name="connsiteY18" fmla="*/ 303753 h 360000"/>
              <a:gd name="connsiteX19" fmla="*/ 78660 w 292334"/>
              <a:gd name="connsiteY19" fmla="*/ 303753 h 360000"/>
              <a:gd name="connsiteX20" fmla="*/ 137205 w 292334"/>
              <a:gd name="connsiteY20" fmla="*/ 141801 h 360000"/>
              <a:gd name="connsiteX21" fmla="*/ 145159 w 292334"/>
              <a:gd name="connsiteY21" fmla="*/ 149755 h 360000"/>
              <a:gd name="connsiteX22" fmla="*/ 117743 w 292334"/>
              <a:gd name="connsiteY22" fmla="*/ 177171 h 360000"/>
              <a:gd name="connsiteX23" fmla="*/ 102167 w 292334"/>
              <a:gd name="connsiteY23" fmla="*/ 161590 h 360000"/>
              <a:gd name="connsiteX24" fmla="*/ 110121 w 292334"/>
              <a:gd name="connsiteY24" fmla="*/ 153636 h 360000"/>
              <a:gd name="connsiteX25" fmla="*/ 117743 w 292334"/>
              <a:gd name="connsiteY25" fmla="*/ 161258 h 360000"/>
              <a:gd name="connsiteX26" fmla="*/ 89910 w 292334"/>
              <a:gd name="connsiteY26" fmla="*/ 123747 h 360000"/>
              <a:gd name="connsiteX27" fmla="*/ 89910 w 292334"/>
              <a:gd name="connsiteY27" fmla="*/ 191247 h 360000"/>
              <a:gd name="connsiteX28" fmla="*/ 157410 w 292334"/>
              <a:gd name="connsiteY28" fmla="*/ 191247 h 360000"/>
              <a:gd name="connsiteX29" fmla="*/ 157410 w 292334"/>
              <a:gd name="connsiteY29" fmla="*/ 123747 h 360000"/>
              <a:gd name="connsiteX30" fmla="*/ 78660 w 292334"/>
              <a:gd name="connsiteY30" fmla="*/ 112497 h 360000"/>
              <a:gd name="connsiteX31" fmla="*/ 168660 w 292334"/>
              <a:gd name="connsiteY31" fmla="*/ 112497 h 360000"/>
              <a:gd name="connsiteX32" fmla="*/ 168660 w 292334"/>
              <a:gd name="connsiteY32" fmla="*/ 202497 h 360000"/>
              <a:gd name="connsiteX33" fmla="*/ 78660 w 292334"/>
              <a:gd name="connsiteY33" fmla="*/ 202497 h 360000"/>
              <a:gd name="connsiteX34" fmla="*/ 275621 w 292334"/>
              <a:gd name="connsiteY34" fmla="*/ 89802 h 360000"/>
              <a:gd name="connsiteX35" fmla="*/ 270158 w 292334"/>
              <a:gd name="connsiteY35" fmla="*/ 95265 h 360000"/>
              <a:gd name="connsiteX36" fmla="*/ 270158 w 292334"/>
              <a:gd name="connsiteY36" fmla="*/ 308919 h 360000"/>
              <a:gd name="connsiteX37" fmla="*/ 275624 w 292334"/>
              <a:gd name="connsiteY37" fmla="*/ 320768 h 360000"/>
              <a:gd name="connsiteX38" fmla="*/ 281084 w 292334"/>
              <a:gd name="connsiteY38" fmla="*/ 308922 h 360000"/>
              <a:gd name="connsiteX39" fmla="*/ 281084 w 292334"/>
              <a:gd name="connsiteY39" fmla="*/ 95265 h 360000"/>
              <a:gd name="connsiteX40" fmla="*/ 275621 w 292334"/>
              <a:gd name="connsiteY40" fmla="*/ 89802 h 360000"/>
              <a:gd name="connsiteX41" fmla="*/ 33748 w 292334"/>
              <a:gd name="connsiteY41" fmla="*/ 78750 h 360000"/>
              <a:gd name="connsiteX42" fmla="*/ 33748 w 292334"/>
              <a:gd name="connsiteY42" fmla="*/ 326250 h 360000"/>
              <a:gd name="connsiteX43" fmla="*/ 213748 w 292334"/>
              <a:gd name="connsiteY43" fmla="*/ 326250 h 360000"/>
              <a:gd name="connsiteX44" fmla="*/ 213748 w 292334"/>
              <a:gd name="connsiteY44" fmla="*/ 78750 h 360000"/>
              <a:gd name="connsiteX45" fmla="*/ 191363 w 292334"/>
              <a:gd name="connsiteY45" fmla="*/ 78750 h 360000"/>
              <a:gd name="connsiteX46" fmla="*/ 168275 w 292334"/>
              <a:gd name="connsiteY46" fmla="*/ 78750 h 360000"/>
              <a:gd name="connsiteX47" fmla="*/ 168275 w 292334"/>
              <a:gd name="connsiteY47" fmla="*/ 89882 h 360000"/>
              <a:gd name="connsiteX48" fmla="*/ 78748 w 292334"/>
              <a:gd name="connsiteY48" fmla="*/ 89882 h 360000"/>
              <a:gd name="connsiteX49" fmla="*/ 78748 w 292334"/>
              <a:gd name="connsiteY49" fmla="*/ 78750 h 360000"/>
              <a:gd name="connsiteX50" fmla="*/ 275621 w 292334"/>
              <a:gd name="connsiteY50" fmla="*/ 78552 h 360000"/>
              <a:gd name="connsiteX51" fmla="*/ 292334 w 292334"/>
              <a:gd name="connsiteY51" fmla="*/ 95265 h 360000"/>
              <a:gd name="connsiteX52" fmla="*/ 292334 w 292334"/>
              <a:gd name="connsiteY52" fmla="*/ 311388 h 360000"/>
              <a:gd name="connsiteX53" fmla="*/ 275624 w 292334"/>
              <a:gd name="connsiteY53" fmla="*/ 347635 h 360000"/>
              <a:gd name="connsiteX54" fmla="*/ 258908 w 292334"/>
              <a:gd name="connsiteY54" fmla="*/ 311391 h 360000"/>
              <a:gd name="connsiteX55" fmla="*/ 258908 w 292334"/>
              <a:gd name="connsiteY55" fmla="*/ 95265 h 360000"/>
              <a:gd name="connsiteX56" fmla="*/ 275621 w 292334"/>
              <a:gd name="connsiteY56" fmla="*/ 78552 h 360000"/>
              <a:gd name="connsiteX57" fmla="*/ 0 w 292334"/>
              <a:gd name="connsiteY57" fmla="*/ 45000 h 360000"/>
              <a:gd name="connsiteX58" fmla="*/ 46406 w 292334"/>
              <a:gd name="connsiteY58" fmla="*/ 45000 h 360000"/>
              <a:gd name="connsiteX59" fmla="*/ 46406 w 292334"/>
              <a:gd name="connsiteY59" fmla="*/ 56250 h 360000"/>
              <a:gd name="connsiteX60" fmla="*/ 11250 w 292334"/>
              <a:gd name="connsiteY60" fmla="*/ 56250 h 360000"/>
              <a:gd name="connsiteX61" fmla="*/ 11250 w 292334"/>
              <a:gd name="connsiteY61" fmla="*/ 348750 h 360000"/>
              <a:gd name="connsiteX62" fmla="*/ 236250 w 292334"/>
              <a:gd name="connsiteY62" fmla="*/ 348750 h 360000"/>
              <a:gd name="connsiteX63" fmla="*/ 236250 w 292334"/>
              <a:gd name="connsiteY63" fmla="*/ 56250 h 360000"/>
              <a:gd name="connsiteX64" fmla="*/ 203901 w 292334"/>
              <a:gd name="connsiteY64" fmla="*/ 56250 h 360000"/>
              <a:gd name="connsiteX65" fmla="*/ 203901 w 292334"/>
              <a:gd name="connsiteY65" fmla="*/ 45000 h 360000"/>
              <a:gd name="connsiteX66" fmla="*/ 247500 w 292334"/>
              <a:gd name="connsiteY66" fmla="*/ 45000 h 360000"/>
              <a:gd name="connsiteX67" fmla="*/ 247500 w 292334"/>
              <a:gd name="connsiteY67" fmla="*/ 360000 h 360000"/>
              <a:gd name="connsiteX68" fmla="*/ 0 w 292334"/>
              <a:gd name="connsiteY68" fmla="*/ 360000 h 360000"/>
              <a:gd name="connsiteX69" fmla="*/ 112498 w 292334"/>
              <a:gd name="connsiteY69" fmla="*/ 22500 h 360000"/>
              <a:gd name="connsiteX70" fmla="*/ 134822 w 292334"/>
              <a:gd name="connsiteY70" fmla="*/ 22500 h 360000"/>
              <a:gd name="connsiteX71" fmla="*/ 134822 w 292334"/>
              <a:gd name="connsiteY71" fmla="*/ 33750 h 360000"/>
              <a:gd name="connsiteX72" fmla="*/ 112498 w 292334"/>
              <a:gd name="connsiteY72" fmla="*/ 33750 h 360000"/>
              <a:gd name="connsiteX73" fmla="*/ 109301 w 292334"/>
              <a:gd name="connsiteY73" fmla="*/ 11250 h 360000"/>
              <a:gd name="connsiteX74" fmla="*/ 101072 w 292334"/>
              <a:gd name="connsiteY74" fmla="*/ 19105 h 360000"/>
              <a:gd name="connsiteX75" fmla="*/ 101072 w 292334"/>
              <a:gd name="connsiteY75" fmla="*/ 45000 h 360000"/>
              <a:gd name="connsiteX76" fmla="*/ 67498 w 292334"/>
              <a:gd name="connsiteY76" fmla="*/ 45000 h 360000"/>
              <a:gd name="connsiteX77" fmla="*/ 67498 w 292334"/>
              <a:gd name="connsiteY77" fmla="*/ 67500 h 360000"/>
              <a:gd name="connsiteX78" fmla="*/ 78748 w 292334"/>
              <a:gd name="connsiteY78" fmla="*/ 67500 h 360000"/>
              <a:gd name="connsiteX79" fmla="*/ 78748 w 292334"/>
              <a:gd name="connsiteY79" fmla="*/ 56250 h 360000"/>
              <a:gd name="connsiteX80" fmla="*/ 89998 w 292334"/>
              <a:gd name="connsiteY80" fmla="*/ 56250 h 360000"/>
              <a:gd name="connsiteX81" fmla="*/ 89998 w 292334"/>
              <a:gd name="connsiteY81" fmla="*/ 78632 h 360000"/>
              <a:gd name="connsiteX82" fmla="*/ 157026 w 292334"/>
              <a:gd name="connsiteY82" fmla="*/ 78632 h 360000"/>
              <a:gd name="connsiteX83" fmla="*/ 157026 w 292334"/>
              <a:gd name="connsiteY83" fmla="*/ 56250 h 360000"/>
              <a:gd name="connsiteX84" fmla="*/ 168276 w 292334"/>
              <a:gd name="connsiteY84" fmla="*/ 56250 h 360000"/>
              <a:gd name="connsiteX85" fmla="*/ 168276 w 292334"/>
              <a:gd name="connsiteY85" fmla="*/ 67500 h 360000"/>
              <a:gd name="connsiteX86" fmla="*/ 180113 w 292334"/>
              <a:gd name="connsiteY86" fmla="*/ 67500 h 360000"/>
              <a:gd name="connsiteX87" fmla="*/ 180113 w 292334"/>
              <a:gd name="connsiteY87" fmla="*/ 45000 h 360000"/>
              <a:gd name="connsiteX88" fmla="*/ 146248 w 292334"/>
              <a:gd name="connsiteY88" fmla="*/ 45000 h 360000"/>
              <a:gd name="connsiteX89" fmla="*/ 146248 w 292334"/>
              <a:gd name="connsiteY89" fmla="*/ 19355 h 360000"/>
              <a:gd name="connsiteX90" fmla="*/ 138266 w 292334"/>
              <a:gd name="connsiteY90" fmla="*/ 11250 h 360000"/>
              <a:gd name="connsiteX91" fmla="*/ 104797 w 292334"/>
              <a:gd name="connsiteY91" fmla="*/ 0 h 360000"/>
              <a:gd name="connsiteX92" fmla="*/ 142980 w 292334"/>
              <a:gd name="connsiteY92" fmla="*/ 0 h 360000"/>
              <a:gd name="connsiteX93" fmla="*/ 157498 w 292334"/>
              <a:gd name="connsiteY93" fmla="*/ 14746 h 360000"/>
              <a:gd name="connsiteX94" fmla="*/ 157498 w 292334"/>
              <a:gd name="connsiteY94" fmla="*/ 33750 h 360000"/>
              <a:gd name="connsiteX95" fmla="*/ 191363 w 292334"/>
              <a:gd name="connsiteY95" fmla="*/ 33750 h 360000"/>
              <a:gd name="connsiteX96" fmla="*/ 191363 w 292334"/>
              <a:gd name="connsiteY96" fmla="*/ 67500 h 360000"/>
              <a:gd name="connsiteX97" fmla="*/ 224998 w 292334"/>
              <a:gd name="connsiteY97" fmla="*/ 67500 h 360000"/>
              <a:gd name="connsiteX98" fmla="*/ 224998 w 292334"/>
              <a:gd name="connsiteY98" fmla="*/ 337500 h 360000"/>
              <a:gd name="connsiteX99" fmla="*/ 22498 w 292334"/>
              <a:gd name="connsiteY99" fmla="*/ 337500 h 360000"/>
              <a:gd name="connsiteX100" fmla="*/ 22498 w 292334"/>
              <a:gd name="connsiteY100" fmla="*/ 67500 h 360000"/>
              <a:gd name="connsiteX101" fmla="*/ 56248 w 292334"/>
              <a:gd name="connsiteY101" fmla="*/ 67500 h 360000"/>
              <a:gd name="connsiteX102" fmla="*/ 56248 w 292334"/>
              <a:gd name="connsiteY102" fmla="*/ 33750 h 360000"/>
              <a:gd name="connsiteX103" fmla="*/ 89822 w 292334"/>
              <a:gd name="connsiteY103" fmla="*/ 33750 h 360000"/>
              <a:gd name="connsiteX104" fmla="*/ 89822 w 292334"/>
              <a:gd name="connsiteY104" fmla="*/ 14293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92334" h="360000">
                <a:moveTo>
                  <a:pt x="115695" y="242833"/>
                </a:moveTo>
                <a:cubicBezTo>
                  <a:pt x="115885" y="243022"/>
                  <a:pt x="119394" y="246530"/>
                  <a:pt x="123663" y="250798"/>
                </a:cubicBezTo>
                <a:cubicBezTo>
                  <a:pt x="127932" y="246530"/>
                  <a:pt x="131441" y="243022"/>
                  <a:pt x="131631" y="242833"/>
                </a:cubicBezTo>
                <a:lnTo>
                  <a:pt x="139563" y="250809"/>
                </a:lnTo>
                <a:cubicBezTo>
                  <a:pt x="139373" y="250998"/>
                  <a:pt x="135876" y="254495"/>
                  <a:pt x="131617" y="258753"/>
                </a:cubicBezTo>
                <a:lnTo>
                  <a:pt x="139574" y="266709"/>
                </a:lnTo>
                <a:lnTo>
                  <a:pt x="131620" y="274663"/>
                </a:lnTo>
                <a:cubicBezTo>
                  <a:pt x="131620" y="274663"/>
                  <a:pt x="128041" y="271084"/>
                  <a:pt x="123663" y="266707"/>
                </a:cubicBezTo>
                <a:cubicBezTo>
                  <a:pt x="119286" y="271084"/>
                  <a:pt x="115706" y="274663"/>
                  <a:pt x="115706" y="274663"/>
                </a:cubicBezTo>
                <a:lnTo>
                  <a:pt x="107752" y="266709"/>
                </a:lnTo>
                <a:lnTo>
                  <a:pt x="115709" y="258753"/>
                </a:lnTo>
                <a:cubicBezTo>
                  <a:pt x="111451" y="254495"/>
                  <a:pt x="107953" y="250998"/>
                  <a:pt x="107763" y="250809"/>
                </a:cubicBezTo>
                <a:close/>
                <a:moveTo>
                  <a:pt x="89910" y="225003"/>
                </a:moveTo>
                <a:lnTo>
                  <a:pt x="89910" y="292503"/>
                </a:lnTo>
                <a:lnTo>
                  <a:pt x="157410" y="292503"/>
                </a:lnTo>
                <a:lnTo>
                  <a:pt x="157410" y="225003"/>
                </a:lnTo>
                <a:close/>
                <a:moveTo>
                  <a:pt x="78660" y="213753"/>
                </a:moveTo>
                <a:lnTo>
                  <a:pt x="168660" y="213753"/>
                </a:lnTo>
                <a:lnTo>
                  <a:pt x="168660" y="303753"/>
                </a:lnTo>
                <a:lnTo>
                  <a:pt x="78660" y="303753"/>
                </a:lnTo>
                <a:close/>
                <a:moveTo>
                  <a:pt x="137205" y="141801"/>
                </a:moveTo>
                <a:lnTo>
                  <a:pt x="145159" y="149755"/>
                </a:lnTo>
                <a:lnTo>
                  <a:pt x="117743" y="177171"/>
                </a:lnTo>
                <a:lnTo>
                  <a:pt x="102167" y="161590"/>
                </a:lnTo>
                <a:lnTo>
                  <a:pt x="110121" y="153636"/>
                </a:lnTo>
                <a:lnTo>
                  <a:pt x="117743" y="161258"/>
                </a:lnTo>
                <a:close/>
                <a:moveTo>
                  <a:pt x="89910" y="123747"/>
                </a:moveTo>
                <a:lnTo>
                  <a:pt x="89910" y="191247"/>
                </a:lnTo>
                <a:lnTo>
                  <a:pt x="157410" y="191247"/>
                </a:lnTo>
                <a:lnTo>
                  <a:pt x="157410" y="123747"/>
                </a:lnTo>
                <a:close/>
                <a:moveTo>
                  <a:pt x="78660" y="112497"/>
                </a:moveTo>
                <a:lnTo>
                  <a:pt x="168660" y="112497"/>
                </a:lnTo>
                <a:lnTo>
                  <a:pt x="168660" y="202497"/>
                </a:lnTo>
                <a:lnTo>
                  <a:pt x="78660" y="202497"/>
                </a:lnTo>
                <a:close/>
                <a:moveTo>
                  <a:pt x="275621" y="89802"/>
                </a:moveTo>
                <a:cubicBezTo>
                  <a:pt x="272604" y="89802"/>
                  <a:pt x="270158" y="92248"/>
                  <a:pt x="270158" y="95265"/>
                </a:cubicBezTo>
                <a:lnTo>
                  <a:pt x="270158" y="308919"/>
                </a:lnTo>
                <a:lnTo>
                  <a:pt x="275624" y="320768"/>
                </a:lnTo>
                <a:lnTo>
                  <a:pt x="281084" y="308922"/>
                </a:lnTo>
                <a:lnTo>
                  <a:pt x="281084" y="95265"/>
                </a:lnTo>
                <a:cubicBezTo>
                  <a:pt x="281084" y="92248"/>
                  <a:pt x="278638" y="89802"/>
                  <a:pt x="275621" y="89802"/>
                </a:cubicBezTo>
                <a:close/>
                <a:moveTo>
                  <a:pt x="33748" y="78750"/>
                </a:moveTo>
                <a:lnTo>
                  <a:pt x="33748" y="326250"/>
                </a:lnTo>
                <a:lnTo>
                  <a:pt x="213748" y="326250"/>
                </a:lnTo>
                <a:lnTo>
                  <a:pt x="213748" y="78750"/>
                </a:lnTo>
                <a:lnTo>
                  <a:pt x="191363" y="78750"/>
                </a:lnTo>
                <a:lnTo>
                  <a:pt x="168275" y="78750"/>
                </a:lnTo>
                <a:lnTo>
                  <a:pt x="168275" y="89882"/>
                </a:lnTo>
                <a:lnTo>
                  <a:pt x="78748" y="89882"/>
                </a:lnTo>
                <a:lnTo>
                  <a:pt x="78748" y="78750"/>
                </a:lnTo>
                <a:close/>
                <a:moveTo>
                  <a:pt x="275621" y="78552"/>
                </a:moveTo>
                <a:cubicBezTo>
                  <a:pt x="284851" y="78552"/>
                  <a:pt x="292334" y="86035"/>
                  <a:pt x="292334" y="95265"/>
                </a:cubicBezTo>
                <a:lnTo>
                  <a:pt x="292334" y="311388"/>
                </a:lnTo>
                <a:lnTo>
                  <a:pt x="275624" y="347635"/>
                </a:lnTo>
                <a:lnTo>
                  <a:pt x="258908" y="311391"/>
                </a:lnTo>
                <a:lnTo>
                  <a:pt x="258908" y="95265"/>
                </a:lnTo>
                <a:cubicBezTo>
                  <a:pt x="258908" y="86035"/>
                  <a:pt x="266391" y="78552"/>
                  <a:pt x="275621" y="78552"/>
                </a:cubicBezTo>
                <a:close/>
                <a:moveTo>
                  <a:pt x="0" y="45000"/>
                </a:moveTo>
                <a:lnTo>
                  <a:pt x="46406" y="45000"/>
                </a:lnTo>
                <a:lnTo>
                  <a:pt x="46406" y="56250"/>
                </a:lnTo>
                <a:lnTo>
                  <a:pt x="11250" y="56250"/>
                </a:lnTo>
                <a:lnTo>
                  <a:pt x="11250" y="348750"/>
                </a:lnTo>
                <a:lnTo>
                  <a:pt x="236250" y="348750"/>
                </a:lnTo>
                <a:lnTo>
                  <a:pt x="236250" y="56250"/>
                </a:lnTo>
                <a:lnTo>
                  <a:pt x="203901" y="56250"/>
                </a:lnTo>
                <a:lnTo>
                  <a:pt x="203901" y="45000"/>
                </a:lnTo>
                <a:lnTo>
                  <a:pt x="247500" y="45000"/>
                </a:lnTo>
                <a:lnTo>
                  <a:pt x="247500" y="360000"/>
                </a:lnTo>
                <a:lnTo>
                  <a:pt x="0" y="360000"/>
                </a:lnTo>
                <a:close/>
                <a:moveTo>
                  <a:pt x="112498" y="22500"/>
                </a:moveTo>
                <a:lnTo>
                  <a:pt x="134822" y="22500"/>
                </a:lnTo>
                <a:lnTo>
                  <a:pt x="134822" y="33750"/>
                </a:lnTo>
                <a:lnTo>
                  <a:pt x="112498" y="33750"/>
                </a:lnTo>
                <a:close/>
                <a:moveTo>
                  <a:pt x="109301" y="11250"/>
                </a:moveTo>
                <a:lnTo>
                  <a:pt x="101072" y="19105"/>
                </a:lnTo>
                <a:lnTo>
                  <a:pt x="101072" y="45000"/>
                </a:lnTo>
                <a:lnTo>
                  <a:pt x="67498" y="45000"/>
                </a:lnTo>
                <a:lnTo>
                  <a:pt x="67498" y="67500"/>
                </a:lnTo>
                <a:lnTo>
                  <a:pt x="78748" y="67500"/>
                </a:lnTo>
                <a:lnTo>
                  <a:pt x="78748" y="56250"/>
                </a:lnTo>
                <a:lnTo>
                  <a:pt x="89998" y="56250"/>
                </a:lnTo>
                <a:lnTo>
                  <a:pt x="89998" y="78632"/>
                </a:lnTo>
                <a:lnTo>
                  <a:pt x="157026" y="78632"/>
                </a:lnTo>
                <a:lnTo>
                  <a:pt x="157026" y="56250"/>
                </a:lnTo>
                <a:lnTo>
                  <a:pt x="168276" y="56250"/>
                </a:lnTo>
                <a:lnTo>
                  <a:pt x="168276" y="67500"/>
                </a:lnTo>
                <a:lnTo>
                  <a:pt x="180113" y="67500"/>
                </a:lnTo>
                <a:lnTo>
                  <a:pt x="180113" y="45000"/>
                </a:lnTo>
                <a:lnTo>
                  <a:pt x="146248" y="45000"/>
                </a:lnTo>
                <a:lnTo>
                  <a:pt x="146248" y="19355"/>
                </a:lnTo>
                <a:lnTo>
                  <a:pt x="138266" y="11250"/>
                </a:lnTo>
                <a:close/>
                <a:moveTo>
                  <a:pt x="104797" y="0"/>
                </a:moveTo>
                <a:lnTo>
                  <a:pt x="142980" y="0"/>
                </a:lnTo>
                <a:lnTo>
                  <a:pt x="157498" y="14746"/>
                </a:lnTo>
                <a:lnTo>
                  <a:pt x="157498" y="33750"/>
                </a:lnTo>
                <a:lnTo>
                  <a:pt x="191363" y="33750"/>
                </a:lnTo>
                <a:lnTo>
                  <a:pt x="191363" y="67500"/>
                </a:lnTo>
                <a:lnTo>
                  <a:pt x="224998" y="67500"/>
                </a:lnTo>
                <a:lnTo>
                  <a:pt x="224998" y="337500"/>
                </a:lnTo>
                <a:lnTo>
                  <a:pt x="22498" y="337500"/>
                </a:lnTo>
                <a:lnTo>
                  <a:pt x="22498" y="67500"/>
                </a:lnTo>
                <a:lnTo>
                  <a:pt x="56248" y="67500"/>
                </a:lnTo>
                <a:lnTo>
                  <a:pt x="56248" y="33750"/>
                </a:lnTo>
                <a:lnTo>
                  <a:pt x="89822" y="33750"/>
                </a:lnTo>
                <a:lnTo>
                  <a:pt x="89822" y="14293"/>
                </a:lnTo>
                <a:close/>
              </a:path>
            </a:pathLst>
          </a:custGeom>
          <a:solidFill>
            <a:schemeClr val="bg2"/>
          </a:solidFill>
          <a:ln w="5507" cap="flat">
            <a:noFill/>
            <a:prstDash val="solid"/>
            <a:miter/>
          </a:ln>
        </p:spPr>
        <p:txBody>
          <a:bodyPr rtlCol="0" anchor="ctr"/>
          <a:lstStyle/>
          <a:p>
            <a:pPr defTabSz="457200"/>
            <a:endParaRPr lang="zh-CN" altLang="en-US" sz="3200">
              <a:solidFill>
                <a:srgbClr val="222222"/>
              </a:solidFill>
              <a:latin typeface="微软雅黑" panose="020B0503020204020204" pitchFamily="34" charset="-122"/>
              <a:ea typeface="微软雅黑" panose="020B0503020204020204" pitchFamily="34" charset="-122"/>
            </a:endParaRPr>
          </a:p>
        </p:txBody>
      </p:sp>
      <p:sp>
        <p:nvSpPr>
          <p:cNvPr id="128" name="TextBox 5"/>
          <p:cNvSpPr txBox="1"/>
          <p:nvPr>
            <p:custDataLst>
              <p:tags r:id="rId120"/>
            </p:custDataLst>
          </p:nvPr>
        </p:nvSpPr>
        <p:spPr>
          <a:xfrm>
            <a:off x="346658" y="519141"/>
            <a:ext cx="8512795" cy="392415"/>
          </a:xfrm>
          <a:prstGeom prst="rect">
            <a:avLst/>
          </a:prstGeom>
          <a:noFill/>
        </p:spPr>
        <p:txBody>
          <a:bodyPr wrap="square" rtlCol="0"/>
          <a:lstStyle/>
          <a:p>
            <a:pPr marL="0" indent="0" algn="l" defTabSz="457200">
              <a:lnSpc>
                <a:spcPct val="100000"/>
              </a:lnSpc>
              <a:spcBef>
                <a:spcPts val="0"/>
              </a:spcBef>
              <a:spcAft>
                <a:spcPts val="0"/>
              </a:spcAft>
              <a:buSzPct val="100000"/>
              <a:buNone/>
            </a:pPr>
            <a:r>
              <a:rPr sz="4000" b="1" spc="300" dirty="0">
                <a:solidFill>
                  <a:schemeClr val="bg1"/>
                </a:solidFill>
                <a:latin typeface="微软雅黑" panose="020B0503020204020204" pitchFamily="34" charset="-122"/>
                <a:ea typeface="微软雅黑" panose="020B0503020204020204" pitchFamily="34" charset="-122"/>
              </a:rPr>
              <a:t>内生性来源？</a:t>
            </a:r>
          </a:p>
        </p:txBody>
      </p:sp>
      <p:sp>
        <p:nvSpPr>
          <p:cNvPr id="130" name="文本框 129"/>
          <p:cNvSpPr txBox="1"/>
          <p:nvPr>
            <p:custDataLst>
              <p:tags r:id="rId121"/>
            </p:custDataLst>
          </p:nvPr>
        </p:nvSpPr>
        <p:spPr>
          <a:xfrm>
            <a:off x="346659" y="1717268"/>
            <a:ext cx="8512794" cy="239942"/>
          </a:xfrm>
          <a:prstGeom prst="rect">
            <a:avLst/>
          </a:prstGeom>
          <a:noFill/>
        </p:spPr>
        <p:txBody>
          <a:bodyPr wrap="square" rtlCol="0">
            <a:noAutofit/>
          </a:bodyPr>
          <a:lstStyle/>
          <a:p>
            <a:pPr marL="0" indent="0" algn="l" defTabSz="457200">
              <a:lnSpc>
                <a:spcPct val="100000"/>
              </a:lnSpc>
              <a:spcBef>
                <a:spcPts val="0"/>
              </a:spcBef>
              <a:spcAft>
                <a:spcPts val="0"/>
              </a:spcAft>
              <a:buSzPct val="100000"/>
              <a:buNone/>
            </a:pPr>
            <a:r>
              <a:rPr kumimoji="1" lang="zh-CN" altLang="en-US" sz="2400" spc="300">
                <a:solidFill>
                  <a:srgbClr val="222222"/>
                </a:solidFill>
                <a:latin typeface="微软雅黑" panose="020B0503020204020204" pitchFamily="34" charset="-122"/>
                <a:ea typeface="微软雅黑" panose="020B0503020204020204" pitchFamily="34" charset="-122"/>
              </a:rPr>
              <a:t>单击此处添加副标题</a:t>
            </a:r>
          </a:p>
        </p:txBody>
      </p:sp>
      <p:sp>
        <p:nvSpPr>
          <p:cNvPr id="132" name="TextBox 140"/>
          <p:cNvSpPr txBox="1"/>
          <p:nvPr>
            <p:custDataLst>
              <p:tags r:id="rId122"/>
            </p:custDataLst>
          </p:nvPr>
        </p:nvSpPr>
        <p:spPr>
          <a:xfrm rot="21089644">
            <a:off x="6430022" y="2102845"/>
            <a:ext cx="1630680" cy="922020"/>
          </a:xfrm>
          <a:prstGeom prst="rect">
            <a:avLst/>
          </a:prstGeom>
          <a:noFill/>
        </p:spPr>
        <p:txBody>
          <a:bodyPr wrap="none" rtlCol="0">
            <a:spAutoFit/>
          </a:bodyPr>
          <a:lstStyle/>
          <a:p>
            <a:pPr algn="ctr" defTabSz="457200"/>
            <a:r>
              <a:rPr lang="zh-CN" altLang="en-US" sz="5400" b="1" spc="300" dirty="0">
                <a:solidFill>
                  <a:srgbClr val="FFFFFF"/>
                </a:solidFill>
                <a:latin typeface="微软雅黑" panose="020B0503020204020204" pitchFamily="34" charset="-122"/>
                <a:ea typeface="微软雅黑" panose="020B0503020204020204" pitchFamily="34" charset="-122"/>
              </a:rPr>
              <a:t>内生</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10" name="页脚占位符 9"/>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9" name="灯片编号占位符 8"/>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26</a:t>
            </a:fld>
            <a:endParaRPr spc="-4" dirty="0"/>
          </a:p>
        </p:txBody>
      </p:sp>
      <p:sp>
        <p:nvSpPr>
          <p:cNvPr id="2" name="object 2"/>
          <p:cNvSpPr txBox="1">
            <a:spLocks noGrp="1"/>
          </p:cNvSpPr>
          <p:nvPr>
            <p:ph type="title"/>
          </p:nvPr>
        </p:nvSpPr>
        <p:spPr>
          <a:xfrm>
            <a:off x="194466" y="289560"/>
            <a:ext cx="6020068" cy="563880"/>
          </a:xfrm>
          <a:prstGeom prst="rect">
            <a:avLst/>
          </a:prstGeom>
        </p:spPr>
        <p:txBody>
          <a:bodyPr vert="horz" wrap="square" lIns="0" tIns="10317" rIns="0" bIns="0" rtlCol="0" anchor="ctr">
            <a:spAutoFit/>
          </a:bodyPr>
          <a:lstStyle/>
          <a:p>
            <a:pPr marL="10795">
              <a:lnSpc>
                <a:spcPct val="100000"/>
              </a:lnSpc>
              <a:spcBef>
                <a:spcPts val="80"/>
              </a:spcBef>
            </a:pPr>
            <a:r>
              <a:rPr lang="zh-CN" spc="-4" dirty="0">
                <a:latin typeface="Arial" panose="020B0604020202020204"/>
                <a:cs typeface="Arial" panose="020B0604020202020204"/>
              </a:rPr>
              <a:t>教你一眼审稿就拒</a:t>
            </a:r>
          </a:p>
        </p:txBody>
      </p:sp>
      <p:sp>
        <p:nvSpPr>
          <p:cNvPr id="3" name="object 3"/>
          <p:cNvSpPr/>
          <p:nvPr/>
        </p:nvSpPr>
        <p:spPr>
          <a:xfrm>
            <a:off x="662570" y="3425416"/>
            <a:ext cx="7819097" cy="734126"/>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sz="1540"/>
          </a:p>
        </p:txBody>
      </p:sp>
      <p:sp>
        <p:nvSpPr>
          <p:cNvPr id="4" name="object 4"/>
          <p:cNvSpPr txBox="1"/>
          <p:nvPr/>
        </p:nvSpPr>
        <p:spPr>
          <a:xfrm>
            <a:off x="948131" y="2312963"/>
            <a:ext cx="6860172" cy="502920"/>
          </a:xfrm>
          <a:prstGeom prst="rect">
            <a:avLst/>
          </a:prstGeom>
        </p:spPr>
        <p:txBody>
          <a:bodyPr vert="horz" wrap="square" lIns="0" tIns="10860" rIns="0" bIns="0" rtlCol="0">
            <a:spAutoFit/>
          </a:bodyPr>
          <a:lstStyle/>
          <a:p>
            <a:pPr marL="304165" marR="460375" indent="-293370">
              <a:spcBef>
                <a:spcPts val="85"/>
              </a:spcBef>
              <a:buChar char="•"/>
              <a:tabLst>
                <a:tab pos="303530" algn="l"/>
              </a:tabLst>
            </a:pPr>
            <a:endParaRPr lang="zh-CN" altLang="en-US" sz="32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cs typeface="宋体" panose="02010600030101010101" pitchFamily="2" charset="-122"/>
            </a:endParaRPr>
          </a:p>
        </p:txBody>
      </p:sp>
      <p:sp>
        <p:nvSpPr>
          <p:cNvPr id="5" name="object 5"/>
          <p:cNvSpPr/>
          <p:nvPr/>
        </p:nvSpPr>
        <p:spPr>
          <a:xfrm>
            <a:off x="662570" y="5624538"/>
            <a:ext cx="7819097" cy="734126"/>
          </a:xfrm>
          <a:custGeom>
            <a:avLst/>
            <a:gdLst/>
            <a:ahLst/>
            <a:cxnLst/>
            <a:rect l="l" t="t" r="r" b="b"/>
            <a:pathLst>
              <a:path w="9144000" h="858520">
                <a:moveTo>
                  <a:pt x="0" y="0"/>
                </a:moveTo>
                <a:lnTo>
                  <a:pt x="0" y="858012"/>
                </a:lnTo>
                <a:lnTo>
                  <a:pt x="9143999" y="858012"/>
                </a:lnTo>
                <a:lnTo>
                  <a:pt x="9143999" y="0"/>
                </a:lnTo>
                <a:lnTo>
                  <a:pt x="0" y="0"/>
                </a:lnTo>
                <a:close/>
              </a:path>
            </a:pathLst>
          </a:custGeom>
          <a:solidFill>
            <a:srgbClr val="FFFFFF"/>
          </a:solidFill>
        </p:spPr>
        <p:txBody>
          <a:bodyPr wrap="square" lIns="0" tIns="0" rIns="0" bIns="0" rtlCol="0"/>
          <a:lstStyle/>
          <a:p>
            <a:endParaRPr sz="1540"/>
          </a:p>
        </p:txBody>
      </p:sp>
      <p:pic>
        <p:nvPicPr>
          <p:cNvPr id="8" name="图片 7"/>
          <p:cNvPicPr>
            <a:picLocks noChangeAspect="1"/>
          </p:cNvPicPr>
          <p:nvPr/>
        </p:nvPicPr>
        <p:blipFill>
          <a:blip r:embed="rId4"/>
          <a:stretch>
            <a:fillRect/>
          </a:stretch>
        </p:blipFill>
        <p:spPr>
          <a:xfrm>
            <a:off x="4966970" y="3315970"/>
            <a:ext cx="2392680" cy="2392680"/>
          </a:xfrm>
          <a:prstGeom prst="rect">
            <a:avLst/>
          </a:prstGeom>
        </p:spPr>
      </p:pic>
      <p:sp>
        <p:nvSpPr>
          <p:cNvPr id="6" name="文本框 5">
            <a:extLst>
              <a:ext uri="{FF2B5EF4-FFF2-40B4-BE49-F238E27FC236}">
                <a16:creationId xmlns:a16="http://schemas.microsoft.com/office/drawing/2014/main" id="{B1B3BADB-51AB-4E63-A1A9-D5BB9A491345}"/>
              </a:ext>
            </a:extLst>
          </p:cNvPr>
          <p:cNvSpPr txBox="1"/>
          <p:nvPr>
            <p:custDataLst>
              <p:tags r:id="rId1"/>
            </p:custDataLst>
          </p:nvPr>
        </p:nvSpPr>
        <p:spPr>
          <a:xfrm>
            <a:off x="9144000" y="0"/>
            <a:ext cx="9566275" cy="755904"/>
          </a:xfrm>
          <a:prstGeom prst="rect">
            <a:avLst/>
          </a:prstGeom>
          <a:noFill/>
        </p:spPr>
        <p:txBody>
          <a:bodyPr vert="horz" lIns="0" tIns="0" rIns="0" bIns="0" rtlCol="0">
            <a:normAutofit/>
          </a:bodyPr>
          <a:lstStyle/>
          <a:p>
            <a:r>
              <a:rPr lang="zh-CN" altLang="en-AU" sz="4960">
                <a:latin typeface="Microsoft YaHei" panose="020B0503020204020204" pitchFamily="34" charset="-122"/>
                <a:ea typeface="Microsoft YaHei" panose="020B0503020204020204" pitchFamily="34" charset="-122"/>
              </a:rPr>
              <a:t>问：加入</a:t>
            </a:r>
            <a:r>
              <a:rPr lang="en-AU" altLang="zh-CN" sz="4960">
                <a:latin typeface="Microsoft YaHei" panose="020B0503020204020204" pitchFamily="34" charset="-122"/>
                <a:ea typeface="Microsoft YaHei" panose="020B0503020204020204" pitchFamily="34" charset="-122"/>
              </a:rPr>
              <a:t>IV</a:t>
            </a:r>
            <a:r>
              <a:rPr lang="zh-CN" altLang="en-AU" sz="4960">
                <a:latin typeface="Microsoft YaHei" panose="020B0503020204020204" pitchFamily="34" charset="-122"/>
                <a:ea typeface="Microsoft YaHei" panose="020B0503020204020204" pitchFamily="34" charset="-122"/>
              </a:rPr>
              <a:t>后系数会变大还是变小？</a:t>
            </a:r>
            <a:endParaRPr lang="en-AU" altLang="zh-CN" sz="4960"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stCondLst>
                                            <p:cond delay="0"/>
                                          </p:stCondLst>
                                        </p:cTn>
                                        <p:tgtEl>
                                          <p:spTgt spid="6"/>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6"/>
                                        </p:tgtEl>
                                        <p:attrNameLst>
                                          <p:attrName>ppt_y</p:attrName>
                                        </p:attrNameLst>
                                      </p:cBhvr>
                                      <p:tavLst>
                                        <p:tav tm="0" fmla="0.5-(#ppt_h*0.76)/2*((1.5-1.5*$)^3-(1.5-1.5*$)^2)*8/9">
                                          <p:val>
                                            <p:intVal val="0"/>
                                          </p:val>
                                        </p:tav>
                                        <p:tav tm="100000">
                                          <p:val>
                                            <p:fltVal val="1"/>
                                          </p:val>
                                        </p:tav>
                                      </p:tavLst>
                                    </p:anim>
                                    <p:anim to="" calcmode="lin" valueType="num">
                                      <p:cBhvr>
                                        <p:cTn id="9" dur="500" fill="hold">
                                          <p:stCondLst>
                                            <p:cond delay="0"/>
                                          </p:stCondLst>
                                        </p:cTn>
                                        <p:tgtEl>
                                          <p:spTgt spid="6"/>
                                        </p:tgtEl>
                                        <p:attrNameLst>
                                          <p:attrName>ppt_w</p:attrName>
                                        </p:attrNameLst>
                                      </p:cBhvr>
                                      <p:tavLst>
                                        <p:tav tm="0">
                                          <p:val>
                                            <p:strVal val="#ppt_w"/>
                                          </p:val>
                                        </p:tav>
                                        <p:tav tm="100000">
                                          <p:val>
                                            <p:strVal val="#ppt_w*0.7646863"/>
                                          </p:val>
                                        </p:tav>
                                      </p:tavLst>
                                    </p:anim>
                                    <p:anim to="" calcmode="lin" valueType="num">
                                      <p:cBhvr>
                                        <p:cTn id="10" dur="500" fill="hold">
                                          <p:stCondLst>
                                            <p:cond delay="0"/>
                                          </p:stCondLst>
                                        </p:cTn>
                                        <p:tgtEl>
                                          <p:spTgt spid="6"/>
                                        </p:tgtEl>
                                        <p:attrNameLst>
                                          <p:attrName>ppt_h</p:attrName>
                                        </p:attrNameLst>
                                      </p:cBhvr>
                                      <p:tavLst>
                                        <p:tav tm="0" fmla="(#ppt_h*0.76)-(#ppt_h*0.76)*((1.5-1.5*$)^3-(1.5-1.5*$)^2)">
                                          <p:val>
                                            <p:in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7080-9504-4C72-9E8F-BFF5AA64356D}"/>
              </a:ext>
            </a:extLst>
          </p:cNvPr>
          <p:cNvSpPr>
            <a:spLocks noGrp="1"/>
          </p:cNvSpPr>
          <p:nvPr>
            <p:ph type="title"/>
          </p:nvPr>
        </p:nvSpPr>
        <p:spPr/>
        <p:txBody>
          <a:bodyPr/>
          <a:lstStyle/>
          <a:p>
            <a:r>
              <a:rPr lang="zh-CN" altLang="en-US" dirty="0"/>
              <a:t>祝福</a:t>
            </a:r>
          </a:p>
        </p:txBody>
      </p:sp>
      <p:sp>
        <p:nvSpPr>
          <p:cNvPr id="3" name="文本占位符 2">
            <a:extLst>
              <a:ext uri="{FF2B5EF4-FFF2-40B4-BE49-F238E27FC236}">
                <a16:creationId xmlns:a16="http://schemas.microsoft.com/office/drawing/2014/main" id="{0620B1A5-2BE9-4820-87B0-DC9CCAF6B014}"/>
              </a:ext>
            </a:extLst>
          </p:cNvPr>
          <p:cNvSpPr>
            <a:spLocks noGrp="1"/>
          </p:cNvSpPr>
          <p:nvPr>
            <p:ph type="body" sz="quarter" idx="13"/>
          </p:nvPr>
        </p:nvSpPr>
        <p:spPr/>
        <p:txBody>
          <a:bodyPr/>
          <a:lstStyle/>
          <a:p>
            <a:endParaRPr lang="zh-CN" altLang="en-US" dirty="0"/>
          </a:p>
        </p:txBody>
      </p:sp>
      <p:pic>
        <p:nvPicPr>
          <p:cNvPr id="5" name="图片 4">
            <a:extLst>
              <a:ext uri="{FF2B5EF4-FFF2-40B4-BE49-F238E27FC236}">
                <a16:creationId xmlns:a16="http://schemas.microsoft.com/office/drawing/2014/main" id="{148301CA-07DA-45B8-B1DC-DF0372E629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109" y="0"/>
            <a:ext cx="4661782"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文本框 5">
            <a:extLst>
              <a:ext uri="{FF2B5EF4-FFF2-40B4-BE49-F238E27FC236}">
                <a16:creationId xmlns:a16="http://schemas.microsoft.com/office/drawing/2014/main" id="{31AF2F4B-9CEC-4394-A9CE-B93B03D14C58}"/>
              </a:ext>
            </a:extLst>
          </p:cNvPr>
          <p:cNvSpPr txBox="1"/>
          <p:nvPr>
            <p:custDataLst>
              <p:tags r:id="rId1"/>
            </p:custDataLst>
          </p:nvPr>
        </p:nvSpPr>
        <p:spPr>
          <a:xfrm>
            <a:off x="9144000" y="0"/>
            <a:ext cx="6391275" cy="744792"/>
          </a:xfrm>
          <a:prstGeom prst="rect">
            <a:avLst/>
          </a:prstGeom>
          <a:noFill/>
        </p:spPr>
        <p:txBody>
          <a:bodyPr vert="horz" lIns="0" tIns="0" rIns="0" bIns="0" rtlCol="0">
            <a:normAutofit fontScale="62500" lnSpcReduction="20000"/>
          </a:bodyPr>
          <a:lstStyle/>
          <a:p>
            <a:r>
              <a:rPr lang="zh-CN" altLang="en-US" sz="4887" dirty="0">
                <a:latin typeface="Microsoft YaHei" panose="020B0503020204020204" pitchFamily="34" charset="-122"/>
                <a:ea typeface="Microsoft YaHei" panose="020B0503020204020204" pitchFamily="34" charset="-122"/>
              </a:rPr>
              <a:t>你在</a:t>
            </a:r>
            <a:r>
              <a:rPr lang="zh-CN" altLang="en-AU" sz="4887" dirty="0">
                <a:latin typeface="Microsoft YaHei" panose="020B0503020204020204" pitchFamily="34" charset="-122"/>
                <a:ea typeface="Microsoft YaHei" panose="020B0503020204020204" pitchFamily="34" charset="-122"/>
              </a:rPr>
              <a:t>大卫霍金斯能量层级表</a:t>
            </a:r>
            <a:r>
              <a:rPr lang="zh-CN" altLang="en-US" sz="4887" dirty="0">
                <a:latin typeface="Microsoft YaHei" panose="020B0503020204020204" pitchFamily="34" charset="-122"/>
                <a:ea typeface="Microsoft YaHei" panose="020B0503020204020204" pitchFamily="34" charset="-122"/>
              </a:rPr>
              <a:t>第几层咩？</a:t>
            </a:r>
            <a:endParaRPr lang="en-AU" altLang="zh-CN" sz="4887"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9733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stCondLst>
                                            <p:cond delay="0"/>
                                          </p:stCondLst>
                                        </p:cTn>
                                        <p:tgtEl>
                                          <p:spTgt spid="6"/>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6"/>
                                        </p:tgtEl>
                                        <p:attrNameLst>
                                          <p:attrName>ppt_y</p:attrName>
                                        </p:attrNameLst>
                                      </p:cBhvr>
                                      <p:tavLst>
                                        <p:tav tm="0">
                                          <p:val>
                                            <p:fltVal val="1.5"/>
                                          </p:val>
                                        </p:tav>
                                        <p:tav tm="100000">
                                          <p:val>
                                            <p:fltVal val="0.5"/>
                                          </p:val>
                                        </p:tav>
                                      </p:tavLst>
                                    </p:anim>
                                    <p:anim to="" calcmode="lin" valueType="num">
                                      <p:cBhvr>
                                        <p:cTn id="9" dur="500" fill="hold">
                                          <p:stCondLst>
                                            <p:cond delay="0"/>
                                          </p:stCondLst>
                                        </p:cTn>
                                        <p:tgtEl>
                                          <p:spTgt spid="6"/>
                                        </p:tgtEl>
                                        <p:attrNameLst>
                                          <p:attrName>ppt_w</p:attrName>
                                        </p:attrNameLst>
                                      </p:cBhvr>
                                      <p:tavLst>
                                        <p:tav tm="0">
                                          <p:val>
                                            <p:intVal val="0"/>
                                          </p:val>
                                        </p:tav>
                                        <p:tav tm="50000">
                                          <p:val>
                                            <p:strVal val="#ppt_w*1.2 *1.02749"/>
                                          </p:val>
                                        </p:tav>
                                        <p:tav tm="100000">
                                          <p:val>
                                            <p:strVal val="#ppt_w*1.02749"/>
                                          </p:val>
                                        </p:tav>
                                      </p:tavLst>
                                    </p:anim>
                                    <p:anim to="" calcmode="lin" valueType="num">
                                      <p:cBhvr>
                                        <p:cTn id="10" dur="500" fill="hold">
                                          <p:stCondLst>
                                            <p:cond delay="0"/>
                                          </p:stCondLst>
                                        </p:cTn>
                                        <p:tgtEl>
                                          <p:spTgt spid="6"/>
                                        </p:tgtEl>
                                        <p:attrNameLst>
                                          <p:attrName>ppt_h</p:attrName>
                                        </p:attrNameLst>
                                      </p:cBhvr>
                                      <p:tavLst>
                                        <p:tav tm="0">
                                          <p:val>
                                            <p:intVal val="0"/>
                                          </p:val>
                                        </p:tav>
                                        <p:tav tm="50000">
                                          <p:val>
                                            <p:strVal val="#ppt_h*1.2*1.02749"/>
                                          </p:val>
                                        </p:tav>
                                        <p:tav tm="100000">
                                          <p:val>
                                            <p:strVal val="#ppt_h*1.02749"/>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1252691" y="2205846"/>
            <a:ext cx="3013741" cy="3013741"/>
          </a:xfrm>
          <a:prstGeom prst="rect">
            <a:avLst/>
          </a:prstGeom>
        </p:spPr>
      </p:pic>
      <p:pic>
        <p:nvPicPr>
          <p:cNvPr id="10" name="图片 9"/>
          <p:cNvPicPr>
            <a:picLocks noChangeAspect="1"/>
          </p:cNvPicPr>
          <p:nvPr/>
        </p:nvPicPr>
        <p:blipFill>
          <a:blip r:embed="rId4"/>
          <a:stretch>
            <a:fillRect/>
          </a:stretch>
        </p:blipFill>
        <p:spPr>
          <a:xfrm>
            <a:off x="5240523" y="2205845"/>
            <a:ext cx="3013740" cy="3013740"/>
          </a:xfrm>
          <a:prstGeom prst="rect">
            <a:avLst/>
          </a:prstGeom>
        </p:spPr>
      </p:pic>
      <p:sp>
        <p:nvSpPr>
          <p:cNvPr id="11" name="矩形 10"/>
          <p:cNvSpPr/>
          <p:nvPr/>
        </p:nvSpPr>
        <p:spPr>
          <a:xfrm>
            <a:off x="935985" y="5219274"/>
            <a:ext cx="3647152" cy="646331"/>
          </a:xfrm>
          <a:prstGeom prst="rect">
            <a:avLst/>
          </a:prstGeom>
        </p:spPr>
        <p:txBody>
          <a:bodyPr wrap="none">
            <a:spAutoFit/>
          </a:bodyPr>
          <a:lstStyle/>
          <a:p>
            <a:r>
              <a:rPr lang="zh-CN" altLang="zh-CN" dirty="0"/>
              <a:t>清华大学学生学习与发展指导中心</a:t>
            </a:r>
            <a:endParaRPr lang="en-US" altLang="zh-CN" dirty="0"/>
          </a:p>
          <a:p>
            <a:pPr algn="ctr"/>
            <a:r>
              <a:rPr lang="zh-CN" altLang="en-US" dirty="0"/>
              <a:t>乐学</a:t>
            </a:r>
          </a:p>
        </p:txBody>
      </p:sp>
      <p:sp>
        <p:nvSpPr>
          <p:cNvPr id="12" name="矩形 11"/>
          <p:cNvSpPr/>
          <p:nvPr/>
        </p:nvSpPr>
        <p:spPr>
          <a:xfrm>
            <a:off x="4572000" y="5231789"/>
            <a:ext cx="4339650" cy="646331"/>
          </a:xfrm>
          <a:prstGeom prst="rect">
            <a:avLst/>
          </a:prstGeom>
        </p:spPr>
        <p:txBody>
          <a:bodyPr wrap="none">
            <a:spAutoFit/>
          </a:bodyPr>
          <a:lstStyle/>
          <a:p>
            <a:r>
              <a:rPr lang="zh-CN" altLang="zh-CN" dirty="0"/>
              <a:t>清华大学公共管理学院党委研究生工作组</a:t>
            </a:r>
            <a:endParaRPr lang="en-US" altLang="zh-CN" dirty="0"/>
          </a:p>
          <a:p>
            <a:pPr algn="ctr"/>
            <a:r>
              <a:rPr lang="zh-CN" altLang="en-US" dirty="0"/>
              <a:t>公管声音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Image result for 二校门"/>
          <p:cNvPicPr>
            <a:picLocks noChangeAspect="1" noChangeArrowheads="1"/>
          </p:cNvPicPr>
          <p:nvPr/>
        </p:nvPicPr>
        <p:blipFill rotWithShape="1">
          <a:blip r:embed="rId3">
            <a:extLst>
              <a:ext uri="{28A0092B-C50C-407E-A947-70E740481C1C}">
                <a14:useLocalDpi xmlns:a14="http://schemas.microsoft.com/office/drawing/2010/main" val="0"/>
              </a:ext>
            </a:extLst>
          </a:blip>
          <a:srcRect l="5493" t="15338" r="4735" b="19661"/>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0" y="0"/>
            <a:ext cx="9144000" cy="6858000"/>
          </a:xfrm>
          <a:prstGeom prst="rect">
            <a:avLst/>
          </a:prstGeom>
          <a:solidFill>
            <a:srgbClr val="743481">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panose="020B0503020204020204" pitchFamily="34" charset="-122"/>
            </a:endParaRPr>
          </a:p>
        </p:txBody>
      </p:sp>
      <p:sp>
        <p:nvSpPr>
          <p:cNvPr id="5" name="文本框 4"/>
          <p:cNvSpPr txBox="1"/>
          <p:nvPr/>
        </p:nvSpPr>
        <p:spPr>
          <a:xfrm>
            <a:off x="1748075" y="2471227"/>
            <a:ext cx="5486400" cy="821700"/>
          </a:xfrm>
          <a:prstGeom prst="rect">
            <a:avLst/>
          </a:prstGeom>
          <a:noFill/>
        </p:spPr>
        <p:txBody>
          <a:bodyPr wrap="square" rtlCol="0">
            <a:spAutoFit/>
          </a:bodyPr>
          <a:lstStyle/>
          <a:p>
            <a:pPr algn="ctr">
              <a:lnSpc>
                <a:spcPct val="114000"/>
              </a:lnSpc>
            </a:pPr>
            <a:r>
              <a:rPr lang="zh-CN" altLang="en-US" sz="4500" b="1" spc="450" dirty="0">
                <a:solidFill>
                  <a:schemeClr val="bg1"/>
                </a:solidFill>
                <a:latin typeface="微软雅黑" panose="020B0503020204020204" pitchFamily="34" charset="-122"/>
                <a:ea typeface="微软雅黑" panose="020B0503020204020204" pitchFamily="34" charset="-122"/>
              </a:rPr>
              <a:t>谢   谢</a:t>
            </a:r>
          </a:p>
        </p:txBody>
      </p:sp>
      <p:cxnSp>
        <p:nvCxnSpPr>
          <p:cNvPr id="8" name="直接连接符 7"/>
          <p:cNvCxnSpPr/>
          <p:nvPr/>
        </p:nvCxnSpPr>
        <p:spPr>
          <a:xfrm>
            <a:off x="2668775" y="2471230"/>
            <a:ext cx="3645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68775" y="3428969"/>
            <a:ext cx="3645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748075" y="4578351"/>
            <a:ext cx="5486400" cy="1289905"/>
          </a:xfrm>
          <a:prstGeom prst="rect">
            <a:avLst/>
          </a:prstGeom>
          <a:noFill/>
        </p:spPr>
        <p:txBody>
          <a:bodyPr wrap="square" rtlCol="0">
            <a:spAutoFit/>
          </a:bodyPr>
          <a:lstStyle/>
          <a:p>
            <a:pPr algn="ct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2020</a:t>
            </a:r>
            <a:r>
              <a:rPr lang="zh-CN" altLang="en-US" b="1" dirty="0">
                <a:solidFill>
                  <a:schemeClr val="bg1"/>
                </a:solidFill>
                <a:latin typeface="微软雅黑" panose="020B0503020204020204" pitchFamily="34" charset="-122"/>
                <a:ea typeface="微软雅黑" panose="020B0503020204020204" pitchFamily="34" charset="-122"/>
              </a:rPr>
              <a:t>春清华定量俱乐部</a:t>
            </a:r>
            <a:endParaRPr lang="en-US" altLang="zh-CN"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清华大学学生学习与发展指导中心</a:t>
            </a:r>
            <a:endParaRPr lang="en-US" altLang="zh-CN"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清华大学公共管理学院党委研究生工作组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dt" sz="half" idx="10"/>
          </p:nvPr>
        </p:nvSpPr>
        <p:spPr>
          <a:prstGeom prst="rect">
            <a:avLst/>
          </a:prstGeom>
        </p:spPr>
        <p:txBody>
          <a:bodyPr vert="horz" wrap="square" lIns="0" tIns="0" rIns="0" bIns="0" rtlCol="0" anchor="ctr">
            <a:spAutoFit/>
          </a:bodyPr>
          <a:lstStyle/>
          <a:p>
            <a:pPr marL="10795">
              <a:lnSpc>
                <a:spcPts val="1405"/>
              </a:lnSpc>
            </a:pPr>
            <a:fld id="{BB962C8B-B14F-4D97-AF65-F5344CB8AC3E}" type="datetime1">
              <a:rPr lang="zh-CN" altLang="en-US" spc="-4" dirty="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p:txBody>
          <a:bodyPr/>
          <a:lstStyle/>
          <a:p>
            <a:pPr marL="10795">
              <a:lnSpc>
                <a:spcPts val="1405"/>
              </a:lnSpc>
            </a:pPr>
            <a:r>
              <a:rPr spc="-9" dirty="0"/>
              <a:t>嘎子</a:t>
            </a:r>
          </a:p>
        </p:txBody>
      </p:sp>
      <p:sp>
        <p:nvSpPr>
          <p:cNvPr id="7" name="灯片编号占位符 6"/>
          <p:cNvSpPr>
            <a:spLocks noGrp="1"/>
          </p:cNvSpPr>
          <p:nvPr>
            <p:ph type="sldNum" sz="quarter" idx="12"/>
          </p:nvPr>
        </p:nvSpPr>
        <p:spPr/>
        <p:txBody>
          <a:bodyPr/>
          <a:lstStyle/>
          <a:p>
            <a:pPr marL="21590">
              <a:lnSpc>
                <a:spcPts val="1405"/>
              </a:lnSpc>
            </a:pPr>
            <a:fld id="{81D60167-4931-47E6-BA6A-407CBD079E47}" type="slidenum">
              <a:rPr spc="-4" dirty="0"/>
              <a:t>3</a:t>
            </a:fld>
            <a:endParaRPr spc="-4" dirty="0"/>
          </a:p>
        </p:txBody>
      </p:sp>
      <p:sp>
        <p:nvSpPr>
          <p:cNvPr id="2" name="object 2"/>
          <p:cNvSpPr txBox="1">
            <a:spLocks noGrp="1"/>
          </p:cNvSpPr>
          <p:nvPr>
            <p:ph type="title"/>
          </p:nvPr>
        </p:nvSpPr>
        <p:spPr>
          <a:xfrm>
            <a:off x="194466" y="289560"/>
            <a:ext cx="6020068" cy="563880"/>
          </a:xfrm>
          <a:prstGeom prst="rect">
            <a:avLst/>
          </a:prstGeom>
        </p:spPr>
        <p:txBody>
          <a:bodyPr vert="horz" wrap="square" lIns="0" tIns="10317" rIns="0" bIns="0" rtlCol="0" anchor="ctr">
            <a:spAutoFit/>
          </a:bodyPr>
          <a:lstStyle/>
          <a:p>
            <a:pPr marL="10795">
              <a:lnSpc>
                <a:spcPct val="100000"/>
              </a:lnSpc>
              <a:spcBef>
                <a:spcPts val="80"/>
              </a:spcBef>
            </a:pPr>
            <a:r>
              <a:rPr lang="zh-CN" altLang="en-US" spc="-4" dirty="0"/>
              <a:t>适合什么人群</a:t>
            </a:r>
          </a:p>
        </p:txBody>
      </p:sp>
      <p:sp>
        <p:nvSpPr>
          <p:cNvPr id="4" name="文本占位符 3"/>
          <p:cNvSpPr>
            <a:spLocks noGrp="1"/>
          </p:cNvSpPr>
          <p:nvPr>
            <p:ph type="body" sz="quarter" idx="13"/>
          </p:nvPr>
        </p:nvSpPr>
        <p:spPr/>
        <p:txBody>
          <a:bodyPr>
            <a:normAutofit/>
          </a:bodyPr>
          <a:lstStyle/>
          <a:p>
            <a:endParaRPr lang="zh-CN" altLang="en-US" dirty="0"/>
          </a:p>
        </p:txBody>
      </p:sp>
      <p:sp>
        <p:nvSpPr>
          <p:cNvPr id="3" name="文本框 2">
            <a:extLst>
              <a:ext uri="{FF2B5EF4-FFF2-40B4-BE49-F238E27FC236}">
                <a16:creationId xmlns:a16="http://schemas.microsoft.com/office/drawing/2014/main" id="{75B648B7-B6D4-4D6C-83B7-DEA5C9F2783D}"/>
              </a:ext>
            </a:extLst>
          </p:cNvPr>
          <p:cNvSpPr txBox="1"/>
          <p:nvPr>
            <p:custDataLst>
              <p:tags r:id="rId1"/>
            </p:custDataLst>
          </p:nvPr>
        </p:nvSpPr>
        <p:spPr>
          <a:xfrm>
            <a:off x="9144000" y="0"/>
            <a:ext cx="4424363" cy="771271"/>
          </a:xfrm>
          <a:prstGeom prst="rect">
            <a:avLst/>
          </a:prstGeom>
          <a:noFill/>
        </p:spPr>
        <p:txBody>
          <a:bodyPr vert="horz" lIns="0" tIns="0" rIns="0" bIns="0" rtlCol="0">
            <a:normAutofit/>
          </a:bodyPr>
          <a:lstStyle/>
          <a:p>
            <a:r>
              <a:rPr lang="en-AU" altLang="zh-CN" sz="5061">
                <a:latin typeface="Microsoft YaHei" panose="020B0503020204020204" pitchFamily="34" charset="-122"/>
                <a:ea typeface="Microsoft YaHei" panose="020B0503020204020204" pitchFamily="34" charset="-122"/>
              </a:rPr>
              <a:t>0</a:t>
            </a:r>
            <a:r>
              <a:rPr lang="zh-CN" altLang="en-AU" sz="5061">
                <a:latin typeface="Microsoft YaHei" panose="020B0503020204020204" pitchFamily="34" charset="-122"/>
                <a:ea typeface="Microsoft YaHei" panose="020B0503020204020204" pitchFamily="34" charset="-122"/>
              </a:rPr>
              <a:t>基础：跟我走</a:t>
            </a:r>
            <a:endParaRPr lang="en-AU" altLang="zh-CN" sz="5061"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27F5DB19-7016-43E0-BE34-9BB772B66E92}"/>
              </a:ext>
            </a:extLst>
          </p:cNvPr>
          <p:cNvSpPr txBox="1"/>
          <p:nvPr>
            <p:custDataLst>
              <p:tags r:id="rId2"/>
            </p:custDataLst>
          </p:nvPr>
        </p:nvSpPr>
        <p:spPr>
          <a:xfrm>
            <a:off x="9144000" y="771271"/>
            <a:ext cx="2228850" cy="810768"/>
          </a:xfrm>
          <a:prstGeom prst="rect">
            <a:avLst/>
          </a:prstGeom>
          <a:noFill/>
        </p:spPr>
        <p:txBody>
          <a:bodyPr vert="horz" lIns="0" tIns="0" rIns="0" bIns="0" rtlCol="0">
            <a:normAutofit/>
          </a:bodyPr>
          <a:lstStyle/>
          <a:p>
            <a:r>
              <a:rPr lang="zh-CN" altLang="en-AU" sz="5320">
                <a:latin typeface="Microsoft YaHei" panose="020B0503020204020204" pitchFamily="34" charset="-122"/>
                <a:ea typeface="Microsoft YaHei" panose="020B0503020204020204" pitchFamily="34" charset="-122"/>
              </a:rPr>
              <a:t>妥妥的</a:t>
            </a:r>
            <a:endParaRPr lang="en-AU" altLang="zh-CN" sz="5320"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92C0880E-1270-4D35-A451-90B9F0DAC6B8}"/>
              </a:ext>
            </a:extLst>
          </p:cNvPr>
          <p:cNvSpPr txBox="1"/>
          <p:nvPr>
            <p:custDataLst>
              <p:tags r:id="rId3"/>
            </p:custDataLst>
          </p:nvPr>
        </p:nvSpPr>
        <p:spPr>
          <a:xfrm>
            <a:off x="9144000" y="1582039"/>
            <a:ext cx="3627438" cy="691896"/>
          </a:xfrm>
          <a:prstGeom prst="rect">
            <a:avLst/>
          </a:prstGeom>
          <a:noFill/>
        </p:spPr>
        <p:txBody>
          <a:bodyPr vert="horz" lIns="0" tIns="0" rIns="0" bIns="0" rtlCol="0">
            <a:normAutofit/>
          </a:bodyPr>
          <a:lstStyle/>
          <a:p>
            <a:r>
              <a:rPr lang="zh-CN" altLang="en-AU" sz="4540">
                <a:latin typeface="Microsoft YaHei" panose="020B0503020204020204" pitchFamily="34" charset="-122"/>
                <a:ea typeface="Microsoft YaHei" panose="020B0503020204020204" pitchFamily="34" charset="-122"/>
              </a:rPr>
              <a:t>半瓶子晃荡：</a:t>
            </a:r>
            <a:endParaRPr lang="en-AU" altLang="zh-CN" sz="4540"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1BE056B0-BAD8-4D97-A35B-A79C4FC81C4A}"/>
              </a:ext>
            </a:extLst>
          </p:cNvPr>
          <p:cNvSpPr txBox="1"/>
          <p:nvPr>
            <p:custDataLst>
              <p:tags r:id="rId4"/>
            </p:custDataLst>
          </p:nvPr>
        </p:nvSpPr>
        <p:spPr>
          <a:xfrm>
            <a:off x="9144000" y="2273935"/>
            <a:ext cx="8253413" cy="630936"/>
          </a:xfrm>
          <a:prstGeom prst="rect">
            <a:avLst/>
          </a:prstGeom>
          <a:noFill/>
        </p:spPr>
        <p:txBody>
          <a:bodyPr vert="horz" lIns="0" tIns="0" rIns="0" bIns="0" rtlCol="0">
            <a:normAutofit/>
          </a:bodyPr>
          <a:lstStyle/>
          <a:p>
            <a:r>
              <a:rPr lang="zh-CN" altLang="en-AU" sz="4140">
                <a:latin typeface="Microsoft YaHei" panose="020B0503020204020204" pitchFamily="34" charset="-122"/>
                <a:ea typeface="Microsoft YaHei" panose="020B0503020204020204" pitchFamily="34" charset="-122"/>
              </a:rPr>
              <a:t>请问</a:t>
            </a:r>
            <a:r>
              <a:rPr lang="en-AU" altLang="zh-CN" sz="4140">
                <a:latin typeface="Microsoft YaHei" panose="020B0503020204020204" pitchFamily="34" charset="-122"/>
                <a:ea typeface="Microsoft YaHei" panose="020B0503020204020204" pitchFamily="34" charset="-122"/>
              </a:rPr>
              <a:t>Logit</a:t>
            </a:r>
            <a:r>
              <a:rPr lang="zh-CN" altLang="en-AU" sz="4140">
                <a:latin typeface="Microsoft YaHei" panose="020B0503020204020204" pitchFamily="34" charset="-122"/>
                <a:ea typeface="Microsoft YaHei" panose="020B0503020204020204" pitchFamily="34" charset="-122"/>
              </a:rPr>
              <a:t>能用</a:t>
            </a:r>
            <a:r>
              <a:rPr lang="en-AU" altLang="zh-CN" sz="4140">
                <a:latin typeface="Microsoft YaHei" panose="020B0503020204020204" pitchFamily="34" charset="-122"/>
                <a:ea typeface="Microsoft YaHei" panose="020B0503020204020204" pitchFamily="34" charset="-122"/>
              </a:rPr>
              <a:t>R^2</a:t>
            </a:r>
            <a:r>
              <a:rPr lang="zh-CN" altLang="en-AU" sz="4140">
                <a:latin typeface="Microsoft YaHei" panose="020B0503020204020204" pitchFamily="34" charset="-122"/>
                <a:ea typeface="Microsoft YaHei" panose="020B0503020204020204" pitchFamily="34" charset="-122"/>
              </a:rPr>
              <a:t>看拟合优度吗？</a:t>
            </a:r>
            <a:endParaRPr lang="en-AU" altLang="zh-CN" sz="4140"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98854D5B-FE87-4BBD-B19B-ABF4F28968E1}"/>
              </a:ext>
            </a:extLst>
          </p:cNvPr>
          <p:cNvSpPr txBox="1"/>
          <p:nvPr>
            <p:custDataLst>
              <p:tags r:id="rId5"/>
            </p:custDataLst>
          </p:nvPr>
        </p:nvSpPr>
        <p:spPr>
          <a:xfrm>
            <a:off x="9144000" y="2904871"/>
            <a:ext cx="10896600" cy="861822"/>
          </a:xfrm>
          <a:prstGeom prst="rect">
            <a:avLst/>
          </a:prstGeom>
          <a:noFill/>
        </p:spPr>
        <p:txBody>
          <a:bodyPr vert="horz" lIns="0" tIns="0" rIns="0" bIns="0" rtlCol="0">
            <a:normAutofit/>
          </a:bodyPr>
          <a:lstStyle/>
          <a:p>
            <a:r>
              <a:rPr lang="zh-CN" altLang="en-AU" sz="5655">
                <a:latin typeface="Microsoft YaHei" panose="020B0503020204020204" pitchFamily="34" charset="-122"/>
                <a:ea typeface="Microsoft YaHei" panose="020B0503020204020204" pitchFamily="34" charset="-122"/>
              </a:rPr>
              <a:t>请问回归系数有意义吗？怎么解释？</a:t>
            </a:r>
            <a:endParaRPr lang="en-AU" altLang="zh-CN" sz="5655"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7771E4D0-CE3F-4E5B-8C8D-8D8715E28B1D}"/>
              </a:ext>
            </a:extLst>
          </p:cNvPr>
          <p:cNvSpPr txBox="1"/>
          <p:nvPr>
            <p:custDataLst>
              <p:tags r:id="rId6"/>
            </p:custDataLst>
          </p:nvPr>
        </p:nvSpPr>
        <p:spPr>
          <a:xfrm>
            <a:off x="9144000" y="3766693"/>
            <a:ext cx="11060113" cy="1207453"/>
          </a:xfrm>
          <a:prstGeom prst="rect">
            <a:avLst/>
          </a:prstGeom>
          <a:noFill/>
        </p:spPr>
        <p:txBody>
          <a:bodyPr vert="horz" lIns="0" tIns="0" rIns="0" bIns="0" rtlCol="0">
            <a:normAutofit/>
          </a:bodyPr>
          <a:lstStyle/>
          <a:p>
            <a:r>
              <a:rPr lang="zh-CN" altLang="en-AU" sz="7923">
                <a:latin typeface="Microsoft YaHei" panose="020B0503020204020204" pitchFamily="34" charset="-122"/>
                <a:ea typeface="Microsoft YaHei" panose="020B0503020204020204" pitchFamily="34" charset="-122"/>
              </a:rPr>
              <a:t>加入</a:t>
            </a:r>
            <a:r>
              <a:rPr lang="en-AU" altLang="zh-CN" sz="7923">
                <a:latin typeface="Microsoft YaHei" panose="020B0503020204020204" pitchFamily="34" charset="-122"/>
                <a:ea typeface="Microsoft YaHei" panose="020B0503020204020204" pitchFamily="34" charset="-122"/>
              </a:rPr>
              <a:t>IV</a:t>
            </a:r>
            <a:r>
              <a:rPr lang="zh-CN" altLang="en-AU" sz="7923">
                <a:latin typeface="Microsoft YaHei" panose="020B0503020204020204" pitchFamily="34" charset="-122"/>
                <a:ea typeface="Microsoft YaHei" panose="020B0503020204020204" pitchFamily="34" charset="-122"/>
              </a:rPr>
              <a:t>系数变大还是变小？</a:t>
            </a:r>
            <a:endParaRPr lang="en-AU" altLang="zh-CN" sz="7923"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68844989-BE9B-4E1E-A202-7DCAD0364DCF}"/>
              </a:ext>
            </a:extLst>
          </p:cNvPr>
          <p:cNvSpPr txBox="1"/>
          <p:nvPr>
            <p:custDataLst>
              <p:tags r:id="rId7"/>
            </p:custDataLst>
          </p:nvPr>
        </p:nvSpPr>
        <p:spPr>
          <a:xfrm>
            <a:off x="9144000" y="4974146"/>
            <a:ext cx="9821863" cy="836994"/>
          </a:xfrm>
          <a:prstGeom prst="rect">
            <a:avLst/>
          </a:prstGeom>
          <a:noFill/>
        </p:spPr>
        <p:txBody>
          <a:bodyPr vert="horz" lIns="0" tIns="0" rIns="0" bIns="0" rtlCol="0">
            <a:normAutofit/>
          </a:bodyPr>
          <a:lstStyle/>
          <a:p>
            <a:r>
              <a:rPr lang="zh-CN" altLang="en-AU" sz="5492">
                <a:latin typeface="Microsoft YaHei" panose="020B0503020204020204" pitchFamily="34" charset="-122"/>
                <a:ea typeface="Microsoft YaHei" panose="020B0503020204020204" pitchFamily="34" charset="-122"/>
              </a:rPr>
              <a:t>使用交互项出现多重共线怎么办？</a:t>
            </a:r>
            <a:endParaRPr lang="en-AU" altLang="zh-CN" sz="5492"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B5C01029-7B96-44A2-AEAD-B81837FD8008}"/>
              </a:ext>
            </a:extLst>
          </p:cNvPr>
          <p:cNvSpPr txBox="1"/>
          <p:nvPr>
            <p:custDataLst>
              <p:tags r:id="rId8"/>
            </p:custDataLst>
          </p:nvPr>
        </p:nvSpPr>
        <p:spPr>
          <a:xfrm>
            <a:off x="9144000" y="5811140"/>
            <a:ext cx="9398000" cy="646938"/>
          </a:xfrm>
          <a:prstGeom prst="rect">
            <a:avLst/>
          </a:prstGeom>
          <a:noFill/>
        </p:spPr>
        <p:txBody>
          <a:bodyPr vert="horz" lIns="0" tIns="0" rIns="0" bIns="0" rtlCol="0">
            <a:normAutofit/>
          </a:bodyPr>
          <a:lstStyle/>
          <a:p>
            <a:r>
              <a:rPr lang="zh-CN" altLang="en-AU" sz="4245">
                <a:latin typeface="Microsoft YaHei" panose="020B0503020204020204" pitchFamily="34" charset="-122"/>
                <a:ea typeface="Microsoft YaHei" panose="020B0503020204020204" pitchFamily="34" charset="-122"/>
              </a:rPr>
              <a:t>调节效应、中介效应、交互效应一样吗？</a:t>
            </a:r>
            <a:endParaRPr lang="en-AU" altLang="zh-CN" sz="4245" dirty="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4006F901-4ABB-4C63-928D-02F78FAA18B7}"/>
              </a:ext>
            </a:extLst>
          </p:cNvPr>
          <p:cNvSpPr txBox="1"/>
          <p:nvPr>
            <p:custDataLst>
              <p:tags r:id="rId9"/>
            </p:custDataLst>
          </p:nvPr>
        </p:nvSpPr>
        <p:spPr>
          <a:xfrm>
            <a:off x="9144000" y="6458078"/>
            <a:ext cx="4108450" cy="611251"/>
          </a:xfrm>
          <a:prstGeom prst="rect">
            <a:avLst/>
          </a:prstGeom>
          <a:noFill/>
        </p:spPr>
        <p:txBody>
          <a:bodyPr vert="horz" lIns="0" tIns="0" rIns="0" bIns="0" rtlCol="0">
            <a:normAutofit/>
          </a:bodyPr>
          <a:lstStyle/>
          <a:p>
            <a:r>
              <a:rPr lang="en-AU" altLang="zh-CN" sz="4011">
                <a:latin typeface="Microsoft YaHei" panose="020B0503020204020204" pitchFamily="34" charset="-122"/>
                <a:ea typeface="Microsoft YaHei" panose="020B0503020204020204" pitchFamily="34" charset="-122"/>
              </a:rPr>
              <a:t>OR</a:t>
            </a:r>
            <a:r>
              <a:rPr lang="zh-CN" altLang="en-AU" sz="4011">
                <a:latin typeface="Microsoft YaHei" panose="020B0503020204020204" pitchFamily="34" charset="-122"/>
                <a:ea typeface="Microsoft YaHei" panose="020B0503020204020204" pitchFamily="34" charset="-122"/>
              </a:rPr>
              <a:t>和</a:t>
            </a:r>
            <a:r>
              <a:rPr lang="en-AU" altLang="zh-CN" sz="4011">
                <a:latin typeface="Microsoft YaHei" panose="020B0503020204020204" pitchFamily="34" charset="-122"/>
                <a:ea typeface="Microsoft YaHei" panose="020B0503020204020204" pitchFamily="34" charset="-122"/>
              </a:rPr>
              <a:t>RR</a:t>
            </a:r>
            <a:r>
              <a:rPr lang="zh-CN" altLang="en-AU" sz="4011">
                <a:latin typeface="Microsoft YaHei" panose="020B0503020204020204" pitchFamily="34" charset="-122"/>
                <a:ea typeface="Microsoft YaHei" panose="020B0503020204020204" pitchFamily="34" charset="-122"/>
              </a:rPr>
              <a:t>区别是？</a:t>
            </a:r>
            <a:endParaRPr lang="en-AU" altLang="zh-CN" sz="4011" dirty="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59F65406-5049-4026-86C8-275E93C6DEA3}"/>
              </a:ext>
            </a:extLst>
          </p:cNvPr>
          <p:cNvSpPr txBox="1"/>
          <p:nvPr>
            <p:custDataLst>
              <p:tags r:id="rId10"/>
            </p:custDataLst>
          </p:nvPr>
        </p:nvSpPr>
        <p:spPr>
          <a:xfrm>
            <a:off x="9144000" y="7069329"/>
            <a:ext cx="1527175" cy="798576"/>
          </a:xfrm>
          <a:prstGeom prst="rect">
            <a:avLst/>
          </a:prstGeom>
          <a:noFill/>
        </p:spPr>
        <p:txBody>
          <a:bodyPr vert="horz" lIns="0" tIns="0" rIns="0" bIns="0" rtlCol="0">
            <a:normAutofit/>
          </a:bodyPr>
          <a:lstStyle/>
          <a:p>
            <a:r>
              <a:rPr lang="zh-CN" altLang="en-AU" sz="5240">
                <a:latin typeface="Microsoft YaHei" panose="020B0503020204020204" pitchFamily="34" charset="-122"/>
                <a:ea typeface="Microsoft YaHei" panose="020B0503020204020204" pitchFamily="34" charset="-122"/>
              </a:rPr>
              <a:t>高手</a:t>
            </a:r>
            <a:endParaRPr lang="en-AU" altLang="zh-CN" sz="5240"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96904862-8D0D-4F3D-8398-D492DA3A479D}"/>
              </a:ext>
            </a:extLst>
          </p:cNvPr>
          <p:cNvSpPr txBox="1"/>
          <p:nvPr>
            <p:custDataLst>
              <p:tags r:id="rId11"/>
            </p:custDataLst>
          </p:nvPr>
        </p:nvSpPr>
        <p:spPr>
          <a:xfrm>
            <a:off x="9144000" y="7867905"/>
            <a:ext cx="9237663" cy="1193165"/>
          </a:xfrm>
          <a:prstGeom prst="rect">
            <a:avLst/>
          </a:prstGeom>
          <a:noFill/>
        </p:spPr>
        <p:txBody>
          <a:bodyPr vert="horz" lIns="0" tIns="0" rIns="0" bIns="0" rtlCol="0">
            <a:normAutofit/>
          </a:bodyPr>
          <a:lstStyle/>
          <a:p>
            <a:r>
              <a:rPr lang="zh-CN" altLang="en-AU" sz="7829">
                <a:latin typeface="Microsoft YaHei" panose="020B0503020204020204" pitchFamily="34" charset="-122"/>
                <a:ea typeface="Microsoft YaHei" panose="020B0503020204020204" pitchFamily="34" charset="-122"/>
              </a:rPr>
              <a:t>在下献丑了多多指教</a:t>
            </a:r>
            <a:endParaRPr lang="en-AU" altLang="zh-CN" sz="7829"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stCondLst>
                                            <p:cond delay="0"/>
                                          </p:stCondLst>
                                        </p:cTn>
                                        <p:tgtEl>
                                          <p:spTgt spid="3"/>
                                        </p:tgtEl>
                                        <p:attrNameLst>
                                          <p:attrName>ppt_x</p:attrName>
                                        </p:attrNameLst>
                                      </p:cBhvr>
                                      <p:tavLst>
                                        <p:tav tm="0">
                                          <p:val>
                                            <p:fltVal val="0.38621"/>
                                          </p:val>
                                        </p:tav>
                                        <p:tav tm="100000">
                                          <p:val>
                                            <p:fltVal val="0.38621"/>
                                          </p:val>
                                        </p:tav>
                                      </p:tavLst>
                                    </p:anim>
                                    <p:anim calcmode="lin" valueType="num">
                                      <p:cBhvr additive="base">
                                        <p:cTn id="8" dur="500" fill="hold">
                                          <p:stCondLst>
                                            <p:cond delay="0"/>
                                          </p:stCondLst>
                                        </p:cTn>
                                        <p:tgtEl>
                                          <p:spTgt spid="3"/>
                                        </p:tgtEl>
                                        <p:attrNameLst>
                                          <p:attrName>ppt_y</p:attrName>
                                        </p:attrNameLst>
                                      </p:cBhvr>
                                      <p:tavLst>
                                        <p:tav tm="0">
                                          <p:val>
                                            <p:fltVal val="1.5"/>
                                          </p:val>
                                        </p:tav>
                                        <p:tav tm="100000">
                                          <p:val>
                                            <p:fltVal val="0.5"/>
                                          </p:val>
                                        </p:tav>
                                      </p:tavLst>
                                    </p:anim>
                                    <p:anim to="" calcmode="lin" valueType="num">
                                      <p:cBhvr>
                                        <p:cTn id="9" dur="500" fill="hold">
                                          <p:stCondLst>
                                            <p:cond delay="0"/>
                                          </p:stCondLst>
                                        </p:cTn>
                                        <p:tgtEl>
                                          <p:spTgt spid="3"/>
                                        </p:tgtEl>
                                        <p:attrNameLst>
                                          <p:attrName>ppt_w</p:attrName>
                                        </p:attrNameLst>
                                      </p:cBhvr>
                                      <p:tavLst>
                                        <p:tav tm="0">
                                          <p:val>
                                            <p:intVal val="0"/>
                                          </p:val>
                                        </p:tav>
                                        <p:tav tm="50000">
                                          <p:val>
                                            <p:strVal val="#ppt_w*1.2 *1.183056"/>
                                          </p:val>
                                        </p:tav>
                                        <p:tav tm="100000">
                                          <p:val>
                                            <p:strVal val="#ppt_w*1.183056"/>
                                          </p:val>
                                        </p:tav>
                                      </p:tavLst>
                                    </p:anim>
                                    <p:anim to="" calcmode="lin" valueType="num">
                                      <p:cBhvr>
                                        <p:cTn id="10" dur="500" fill="hold">
                                          <p:stCondLst>
                                            <p:cond delay="0"/>
                                          </p:stCondLst>
                                        </p:cTn>
                                        <p:tgtEl>
                                          <p:spTgt spid="3"/>
                                        </p:tgtEl>
                                        <p:attrNameLst>
                                          <p:attrName>ppt_h</p:attrName>
                                        </p:attrNameLst>
                                      </p:cBhvr>
                                      <p:tavLst>
                                        <p:tav tm="0">
                                          <p:val>
                                            <p:intVal val="0"/>
                                          </p:val>
                                        </p:tav>
                                        <p:tav tm="50000">
                                          <p:val>
                                            <p:strVal val="#ppt_h*1.2*1.183056"/>
                                          </p:val>
                                        </p:tav>
                                        <p:tav tm="100000">
                                          <p:val>
                                            <p:strVal val="#ppt_h*1.183056"/>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stCondLst>
                                            <p:cond delay="0"/>
                                          </p:stCondLst>
                                        </p:cTn>
                                        <p:tgtEl>
                                          <p:spTgt spid="6"/>
                                        </p:tgtEl>
                                        <p:attrNameLst>
                                          <p:attrName>ppt_x</p:attrName>
                                        </p:attrNameLst>
                                      </p:cBhvr>
                                      <p:tavLst>
                                        <p:tav tm="0">
                                          <p:val>
                                            <p:fltVal val="0.23141"/>
                                          </p:val>
                                        </p:tav>
                                        <p:tav tm="100000">
                                          <p:val>
                                            <p:fltVal val="0.23141"/>
                                          </p:val>
                                        </p:tav>
                                      </p:tavLst>
                                    </p:anim>
                                    <p:anim calcmode="lin" valueType="num">
                                      <p:cBhvr additive="base">
                                        <p:cTn id="16" dur="500" fill="hold">
                                          <p:stCondLst>
                                            <p:cond delay="0"/>
                                          </p:stCondLst>
                                        </p:cTn>
                                        <p:tgtEl>
                                          <p:spTgt spid="6"/>
                                        </p:tgtEl>
                                        <p:attrNameLst>
                                          <p:attrName>ppt_y</p:attrName>
                                        </p:attrNameLst>
                                      </p:cBhvr>
                                      <p:tavLst>
                                        <p:tav tm="0">
                                          <p:val>
                                            <p:fltVal val="1.5"/>
                                          </p:val>
                                        </p:tav>
                                        <p:tav tm="100000">
                                          <p:val>
                                            <p:fltVal val="0.5"/>
                                          </p:val>
                                        </p:tav>
                                      </p:tavLst>
                                    </p:anim>
                                    <p:anim to="" calcmode="lin" valueType="num">
                                      <p:cBhvr>
                                        <p:cTn id="17" dur="500" fill="hold">
                                          <p:stCondLst>
                                            <p:cond delay="0"/>
                                          </p:stCondLst>
                                        </p:cTn>
                                        <p:tgtEl>
                                          <p:spTgt spid="6"/>
                                        </p:tgtEl>
                                        <p:attrNameLst>
                                          <p:attrName>ppt_w</p:attrName>
                                        </p:attrNameLst>
                                      </p:cBhvr>
                                      <p:tavLst>
                                        <p:tav tm="0">
                                          <p:val>
                                            <p:intVal val="0"/>
                                          </p:val>
                                        </p:tav>
                                        <p:tav tm="50000">
                                          <p:val>
                                            <p:strVal val="#ppt_w*1.2 *1.078228"/>
                                          </p:val>
                                        </p:tav>
                                        <p:tav tm="100000">
                                          <p:val>
                                            <p:strVal val="#ppt_w*1.078228"/>
                                          </p:val>
                                        </p:tav>
                                      </p:tavLst>
                                    </p:anim>
                                    <p:anim to="" calcmode="lin" valueType="num">
                                      <p:cBhvr>
                                        <p:cTn id="18" dur="500" fill="hold">
                                          <p:stCondLst>
                                            <p:cond delay="0"/>
                                          </p:stCondLst>
                                        </p:cTn>
                                        <p:tgtEl>
                                          <p:spTgt spid="6"/>
                                        </p:tgtEl>
                                        <p:attrNameLst>
                                          <p:attrName>ppt_h</p:attrName>
                                        </p:attrNameLst>
                                      </p:cBhvr>
                                      <p:tavLst>
                                        <p:tav tm="0">
                                          <p:val>
                                            <p:intVal val="0"/>
                                          </p:val>
                                        </p:tav>
                                        <p:tav tm="50000">
                                          <p:val>
                                            <p:strVal val="#ppt_h*1.2*1.078228"/>
                                          </p:val>
                                        </p:tav>
                                        <p:tav tm="100000">
                                          <p:val>
                                            <p:strVal val="#ppt_h*1.078228"/>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3"/>
                                        </p:tgtEl>
                                        <p:attrNameLst>
                                          <p:attrName>ppt_w</p:attrName>
                                        </p:attrNameLst>
                                      </p:cBhvr>
                                      <p:tavLst>
                                        <p:tav tm="0">
                                          <p:val>
                                            <p:strVal val="ppt_w"/>
                                          </p:val>
                                        </p:tav>
                                        <p:tav tm="100000">
                                          <p:val>
                                            <p:strVal val="#ppt_w*1.275605"/>
                                          </p:val>
                                        </p:tav>
                                      </p:tavLst>
                                    </p:anim>
                                    <p:anim to="" calcmode="lin" valueType="num">
                                      <p:cBhvr>
                                        <p:cTn id="21" dur="500" fill="hold">
                                          <p:stCondLst>
                                            <p:cond delay="0"/>
                                          </p:stCondLst>
                                        </p:cTn>
                                        <p:tgtEl>
                                          <p:spTgt spid="3"/>
                                        </p:tgtEl>
                                        <p:attrNameLst>
                                          <p:attrName>ppt_h</p:attrName>
                                        </p:attrNameLst>
                                      </p:cBhvr>
                                      <p:tavLst>
                                        <p:tav tm="0">
                                          <p:val>
                                            <p:strVal val="ppt_h"/>
                                          </p:val>
                                        </p:tav>
                                        <p:tav tm="100000">
                                          <p:val>
                                            <p:strVal val="#ppt_h*1.275605"/>
                                          </p:val>
                                        </p:tav>
                                      </p:tavLst>
                                    </p:anim>
                                    <p:anim to="" calcmode="lin" valueType="num">
                                      <p:cBhvr>
                                        <p:cTn id="22" dur="500" fill="hold">
                                          <p:stCondLst>
                                            <p:cond delay="0"/>
                                          </p:stCondLst>
                                        </p:cTn>
                                        <p:tgtEl>
                                          <p:spTgt spid="3"/>
                                        </p:tgtEl>
                                        <p:attrNameLst>
                                          <p:attrName>ppt_x</p:attrName>
                                        </p:attrNameLst>
                                      </p:cBhvr>
                                      <p:tavLst>
                                        <p:tav tm="0">
                                          <p:val>
                                            <p:strVal val="ppt_x"/>
                                          </p:val>
                                        </p:tav>
                                        <p:tav tm="100000">
                                          <p:val>
                                            <p:fltVal val="0.4086"/>
                                          </p:val>
                                        </p:tav>
                                      </p:tavLst>
                                    </p:anim>
                                    <p:anim to="" calcmode="lin" valueType="num">
                                      <p:cBhvr>
                                        <p:cTn id="23" dur="500" fill="hold">
                                          <p:stCondLst>
                                            <p:cond delay="0"/>
                                          </p:stCondLst>
                                        </p:cTn>
                                        <p:tgtEl>
                                          <p:spTgt spid="3"/>
                                        </p:tgtEl>
                                        <p:attrNameLst>
                                          <p:attrName>ppt_y</p:attrName>
                                        </p:attrNameLst>
                                      </p:cBhvr>
                                      <p:tavLst>
                                        <p:tav tm="0">
                                          <p:val>
                                            <p:strVal val="ppt_y"/>
                                          </p:val>
                                        </p:tav>
                                        <p:tav tm="100000">
                                          <p:val>
                                            <p:fltVal val="0.36454"/>
                                          </p:val>
                                        </p:tav>
                                      </p:tavLst>
                                    </p:anim>
                                    <p:anim to="" calcmode="lin" valueType="num">
                                      <p:cBhvr>
                                        <p:cTn id="24"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stCondLst>
                                            <p:cond delay="0"/>
                                          </p:stCondLst>
                                        </p:cTn>
                                        <p:tgtEl>
                                          <p:spTgt spid="9"/>
                                        </p:tgtEl>
                                        <p:attrNameLst>
                                          <p:attrName>ppt_x</p:attrName>
                                        </p:attrNameLst>
                                      </p:cBhvr>
                                      <p:tavLst>
                                        <p:tav tm="0">
                                          <p:val>
                                            <p:fltVal val="0.2871"/>
                                          </p:val>
                                        </p:tav>
                                        <p:tav tm="100000">
                                          <p:val>
                                            <p:fltVal val="0.2871"/>
                                          </p:val>
                                        </p:tav>
                                      </p:tavLst>
                                    </p:anim>
                                    <p:anim calcmode="lin" valueType="num">
                                      <p:cBhvr additive="base">
                                        <p:cTn id="30" dur="500" fill="hold">
                                          <p:stCondLst>
                                            <p:cond delay="0"/>
                                          </p:stCondLst>
                                        </p:cTn>
                                        <p:tgtEl>
                                          <p:spTgt spid="9"/>
                                        </p:tgtEl>
                                        <p:attrNameLst>
                                          <p:attrName>ppt_y</p:attrName>
                                        </p:attrNameLst>
                                      </p:cBhvr>
                                      <p:tavLst>
                                        <p:tav tm="0">
                                          <p:val>
                                            <p:fltVal val="1.5"/>
                                          </p:val>
                                        </p:tav>
                                        <p:tav tm="100000">
                                          <p:val>
                                            <p:fltVal val="0.5"/>
                                          </p:val>
                                        </p:tav>
                                      </p:tavLst>
                                    </p:anim>
                                    <p:anim to="" calcmode="lin" valueType="num">
                                      <p:cBhvr>
                                        <p:cTn id="31" dur="500" fill="hold">
                                          <p:stCondLst>
                                            <p:cond delay="0"/>
                                          </p:stCondLst>
                                        </p:cTn>
                                        <p:tgtEl>
                                          <p:spTgt spid="9"/>
                                        </p:tgtEl>
                                        <p:attrNameLst>
                                          <p:attrName>ppt_w</p:attrName>
                                        </p:attrNameLst>
                                      </p:cBhvr>
                                      <p:tavLst>
                                        <p:tav tm="0">
                                          <p:val>
                                            <p:intVal val="0"/>
                                          </p:val>
                                        </p:tav>
                                        <p:tav tm="50000">
                                          <p:val>
                                            <p:strVal val="#ppt_w*1.2 *0.9432634"/>
                                          </p:val>
                                        </p:tav>
                                        <p:tav tm="100000">
                                          <p:val>
                                            <p:strVal val="#ppt_w*0.9432634"/>
                                          </p:val>
                                        </p:tav>
                                      </p:tavLst>
                                    </p:anim>
                                    <p:anim to="" calcmode="lin" valueType="num">
                                      <p:cBhvr>
                                        <p:cTn id="32" dur="500" fill="hold">
                                          <p:stCondLst>
                                            <p:cond delay="0"/>
                                          </p:stCondLst>
                                        </p:cTn>
                                        <p:tgtEl>
                                          <p:spTgt spid="9"/>
                                        </p:tgtEl>
                                        <p:attrNameLst>
                                          <p:attrName>ppt_h</p:attrName>
                                        </p:attrNameLst>
                                      </p:cBhvr>
                                      <p:tavLst>
                                        <p:tav tm="0">
                                          <p:val>
                                            <p:intVal val="0"/>
                                          </p:val>
                                        </p:tav>
                                        <p:tav tm="50000">
                                          <p:val>
                                            <p:strVal val="#ppt_h*1.2*0.9432634"/>
                                          </p:val>
                                        </p:tav>
                                        <p:tav tm="100000">
                                          <p:val>
                                            <p:strVal val="#ppt_h*0.9432634"/>
                                          </p:val>
                                        </p:tav>
                                      </p:tavLst>
                                    </p:anim>
                                  </p:childTnLst>
                                </p:cTn>
                              </p:par>
                              <p:par>
                                <p:cTn id="33" presetID="0" presetClass="entr" presetSubtype="0" fill="hold" grpId="1" nodeType="withEffect">
                                  <p:stCondLst>
                                    <p:cond delay="0"/>
                                  </p:stCondLst>
                                  <p:childTnLst>
                                    <p:anim to="" calcmode="lin" valueType="num">
                                      <p:cBhvr>
                                        <p:cTn id="34" dur="500" fill="hold">
                                          <p:stCondLst>
                                            <p:cond delay="0"/>
                                          </p:stCondLst>
                                        </p:cTn>
                                        <p:tgtEl>
                                          <p:spTgt spid="6"/>
                                        </p:tgtEl>
                                        <p:attrNameLst>
                                          <p:attrName>ppt_w</p:attrName>
                                        </p:attrNameLst>
                                      </p:cBhvr>
                                      <p:tavLst>
                                        <p:tav tm="0">
                                          <p:val>
                                            <p:strVal val="ppt_w"/>
                                          </p:val>
                                        </p:tav>
                                        <p:tav tm="100000">
                                          <p:val>
                                            <p:strVal val="#ppt_w*1.017053"/>
                                          </p:val>
                                        </p:tav>
                                      </p:tavLst>
                                    </p:anim>
                                    <p:anim to="" calcmode="lin" valueType="num">
                                      <p:cBhvr>
                                        <p:cTn id="35" dur="500" fill="hold">
                                          <p:stCondLst>
                                            <p:cond delay="0"/>
                                          </p:stCondLst>
                                        </p:cTn>
                                        <p:tgtEl>
                                          <p:spTgt spid="6"/>
                                        </p:tgtEl>
                                        <p:attrNameLst>
                                          <p:attrName>ppt_h</p:attrName>
                                        </p:attrNameLst>
                                      </p:cBhvr>
                                      <p:tavLst>
                                        <p:tav tm="0">
                                          <p:val>
                                            <p:strVal val="ppt_h"/>
                                          </p:val>
                                        </p:tav>
                                        <p:tav tm="100000">
                                          <p:val>
                                            <p:strVal val="#ppt_h*1.017053"/>
                                          </p:val>
                                        </p:tav>
                                      </p:tavLst>
                                    </p:anim>
                                    <p:anim to="" calcmode="lin" valueType="num">
                                      <p:cBhvr>
                                        <p:cTn id="36" dur="500" fill="hold">
                                          <p:stCondLst>
                                            <p:cond delay="0"/>
                                          </p:stCondLst>
                                        </p:cTn>
                                        <p:tgtEl>
                                          <p:spTgt spid="6"/>
                                        </p:tgtEl>
                                        <p:attrNameLst>
                                          <p:attrName>ppt_x</p:attrName>
                                        </p:attrNameLst>
                                      </p:cBhvr>
                                      <p:tavLst>
                                        <p:tav tm="0">
                                          <p:val>
                                            <p:strVal val="ppt_x"/>
                                          </p:val>
                                        </p:tav>
                                        <p:tav tm="100000">
                                          <p:val>
                                            <p:fltVal val="0.22395"/>
                                          </p:val>
                                        </p:tav>
                                      </p:tavLst>
                                    </p:anim>
                                    <p:anim to="" calcmode="lin" valueType="num">
                                      <p:cBhvr>
                                        <p:cTn id="37" dur="500" fill="hold">
                                          <p:stCondLst>
                                            <p:cond delay="0"/>
                                          </p:stCondLst>
                                        </p:cTn>
                                        <p:tgtEl>
                                          <p:spTgt spid="6"/>
                                        </p:tgtEl>
                                        <p:attrNameLst>
                                          <p:attrName>ppt_y</p:attrName>
                                        </p:attrNameLst>
                                      </p:cBhvr>
                                      <p:tavLst>
                                        <p:tav tm="0">
                                          <p:val>
                                            <p:strVal val="ppt_y"/>
                                          </p:val>
                                        </p:tav>
                                        <p:tav tm="100000">
                                          <p:val>
                                            <p:fltVal val="0.3923"/>
                                          </p:val>
                                        </p:tav>
                                      </p:tavLst>
                                    </p:anim>
                                    <p:anim to="" calcmode="lin" valueType="num">
                                      <p:cBhvr>
                                        <p:cTn id="38"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39" presetID="0" presetClass="entr" presetSubtype="0" fill="hold" grpId="2" nodeType="withEffect">
                                  <p:stCondLst>
                                    <p:cond delay="0"/>
                                  </p:stCondLst>
                                  <p:childTnLst>
                                    <p:anim to="" calcmode="lin" valueType="num">
                                      <p:cBhvr>
                                        <p:cTn id="40" dur="500" fill="hold">
                                          <p:stCondLst>
                                            <p:cond delay="0"/>
                                          </p:stCondLst>
                                        </p:cTn>
                                        <p:tgtEl>
                                          <p:spTgt spid="3"/>
                                        </p:tgtEl>
                                        <p:attrNameLst>
                                          <p:attrName>ppt_w</p:attrName>
                                        </p:attrNameLst>
                                      </p:cBhvr>
                                      <p:tavLst>
                                        <p:tav tm="0">
                                          <p:val>
                                            <p:strVal val="ppt_w"/>
                                          </p:val>
                                        </p:tav>
                                        <p:tav tm="100000">
                                          <p:val>
                                            <p:strVal val="#ppt_w*1.203232"/>
                                          </p:val>
                                        </p:tav>
                                      </p:tavLst>
                                    </p:anim>
                                    <p:anim to="" calcmode="lin" valueType="num">
                                      <p:cBhvr>
                                        <p:cTn id="41" dur="500" fill="hold">
                                          <p:stCondLst>
                                            <p:cond delay="0"/>
                                          </p:stCondLst>
                                        </p:cTn>
                                        <p:tgtEl>
                                          <p:spTgt spid="3"/>
                                        </p:tgtEl>
                                        <p:attrNameLst>
                                          <p:attrName>ppt_h</p:attrName>
                                        </p:attrNameLst>
                                      </p:cBhvr>
                                      <p:tavLst>
                                        <p:tav tm="0">
                                          <p:val>
                                            <p:strVal val="ppt_h"/>
                                          </p:val>
                                        </p:tav>
                                        <p:tav tm="100000">
                                          <p:val>
                                            <p:strVal val="#ppt_h*1.203232"/>
                                          </p:val>
                                        </p:tav>
                                      </p:tavLst>
                                    </p:anim>
                                    <p:anim to="" calcmode="lin" valueType="num">
                                      <p:cBhvr>
                                        <p:cTn id="42" dur="500" fill="hold">
                                          <p:stCondLst>
                                            <p:cond delay="0"/>
                                          </p:stCondLst>
                                        </p:cTn>
                                        <p:tgtEl>
                                          <p:spTgt spid="3"/>
                                        </p:tgtEl>
                                        <p:attrNameLst>
                                          <p:attrName>ppt_x</p:attrName>
                                        </p:attrNameLst>
                                      </p:cBhvr>
                                      <p:tavLst>
                                        <p:tav tm="0">
                                          <p:val>
                                            <p:strVal val="ppt_x"/>
                                          </p:val>
                                        </p:tav>
                                        <p:tav tm="100000">
                                          <p:val>
                                            <p:fltVal val="0.39109"/>
                                          </p:val>
                                        </p:tav>
                                      </p:tavLst>
                                    </p:anim>
                                    <p:anim to="" calcmode="lin" valueType="num">
                                      <p:cBhvr>
                                        <p:cTn id="43" dur="500" fill="hold">
                                          <p:stCondLst>
                                            <p:cond delay="0"/>
                                          </p:stCondLst>
                                        </p:cTn>
                                        <p:tgtEl>
                                          <p:spTgt spid="3"/>
                                        </p:tgtEl>
                                        <p:attrNameLst>
                                          <p:attrName>ppt_y</p:attrName>
                                        </p:attrNameLst>
                                      </p:cBhvr>
                                      <p:tavLst>
                                        <p:tav tm="0">
                                          <p:val>
                                            <p:strVal val="ppt_y"/>
                                          </p:val>
                                        </p:tav>
                                        <p:tav tm="100000">
                                          <p:val>
                                            <p:fltVal val="0.26452"/>
                                          </p:val>
                                        </p:tav>
                                      </p:tavLst>
                                    </p:anim>
                                    <p:anim to="" calcmode="lin" valueType="num">
                                      <p:cBhvr>
                                        <p:cTn id="44"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stCondLst>
                                            <p:cond delay="0"/>
                                          </p:stCondLst>
                                        </p:cTn>
                                        <p:tgtEl>
                                          <p:spTgt spid="10"/>
                                        </p:tgtEl>
                                        <p:attrNameLst>
                                          <p:attrName>ppt_x</p:attrName>
                                        </p:attrNameLst>
                                      </p:cBhvr>
                                      <p:tavLst>
                                        <p:tav tm="0">
                                          <p:val>
                                            <p:fltVal val="0.5"/>
                                          </p:val>
                                        </p:tav>
                                        <p:tav tm="100000">
                                          <p:val>
                                            <p:fltVal val="0.5"/>
                                          </p:val>
                                        </p:tav>
                                      </p:tavLst>
                                    </p:anim>
                                    <p:anim calcmode="lin" valueType="num">
                                      <p:cBhvr additive="base">
                                        <p:cTn id="50" dur="500" fill="hold">
                                          <p:stCondLst>
                                            <p:cond delay="0"/>
                                          </p:stCondLst>
                                        </p:cTn>
                                        <p:tgtEl>
                                          <p:spTgt spid="10"/>
                                        </p:tgtEl>
                                        <p:attrNameLst>
                                          <p:attrName>ppt_y</p:attrName>
                                        </p:attrNameLst>
                                      </p:cBhvr>
                                      <p:tavLst>
                                        <p:tav tm="0">
                                          <p:val>
                                            <p:fltVal val="1.5"/>
                                          </p:val>
                                        </p:tav>
                                        <p:tav tm="100000">
                                          <p:val>
                                            <p:fltVal val="0.5"/>
                                          </p:val>
                                        </p:tav>
                                      </p:tavLst>
                                    </p:anim>
                                    <p:anim to="" calcmode="lin" valueType="num">
                                      <p:cBhvr>
                                        <p:cTn id="51" dur="500" fill="hold">
                                          <p:stCondLst>
                                            <p:cond delay="0"/>
                                          </p:stCondLst>
                                        </p:cTn>
                                        <p:tgtEl>
                                          <p:spTgt spid="10"/>
                                        </p:tgtEl>
                                        <p:attrNameLst>
                                          <p:attrName>ppt_w</p:attrName>
                                        </p:attrNameLst>
                                      </p:cBhvr>
                                      <p:tavLst>
                                        <p:tav tm="0">
                                          <p:val>
                                            <p:intVal val="0"/>
                                          </p:val>
                                        </p:tav>
                                        <p:tav tm="50000">
                                          <p:val>
                                            <p:strVal val="#ppt_w*1.2 *0.8863242"/>
                                          </p:val>
                                        </p:tav>
                                        <p:tav tm="100000">
                                          <p:val>
                                            <p:strVal val="#ppt_w*0.8863242"/>
                                          </p:val>
                                        </p:tav>
                                      </p:tavLst>
                                    </p:anim>
                                    <p:anim to="" calcmode="lin" valueType="num">
                                      <p:cBhvr>
                                        <p:cTn id="52" dur="500" fill="hold">
                                          <p:stCondLst>
                                            <p:cond delay="0"/>
                                          </p:stCondLst>
                                        </p:cTn>
                                        <p:tgtEl>
                                          <p:spTgt spid="10"/>
                                        </p:tgtEl>
                                        <p:attrNameLst>
                                          <p:attrName>ppt_h</p:attrName>
                                        </p:attrNameLst>
                                      </p:cBhvr>
                                      <p:tavLst>
                                        <p:tav tm="0">
                                          <p:val>
                                            <p:intVal val="0"/>
                                          </p:val>
                                        </p:tav>
                                        <p:tav tm="50000">
                                          <p:val>
                                            <p:strVal val="#ppt_h*1.2*0.8863242"/>
                                          </p:val>
                                        </p:tav>
                                        <p:tav tm="100000">
                                          <p:val>
                                            <p:strVal val="#ppt_h*0.8863242"/>
                                          </p:val>
                                        </p:tav>
                                      </p:tavLst>
                                    </p:anim>
                                    <p:anim to="" calcmode="lin" valueType="num">
                                      <p:cBhvr>
                                        <p:cTn id="53" dur="500" fill="hold">
                                          <p:stCondLst>
                                            <p:cond delay="0"/>
                                          </p:stCondLst>
                                        </p:cTn>
                                        <p:tgtEl>
                                          <p:spTgt spid="10"/>
                                        </p:tgtEl>
                                        <p:attrNameLst>
                                          <p:attrName>transform.rotation_z</p:attrName>
                                        </p:attrNameLst>
                                      </p:cBhvr>
                                      <p:tavLst>
                                        <p:tav tm="0">
                                          <p:val>
                                            <p:fltVal val="-90"/>
                                          </p:val>
                                        </p:tav>
                                        <p:tav tm="100000">
                                          <p:val>
                                            <p:strVal val="#ppt_r"/>
                                          </p:val>
                                        </p:tav>
                                      </p:tavLst>
                                    </p:anim>
                                  </p:childTnLst>
                                </p:cTn>
                              </p:par>
                              <p:par>
                                <p:cTn id="54" presetID="0" presetClass="entr" presetSubtype="0" fill="hold" grpId="1" nodeType="withEffect">
                                  <p:stCondLst>
                                    <p:cond delay="0"/>
                                  </p:stCondLst>
                                  <p:childTnLst>
                                    <p:anim to="" calcmode="lin" valueType="num">
                                      <p:cBhvr>
                                        <p:cTn id="55" dur="500" fill="hold">
                                          <p:stCondLst>
                                            <p:cond delay="0"/>
                                          </p:stCondLst>
                                        </p:cTn>
                                        <p:tgtEl>
                                          <p:spTgt spid="9"/>
                                        </p:tgtEl>
                                        <p:attrNameLst>
                                          <p:attrName>ppt_w</p:attrName>
                                        </p:attrNameLst>
                                      </p:cBhvr>
                                      <p:tavLst>
                                        <p:tav tm="0">
                                          <p:val>
                                            <p:strVal val="ppt_w"/>
                                          </p:val>
                                        </p:tav>
                                        <p:tav tm="100000">
                                          <p:val>
                                            <p:strVal val="#ppt_w*0.8360372"/>
                                          </p:val>
                                        </p:tav>
                                      </p:tavLst>
                                    </p:anim>
                                    <p:anim to="" calcmode="lin" valueType="num">
                                      <p:cBhvr>
                                        <p:cTn id="56" dur="500" fill="hold">
                                          <p:stCondLst>
                                            <p:cond delay="0"/>
                                          </p:stCondLst>
                                        </p:cTn>
                                        <p:tgtEl>
                                          <p:spTgt spid="9"/>
                                        </p:tgtEl>
                                        <p:attrNameLst>
                                          <p:attrName>ppt_h</p:attrName>
                                        </p:attrNameLst>
                                      </p:cBhvr>
                                      <p:tavLst>
                                        <p:tav tm="0">
                                          <p:val>
                                            <p:strVal val="ppt_h"/>
                                          </p:val>
                                        </p:tav>
                                        <p:tav tm="100000">
                                          <p:val>
                                            <p:strVal val="#ppt_h*0.8360372"/>
                                          </p:val>
                                        </p:tav>
                                      </p:tavLst>
                                    </p:anim>
                                    <p:anim to="" calcmode="lin" valueType="num">
                                      <p:cBhvr>
                                        <p:cTn id="57" dur="500" fill="hold">
                                          <p:stCondLst>
                                            <p:cond delay="0"/>
                                          </p:stCondLst>
                                        </p:cTn>
                                        <p:tgtEl>
                                          <p:spTgt spid="9"/>
                                        </p:tgtEl>
                                        <p:attrNameLst>
                                          <p:attrName>ppt_x</p:attrName>
                                        </p:attrNameLst>
                                      </p:cBhvr>
                                      <p:tavLst>
                                        <p:tav tm="0">
                                          <p:val>
                                            <p:strVal val="ppt_x"/>
                                          </p:val>
                                        </p:tav>
                                        <p:tav tm="100000">
                                          <p:val>
                                            <p:fltVal val="0.06837"/>
                                          </p:val>
                                        </p:tav>
                                      </p:tavLst>
                                    </p:anim>
                                    <p:anim to="" calcmode="lin" valueType="num">
                                      <p:cBhvr>
                                        <p:cTn id="58" dur="500" fill="hold">
                                          <p:stCondLst>
                                            <p:cond delay="0"/>
                                          </p:stCondLst>
                                        </p:cTn>
                                        <p:tgtEl>
                                          <p:spTgt spid="9"/>
                                        </p:tgtEl>
                                        <p:attrNameLst>
                                          <p:attrName>ppt_y</p:attrName>
                                        </p:attrNameLst>
                                      </p:cBhvr>
                                      <p:tavLst>
                                        <p:tav tm="0">
                                          <p:val>
                                            <p:strVal val="ppt_y"/>
                                          </p:val>
                                        </p:tav>
                                        <p:tav tm="100000">
                                          <p:val>
                                            <p:fltVal val="0.31503"/>
                                          </p:val>
                                        </p:tav>
                                      </p:tavLst>
                                    </p:anim>
                                    <p:anim to="" calcmode="lin" valueType="num">
                                      <p:cBhvr>
                                        <p:cTn id="59"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60" presetID="0" presetClass="entr" presetSubtype="0" fill="hold" grpId="2" nodeType="withEffect">
                                  <p:stCondLst>
                                    <p:cond delay="0"/>
                                  </p:stCondLst>
                                  <p:childTnLst>
                                    <p:anim to="" calcmode="lin" valueType="num">
                                      <p:cBhvr>
                                        <p:cTn id="61" dur="500" fill="hold">
                                          <p:stCondLst>
                                            <p:cond delay="0"/>
                                          </p:stCondLst>
                                        </p:cTn>
                                        <p:tgtEl>
                                          <p:spTgt spid="6"/>
                                        </p:tgtEl>
                                        <p:attrNameLst>
                                          <p:attrName>ppt_w</p:attrName>
                                        </p:attrNameLst>
                                      </p:cBhvr>
                                      <p:tavLst>
                                        <p:tav tm="0">
                                          <p:val>
                                            <p:strVal val="ppt_w"/>
                                          </p:val>
                                        </p:tav>
                                        <p:tav tm="100000">
                                          <p:val>
                                            <p:strVal val="#ppt_w*0.9014391"/>
                                          </p:val>
                                        </p:tav>
                                      </p:tavLst>
                                    </p:anim>
                                    <p:anim to="" calcmode="lin" valueType="num">
                                      <p:cBhvr>
                                        <p:cTn id="62" dur="500" fill="hold">
                                          <p:stCondLst>
                                            <p:cond delay="0"/>
                                          </p:stCondLst>
                                        </p:cTn>
                                        <p:tgtEl>
                                          <p:spTgt spid="6"/>
                                        </p:tgtEl>
                                        <p:attrNameLst>
                                          <p:attrName>ppt_h</p:attrName>
                                        </p:attrNameLst>
                                      </p:cBhvr>
                                      <p:tavLst>
                                        <p:tav tm="0">
                                          <p:val>
                                            <p:strVal val="ppt_h"/>
                                          </p:val>
                                        </p:tav>
                                        <p:tav tm="100000">
                                          <p:val>
                                            <p:strVal val="#ppt_h*0.9014391"/>
                                          </p:val>
                                        </p:tav>
                                      </p:tavLst>
                                    </p:anim>
                                    <p:anim to="" calcmode="lin" valueType="num">
                                      <p:cBhvr>
                                        <p:cTn id="63" dur="500" fill="hold">
                                          <p:stCondLst>
                                            <p:cond delay="0"/>
                                          </p:stCondLst>
                                        </p:cTn>
                                        <p:tgtEl>
                                          <p:spTgt spid="6"/>
                                        </p:tgtEl>
                                        <p:attrNameLst>
                                          <p:attrName>ppt_x</p:attrName>
                                        </p:attrNameLst>
                                      </p:cBhvr>
                                      <p:tavLst>
                                        <p:tav tm="0">
                                          <p:val>
                                            <p:strVal val="ppt_x"/>
                                          </p:val>
                                        </p:tav>
                                        <p:tav tm="100000">
                                          <p:val>
                                            <p:fltVal val="-0.00322"/>
                                          </p:val>
                                        </p:tav>
                                      </p:tavLst>
                                    </p:anim>
                                    <p:anim to="" calcmode="lin" valueType="num">
                                      <p:cBhvr>
                                        <p:cTn id="64" dur="500" fill="hold">
                                          <p:stCondLst>
                                            <p:cond delay="0"/>
                                          </p:stCondLst>
                                        </p:cTn>
                                        <p:tgtEl>
                                          <p:spTgt spid="6"/>
                                        </p:tgtEl>
                                        <p:attrNameLst>
                                          <p:attrName>ppt_y</p:attrName>
                                        </p:attrNameLst>
                                      </p:cBhvr>
                                      <p:tavLst>
                                        <p:tav tm="0">
                                          <p:val>
                                            <p:strVal val="ppt_y"/>
                                          </p:val>
                                        </p:tav>
                                        <p:tav tm="100000">
                                          <p:val>
                                            <p:fltVal val="0.38965"/>
                                          </p:val>
                                        </p:tav>
                                      </p:tavLst>
                                    </p:anim>
                                    <p:anim to="" calcmode="lin" valueType="num">
                                      <p:cBhvr>
                                        <p:cTn id="65"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66" presetID="0" presetClass="entr" presetSubtype="0" fill="hold" grpId="3" nodeType="withEffect">
                                  <p:stCondLst>
                                    <p:cond delay="0"/>
                                  </p:stCondLst>
                                  <p:childTnLst>
                                    <p:anim to="" calcmode="lin" valueType="num">
                                      <p:cBhvr>
                                        <p:cTn id="67" dur="500" fill="hold">
                                          <p:stCondLst>
                                            <p:cond delay="0"/>
                                          </p:stCondLst>
                                        </p:cTn>
                                        <p:tgtEl>
                                          <p:spTgt spid="3"/>
                                        </p:tgtEl>
                                        <p:attrNameLst>
                                          <p:attrName>ppt_w</p:attrName>
                                        </p:attrNameLst>
                                      </p:cBhvr>
                                      <p:tavLst>
                                        <p:tav tm="0">
                                          <p:val>
                                            <p:strVal val="ppt_w"/>
                                          </p:val>
                                        </p:tav>
                                        <p:tav tm="100000">
                                          <p:val>
                                            <p:strVal val="#ppt_w*1.066453"/>
                                          </p:val>
                                        </p:tav>
                                      </p:tavLst>
                                    </p:anim>
                                    <p:anim to="" calcmode="lin" valueType="num">
                                      <p:cBhvr>
                                        <p:cTn id="68" dur="500" fill="hold">
                                          <p:stCondLst>
                                            <p:cond delay="0"/>
                                          </p:stCondLst>
                                        </p:cTn>
                                        <p:tgtEl>
                                          <p:spTgt spid="3"/>
                                        </p:tgtEl>
                                        <p:attrNameLst>
                                          <p:attrName>ppt_h</p:attrName>
                                        </p:attrNameLst>
                                      </p:cBhvr>
                                      <p:tavLst>
                                        <p:tav tm="0">
                                          <p:val>
                                            <p:strVal val="ppt_h"/>
                                          </p:val>
                                        </p:tav>
                                        <p:tav tm="100000">
                                          <p:val>
                                            <p:strVal val="#ppt_h*1.066453"/>
                                          </p:val>
                                        </p:tav>
                                      </p:tavLst>
                                    </p:anim>
                                    <p:anim to="" calcmode="lin" valueType="num">
                                      <p:cBhvr>
                                        <p:cTn id="69" dur="500" fill="hold">
                                          <p:stCondLst>
                                            <p:cond delay="0"/>
                                          </p:stCondLst>
                                        </p:cTn>
                                        <p:tgtEl>
                                          <p:spTgt spid="3"/>
                                        </p:tgtEl>
                                        <p:attrNameLst>
                                          <p:attrName>ppt_x</p:attrName>
                                        </p:attrNameLst>
                                      </p:cBhvr>
                                      <p:tavLst>
                                        <p:tav tm="0">
                                          <p:val>
                                            <p:strVal val="ppt_x"/>
                                          </p:val>
                                        </p:tav>
                                        <p:tav tm="100000">
                                          <p:val>
                                            <p:fltVal val="-0.08816"/>
                                          </p:val>
                                        </p:tav>
                                      </p:tavLst>
                                    </p:anim>
                                    <p:anim to="" calcmode="lin" valueType="num">
                                      <p:cBhvr>
                                        <p:cTn id="70" dur="500" fill="hold">
                                          <p:stCondLst>
                                            <p:cond delay="0"/>
                                          </p:stCondLst>
                                        </p:cTn>
                                        <p:tgtEl>
                                          <p:spTgt spid="3"/>
                                        </p:tgtEl>
                                        <p:attrNameLst>
                                          <p:attrName>ppt_y</p:attrName>
                                        </p:attrNameLst>
                                      </p:cBhvr>
                                      <p:tavLst>
                                        <p:tav tm="0">
                                          <p:val>
                                            <p:strVal val="ppt_y"/>
                                          </p:val>
                                        </p:tav>
                                        <p:tav tm="100000">
                                          <p:val>
                                            <p:fltVal val="0.19213"/>
                                          </p:val>
                                        </p:tav>
                                      </p:tavLst>
                                    </p:anim>
                                    <p:anim to="" calcmode="lin" valueType="num">
                                      <p:cBhvr>
                                        <p:cTn id="71"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500" fill="hold">
                                          <p:stCondLst>
                                            <p:cond delay="0"/>
                                          </p:stCondLst>
                                        </p:cTn>
                                        <p:tgtEl>
                                          <p:spTgt spid="11"/>
                                        </p:tgtEl>
                                        <p:attrNameLst>
                                          <p:attrName>ppt_x</p:attrName>
                                        </p:attrNameLst>
                                      </p:cBhvr>
                                      <p:tavLst>
                                        <p:tav tm="0">
                                          <p:val>
                                            <p:fltVal val="0.5"/>
                                          </p:val>
                                        </p:tav>
                                        <p:tav tm="100000">
                                          <p:val>
                                            <p:fltVal val="0.5"/>
                                          </p:val>
                                        </p:tav>
                                      </p:tavLst>
                                    </p:anim>
                                    <p:anim calcmode="lin" valueType="num">
                                      <p:cBhvr additive="base">
                                        <p:cTn id="77" dur="500" fill="hold">
                                          <p:stCondLst>
                                            <p:cond delay="0"/>
                                          </p:stCondLst>
                                        </p:cTn>
                                        <p:tgtEl>
                                          <p:spTgt spid="11"/>
                                        </p:tgtEl>
                                        <p:attrNameLst>
                                          <p:attrName>ppt_y</p:attrName>
                                        </p:attrNameLst>
                                      </p:cBhvr>
                                      <p:tavLst>
                                        <p:tav tm="0" fmla="0.5-(#ppt_h*0.67)/2*((1.5-1.5*$)^3-(1.5-1.5*$)^2)*8/9">
                                          <p:val>
                                            <p:intVal val="0"/>
                                          </p:val>
                                        </p:tav>
                                        <p:tav tm="100000">
                                          <p:val>
                                            <p:fltVal val="1"/>
                                          </p:val>
                                        </p:tav>
                                      </p:tavLst>
                                    </p:anim>
                                    <p:anim to="" calcmode="lin" valueType="num">
                                      <p:cBhvr>
                                        <p:cTn id="78" dur="500" fill="hold">
                                          <p:stCondLst>
                                            <p:cond delay="0"/>
                                          </p:stCondLst>
                                        </p:cTn>
                                        <p:tgtEl>
                                          <p:spTgt spid="11"/>
                                        </p:tgtEl>
                                        <p:attrNameLst>
                                          <p:attrName>ppt_w</p:attrName>
                                        </p:attrNameLst>
                                      </p:cBhvr>
                                      <p:tavLst>
                                        <p:tav tm="0">
                                          <p:val>
                                            <p:strVal val="#ppt_w"/>
                                          </p:val>
                                        </p:tav>
                                        <p:tav tm="100000">
                                          <p:val>
                                            <p:strVal val="#ppt_w*0.6713287"/>
                                          </p:val>
                                        </p:tav>
                                      </p:tavLst>
                                    </p:anim>
                                    <p:anim to="" calcmode="lin" valueType="num">
                                      <p:cBhvr>
                                        <p:cTn id="79" dur="500" fill="hold">
                                          <p:stCondLst>
                                            <p:cond delay="0"/>
                                          </p:stCondLst>
                                        </p:cTn>
                                        <p:tgtEl>
                                          <p:spTgt spid="11"/>
                                        </p:tgtEl>
                                        <p:attrNameLst>
                                          <p:attrName>ppt_h</p:attrName>
                                        </p:attrNameLst>
                                      </p:cBhvr>
                                      <p:tavLst>
                                        <p:tav tm="0" fmla="(#ppt_h*0.67)-(#ppt_h*0.67)*((1.5-1.5*$)^3-(1.5-1.5*$)^2)">
                                          <p:val>
                                            <p:intVal val="0"/>
                                          </p:val>
                                        </p:tav>
                                        <p:tav tm="100000">
                                          <p:val>
                                            <p:fltVal val="1"/>
                                          </p:val>
                                        </p:tav>
                                      </p:tavLst>
                                    </p:anim>
                                  </p:childTnLst>
                                </p:cTn>
                              </p:par>
                              <p:par>
                                <p:cTn id="80" presetID="0" presetClass="entr" presetSubtype="0" fill="hold" grpId="1" nodeType="withEffect">
                                  <p:stCondLst>
                                    <p:cond delay="0"/>
                                  </p:stCondLst>
                                  <p:childTnLst>
                                    <p:anim to="" calcmode="lin" valueType="num">
                                      <p:cBhvr>
                                        <p:cTn id="81" dur="500" fill="hold">
                                          <p:stCondLst>
                                            <p:cond delay="0"/>
                                          </p:stCondLst>
                                        </p:cTn>
                                        <p:tgtEl>
                                          <p:spTgt spid="10"/>
                                        </p:tgtEl>
                                        <p:attrNameLst>
                                          <p:attrName>ppt_w</p:attrName>
                                        </p:attrNameLst>
                                      </p:cBhvr>
                                      <p:tavLst>
                                        <p:tav tm="0">
                                          <p:val>
                                            <p:strVal val="ppt_w"/>
                                          </p:val>
                                        </p:tav>
                                        <p:tav tm="100000">
                                          <p:val>
                                            <p:strVal val="#ppt_w*0.5950148"/>
                                          </p:val>
                                        </p:tav>
                                      </p:tavLst>
                                    </p:anim>
                                    <p:anim to="" calcmode="lin" valueType="num">
                                      <p:cBhvr>
                                        <p:cTn id="82" dur="500" fill="hold">
                                          <p:stCondLst>
                                            <p:cond delay="0"/>
                                          </p:stCondLst>
                                        </p:cTn>
                                        <p:tgtEl>
                                          <p:spTgt spid="10"/>
                                        </p:tgtEl>
                                        <p:attrNameLst>
                                          <p:attrName>ppt_h</p:attrName>
                                        </p:attrNameLst>
                                      </p:cBhvr>
                                      <p:tavLst>
                                        <p:tav tm="0">
                                          <p:val>
                                            <p:strVal val="ppt_h"/>
                                          </p:val>
                                        </p:tav>
                                        <p:tav tm="100000">
                                          <p:val>
                                            <p:strVal val="#ppt_h*0.5950149"/>
                                          </p:val>
                                        </p:tav>
                                      </p:tavLst>
                                    </p:anim>
                                    <p:anim to="" calcmode="lin" valueType="num">
                                      <p:cBhvr>
                                        <p:cTn id="83" dur="500" fill="hold">
                                          <p:stCondLst>
                                            <p:cond delay="0"/>
                                          </p:stCondLst>
                                        </p:cTn>
                                        <p:tgtEl>
                                          <p:spTgt spid="10"/>
                                        </p:tgtEl>
                                        <p:attrNameLst>
                                          <p:attrName>ppt_x</p:attrName>
                                        </p:attrNameLst>
                                      </p:cBhvr>
                                      <p:tavLst>
                                        <p:tav tm="0">
                                          <p:val>
                                            <p:strVal val="ppt_x"/>
                                          </p:val>
                                        </p:tav>
                                        <p:tav tm="100000">
                                          <p:val>
                                            <p:fltVal val="0.36853"/>
                                          </p:val>
                                        </p:tav>
                                      </p:tavLst>
                                    </p:anim>
                                    <p:anim to="" calcmode="lin" valueType="num">
                                      <p:cBhvr>
                                        <p:cTn id="84" dur="500" fill="hold">
                                          <p:stCondLst>
                                            <p:cond delay="0"/>
                                          </p:stCondLst>
                                        </p:cTn>
                                        <p:tgtEl>
                                          <p:spTgt spid="10"/>
                                        </p:tgtEl>
                                        <p:attrNameLst>
                                          <p:attrName>ppt_y</p:attrName>
                                        </p:attrNameLst>
                                      </p:cBhvr>
                                      <p:tavLst>
                                        <p:tav tm="0">
                                          <p:val>
                                            <p:strVal val="ppt_y"/>
                                          </p:val>
                                        </p:tav>
                                        <p:tav tm="100000">
                                          <p:val>
                                            <p:fltVal val="0.43045"/>
                                          </p:val>
                                        </p:tav>
                                      </p:tavLst>
                                    </p:anim>
                                    <p:anim to="" calcmode="lin" valueType="num">
                                      <p:cBhvr>
                                        <p:cTn id="85"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86" presetID="0" presetClass="entr" presetSubtype="0" fill="hold" grpId="2" nodeType="withEffect">
                                  <p:stCondLst>
                                    <p:cond delay="0"/>
                                  </p:stCondLst>
                                  <p:childTnLst>
                                    <p:anim to="" calcmode="lin" valueType="num">
                                      <p:cBhvr>
                                        <p:cTn id="87" dur="500" fill="hold">
                                          <p:stCondLst>
                                            <p:cond delay="0"/>
                                          </p:stCondLst>
                                        </p:cTn>
                                        <p:tgtEl>
                                          <p:spTgt spid="9"/>
                                        </p:tgtEl>
                                        <p:attrNameLst>
                                          <p:attrName>ppt_w</p:attrName>
                                        </p:attrNameLst>
                                      </p:cBhvr>
                                      <p:tavLst>
                                        <p:tav tm="0">
                                          <p:val>
                                            <p:strVal val="ppt_w"/>
                                          </p:val>
                                        </p:tav>
                                        <p:tav tm="100000">
                                          <p:val>
                                            <p:strVal val="#ppt_w*0.5612557"/>
                                          </p:val>
                                        </p:tav>
                                      </p:tavLst>
                                    </p:anim>
                                    <p:anim to="" calcmode="lin" valueType="num">
                                      <p:cBhvr>
                                        <p:cTn id="88" dur="500" fill="hold">
                                          <p:stCondLst>
                                            <p:cond delay="0"/>
                                          </p:stCondLst>
                                        </p:cTn>
                                        <p:tgtEl>
                                          <p:spTgt spid="9"/>
                                        </p:tgtEl>
                                        <p:attrNameLst>
                                          <p:attrName>ppt_h</p:attrName>
                                        </p:attrNameLst>
                                      </p:cBhvr>
                                      <p:tavLst>
                                        <p:tav tm="0">
                                          <p:val>
                                            <p:strVal val="ppt_h"/>
                                          </p:val>
                                        </p:tav>
                                        <p:tav tm="100000">
                                          <p:val>
                                            <p:strVal val="#ppt_h*0.5612557"/>
                                          </p:val>
                                        </p:tav>
                                      </p:tavLst>
                                    </p:anim>
                                    <p:anim to="" calcmode="lin" valueType="num">
                                      <p:cBhvr>
                                        <p:cTn id="89" dur="500" fill="hold">
                                          <p:stCondLst>
                                            <p:cond delay="0"/>
                                          </p:stCondLst>
                                        </p:cTn>
                                        <p:tgtEl>
                                          <p:spTgt spid="9"/>
                                        </p:tgtEl>
                                        <p:attrNameLst>
                                          <p:attrName>ppt_x</p:attrName>
                                        </p:attrNameLst>
                                      </p:cBhvr>
                                      <p:tavLst>
                                        <p:tav tm="0">
                                          <p:val>
                                            <p:strVal val="ppt_x"/>
                                          </p:val>
                                        </p:tav>
                                        <p:tav tm="100000">
                                          <p:val>
                                            <p:fltVal val="0.07877"/>
                                          </p:val>
                                        </p:tav>
                                      </p:tavLst>
                                    </p:anim>
                                    <p:anim to="" calcmode="lin" valueType="num">
                                      <p:cBhvr>
                                        <p:cTn id="90" dur="500" fill="hold">
                                          <p:stCondLst>
                                            <p:cond delay="0"/>
                                          </p:stCondLst>
                                        </p:cTn>
                                        <p:tgtEl>
                                          <p:spTgt spid="9"/>
                                        </p:tgtEl>
                                        <p:attrNameLst>
                                          <p:attrName>ppt_y</p:attrName>
                                        </p:attrNameLst>
                                      </p:cBhvr>
                                      <p:tavLst>
                                        <p:tav tm="0">
                                          <p:val>
                                            <p:strVal val="ppt_y"/>
                                          </p:val>
                                        </p:tav>
                                        <p:tav tm="100000">
                                          <p:val>
                                            <p:fltVal val="0.30938"/>
                                          </p:val>
                                        </p:tav>
                                      </p:tavLst>
                                    </p:anim>
                                    <p:anim to="" calcmode="lin" valueType="num">
                                      <p:cBhvr>
                                        <p:cTn id="91"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92" presetID="0" presetClass="entr" presetSubtype="0" fill="hold" grpId="3" nodeType="withEffect">
                                  <p:stCondLst>
                                    <p:cond delay="0"/>
                                  </p:stCondLst>
                                  <p:childTnLst>
                                    <p:anim to="" calcmode="lin" valueType="num">
                                      <p:cBhvr>
                                        <p:cTn id="93" dur="500" fill="hold">
                                          <p:stCondLst>
                                            <p:cond delay="0"/>
                                          </p:stCondLst>
                                        </p:cTn>
                                        <p:tgtEl>
                                          <p:spTgt spid="6"/>
                                        </p:tgtEl>
                                        <p:attrNameLst>
                                          <p:attrName>ppt_w</p:attrName>
                                        </p:attrNameLst>
                                      </p:cBhvr>
                                      <p:tavLst>
                                        <p:tav tm="0">
                                          <p:val>
                                            <p:strVal val="ppt_w"/>
                                          </p:val>
                                        </p:tav>
                                        <p:tav tm="100000">
                                          <p:val>
                                            <p:strVal val="#ppt_w*0.6051619"/>
                                          </p:val>
                                        </p:tav>
                                      </p:tavLst>
                                    </p:anim>
                                    <p:anim to="" calcmode="lin" valueType="num">
                                      <p:cBhvr>
                                        <p:cTn id="94" dur="500" fill="hold">
                                          <p:stCondLst>
                                            <p:cond delay="0"/>
                                          </p:stCondLst>
                                        </p:cTn>
                                        <p:tgtEl>
                                          <p:spTgt spid="6"/>
                                        </p:tgtEl>
                                        <p:attrNameLst>
                                          <p:attrName>ppt_h</p:attrName>
                                        </p:attrNameLst>
                                      </p:cBhvr>
                                      <p:tavLst>
                                        <p:tav tm="0">
                                          <p:val>
                                            <p:strVal val="ppt_h"/>
                                          </p:val>
                                        </p:tav>
                                        <p:tav tm="100000">
                                          <p:val>
                                            <p:strVal val="#ppt_h*0.6051618"/>
                                          </p:val>
                                        </p:tav>
                                      </p:tavLst>
                                    </p:anim>
                                    <p:anim to="" calcmode="lin" valueType="num">
                                      <p:cBhvr>
                                        <p:cTn id="95" dur="500" fill="hold">
                                          <p:stCondLst>
                                            <p:cond delay="0"/>
                                          </p:stCondLst>
                                        </p:cTn>
                                        <p:tgtEl>
                                          <p:spTgt spid="6"/>
                                        </p:tgtEl>
                                        <p:attrNameLst>
                                          <p:attrName>ppt_x</p:attrName>
                                        </p:attrNameLst>
                                      </p:cBhvr>
                                      <p:tavLst>
                                        <p:tav tm="0">
                                          <p:val>
                                            <p:strVal val="ppt_x"/>
                                          </p:val>
                                        </p:tav>
                                        <p:tav tm="100000">
                                          <p:val>
                                            <p:fltVal val="0.0307"/>
                                          </p:val>
                                        </p:tav>
                                      </p:tavLst>
                                    </p:anim>
                                    <p:anim to="" calcmode="lin" valueType="num">
                                      <p:cBhvr>
                                        <p:cTn id="96" dur="500" fill="hold">
                                          <p:stCondLst>
                                            <p:cond delay="0"/>
                                          </p:stCondLst>
                                        </p:cTn>
                                        <p:tgtEl>
                                          <p:spTgt spid="6"/>
                                        </p:tgtEl>
                                        <p:attrNameLst>
                                          <p:attrName>ppt_y</p:attrName>
                                        </p:attrNameLst>
                                      </p:cBhvr>
                                      <p:tavLst>
                                        <p:tav tm="0">
                                          <p:val>
                                            <p:strVal val="ppt_y"/>
                                          </p:val>
                                        </p:tav>
                                        <p:tav tm="100000">
                                          <p:val>
                                            <p:fltVal val="0.35948"/>
                                          </p:val>
                                        </p:tav>
                                      </p:tavLst>
                                    </p:anim>
                                    <p:anim to="" calcmode="lin" valueType="num">
                                      <p:cBhvr>
                                        <p:cTn id="97"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98" presetID="0" presetClass="entr" presetSubtype="0" fill="hold" grpId="4" nodeType="withEffect">
                                  <p:stCondLst>
                                    <p:cond delay="0"/>
                                  </p:stCondLst>
                                  <p:childTnLst>
                                    <p:anim to="" calcmode="lin" valueType="num">
                                      <p:cBhvr>
                                        <p:cTn id="99" dur="500" fill="hold">
                                          <p:stCondLst>
                                            <p:cond delay="0"/>
                                          </p:stCondLst>
                                        </p:cTn>
                                        <p:tgtEl>
                                          <p:spTgt spid="3"/>
                                        </p:tgtEl>
                                        <p:attrNameLst>
                                          <p:attrName>ppt_w</p:attrName>
                                        </p:attrNameLst>
                                      </p:cBhvr>
                                      <p:tavLst>
                                        <p:tav tm="0">
                                          <p:val>
                                            <p:strVal val="ppt_w"/>
                                          </p:val>
                                        </p:tav>
                                        <p:tav tm="100000">
                                          <p:val>
                                            <p:strVal val="#ppt_w*0.7159407"/>
                                          </p:val>
                                        </p:tav>
                                      </p:tavLst>
                                    </p:anim>
                                    <p:anim to="" calcmode="lin" valueType="num">
                                      <p:cBhvr>
                                        <p:cTn id="100" dur="500" fill="hold">
                                          <p:stCondLst>
                                            <p:cond delay="0"/>
                                          </p:stCondLst>
                                        </p:cTn>
                                        <p:tgtEl>
                                          <p:spTgt spid="3"/>
                                        </p:tgtEl>
                                        <p:attrNameLst>
                                          <p:attrName>ppt_h</p:attrName>
                                        </p:attrNameLst>
                                      </p:cBhvr>
                                      <p:tavLst>
                                        <p:tav tm="0">
                                          <p:val>
                                            <p:strVal val="ppt_h"/>
                                          </p:val>
                                        </p:tav>
                                        <p:tav tm="100000">
                                          <p:val>
                                            <p:strVal val="#ppt_h*0.7159407"/>
                                          </p:val>
                                        </p:tav>
                                      </p:tavLst>
                                    </p:anim>
                                    <p:anim to="" calcmode="lin" valueType="num">
                                      <p:cBhvr>
                                        <p:cTn id="101" dur="500" fill="hold">
                                          <p:stCondLst>
                                            <p:cond delay="0"/>
                                          </p:stCondLst>
                                        </p:cTn>
                                        <p:tgtEl>
                                          <p:spTgt spid="3"/>
                                        </p:tgtEl>
                                        <p:attrNameLst>
                                          <p:attrName>ppt_x</p:attrName>
                                        </p:attrNameLst>
                                      </p:cBhvr>
                                      <p:tavLst>
                                        <p:tav tm="0">
                                          <p:val>
                                            <p:strVal val="ppt_x"/>
                                          </p:val>
                                        </p:tav>
                                        <p:tav tm="100000">
                                          <p:val>
                                            <p:fltVal val="-0.02632"/>
                                          </p:val>
                                        </p:tav>
                                      </p:tavLst>
                                    </p:anim>
                                    <p:anim to="" calcmode="lin" valueType="num">
                                      <p:cBhvr>
                                        <p:cTn id="102" dur="500" fill="hold">
                                          <p:stCondLst>
                                            <p:cond delay="0"/>
                                          </p:stCondLst>
                                        </p:cTn>
                                        <p:tgtEl>
                                          <p:spTgt spid="3"/>
                                        </p:tgtEl>
                                        <p:attrNameLst>
                                          <p:attrName>ppt_y</p:attrName>
                                        </p:attrNameLst>
                                      </p:cBhvr>
                                      <p:tavLst>
                                        <p:tav tm="0">
                                          <p:val>
                                            <p:strVal val="ppt_y"/>
                                          </p:val>
                                        </p:tav>
                                        <p:tav tm="100000">
                                          <p:val>
                                            <p:fltVal val="0.22688"/>
                                          </p:val>
                                        </p:tav>
                                      </p:tavLst>
                                    </p:anim>
                                    <p:anim to="" calcmode="lin" valueType="num">
                                      <p:cBhvr>
                                        <p:cTn id="103"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 calcmode="lin" valueType="num">
                                      <p:cBhvr additive="base">
                                        <p:cTn id="108" dur="500" fill="hold">
                                          <p:stCondLst>
                                            <p:cond delay="0"/>
                                          </p:stCondLst>
                                        </p:cTn>
                                        <p:tgtEl>
                                          <p:spTgt spid="12"/>
                                        </p:tgtEl>
                                        <p:attrNameLst>
                                          <p:attrName>ppt_x</p:attrName>
                                        </p:attrNameLst>
                                      </p:cBhvr>
                                      <p:tavLst>
                                        <p:tav tm="0">
                                          <p:val>
                                            <p:fltVal val="0.5"/>
                                          </p:val>
                                        </p:tav>
                                        <p:tav tm="100000">
                                          <p:val>
                                            <p:fltVal val="0.5"/>
                                          </p:val>
                                        </p:tav>
                                      </p:tavLst>
                                    </p:anim>
                                    <p:anim calcmode="lin" valueType="num">
                                      <p:cBhvr additive="base">
                                        <p:cTn id="109" dur="500" fill="hold">
                                          <p:stCondLst>
                                            <p:cond delay="0"/>
                                          </p:stCondLst>
                                        </p:cTn>
                                        <p:tgtEl>
                                          <p:spTgt spid="12"/>
                                        </p:tgtEl>
                                        <p:attrNameLst>
                                          <p:attrName>ppt_y</p:attrName>
                                        </p:attrNameLst>
                                      </p:cBhvr>
                                      <p:tavLst>
                                        <p:tav tm="0">
                                          <p:val>
                                            <p:fltVal val="0.5"/>
                                          </p:val>
                                        </p:tav>
                                        <p:tav tm="100000">
                                          <p:val>
                                            <p:fltVal val="0.5"/>
                                          </p:val>
                                        </p:tav>
                                      </p:tavLst>
                                    </p:anim>
                                    <p:anim to="" calcmode="lin" valueType="num">
                                      <p:cBhvr>
                                        <p:cTn id="110" dur="500" fill="hold">
                                          <p:stCondLst>
                                            <p:cond delay="0"/>
                                          </p:stCondLst>
                                        </p:cTn>
                                        <p:tgtEl>
                                          <p:spTgt spid="12"/>
                                        </p:tgtEl>
                                        <p:attrNameLst>
                                          <p:attrName>ppt_w</p:attrName>
                                        </p:attrNameLst>
                                      </p:cBhvr>
                                      <p:tavLst>
                                        <p:tav tm="0">
                                          <p:val>
                                            <p:strVal val="#ppt_w*2"/>
                                          </p:val>
                                        </p:tav>
                                        <p:tav tm="100000">
                                          <p:val>
                                            <p:strVal val="#ppt_w*0.6614037"/>
                                          </p:val>
                                        </p:tav>
                                      </p:tavLst>
                                    </p:anim>
                                    <p:anim to="" calcmode="lin" valueType="num">
                                      <p:cBhvr>
                                        <p:cTn id="111" dur="500" fill="hold">
                                          <p:stCondLst>
                                            <p:cond delay="0"/>
                                          </p:stCondLst>
                                        </p:cTn>
                                        <p:tgtEl>
                                          <p:spTgt spid="12"/>
                                        </p:tgtEl>
                                        <p:attrNameLst>
                                          <p:attrName>ppt_h</p:attrName>
                                        </p:attrNameLst>
                                      </p:cBhvr>
                                      <p:tavLst>
                                        <p:tav tm="0">
                                          <p:val>
                                            <p:strVal val="#ppt_h*2"/>
                                          </p:val>
                                        </p:tav>
                                        <p:tav tm="100000">
                                          <p:val>
                                            <p:strVal val="#ppt_h*0.6614037"/>
                                          </p:val>
                                        </p:tav>
                                      </p:tavLst>
                                    </p:anim>
                                    <p:anim to="" calcmode="lin" valueType="num">
                                      <p:cBhvr>
                                        <p:cTn id="112" dur="500" fill="hold">
                                          <p:stCondLst>
                                            <p:cond delay="0"/>
                                          </p:stCondLst>
                                        </p:cTn>
                                        <p:tgtEl>
                                          <p:spTgt spid="12"/>
                                        </p:tgtEl>
                                        <p:attrNameLst>
                                          <p:attrName>transform.rotation_z</p:attrName>
                                        </p:attrNameLst>
                                      </p:cBhvr>
                                      <p:tavLst>
                                        <p:tav tm="0">
                                          <p:val>
                                            <p:fltVal val="90"/>
                                          </p:val>
                                        </p:tav>
                                        <p:tav tm="100000">
                                          <p:val>
                                            <p:strVal val="#ppt_r"/>
                                          </p:val>
                                        </p:tav>
                                      </p:tavLst>
                                    </p:anim>
                                  </p:childTnLst>
                                </p:cTn>
                              </p:par>
                              <p:par>
                                <p:cTn id="113" presetID="0" presetClass="entr" presetSubtype="0" fill="hold" grpId="1" nodeType="withEffect">
                                  <p:stCondLst>
                                    <p:cond delay="0"/>
                                  </p:stCondLst>
                                  <p:childTnLst>
                                    <p:anim to="" calcmode="lin" valueType="num">
                                      <p:cBhvr>
                                        <p:cTn id="114" dur="500" fill="hold">
                                          <p:stCondLst>
                                            <p:cond delay="0"/>
                                          </p:stCondLst>
                                        </p:cTn>
                                        <p:tgtEl>
                                          <p:spTgt spid="11"/>
                                        </p:tgtEl>
                                        <p:attrNameLst>
                                          <p:attrName>ppt_w</p:attrName>
                                        </p:attrNameLst>
                                      </p:cBhvr>
                                      <p:tavLst>
                                        <p:tav tm="0">
                                          <p:val>
                                            <p:strVal val="ppt_w"/>
                                          </p:val>
                                        </p:tav>
                                        <p:tav tm="100000">
                                          <p:val>
                                            <p:strVal val="#ppt_w*0.4440193"/>
                                          </p:val>
                                        </p:tav>
                                      </p:tavLst>
                                    </p:anim>
                                    <p:anim to="" calcmode="lin" valueType="num">
                                      <p:cBhvr>
                                        <p:cTn id="115" dur="500" fill="hold">
                                          <p:stCondLst>
                                            <p:cond delay="0"/>
                                          </p:stCondLst>
                                        </p:cTn>
                                        <p:tgtEl>
                                          <p:spTgt spid="11"/>
                                        </p:tgtEl>
                                        <p:attrNameLst>
                                          <p:attrName>ppt_h</p:attrName>
                                        </p:attrNameLst>
                                      </p:cBhvr>
                                      <p:tavLst>
                                        <p:tav tm="0">
                                          <p:val>
                                            <p:strVal val="ppt_h"/>
                                          </p:val>
                                        </p:tav>
                                        <p:tav tm="100000">
                                          <p:val>
                                            <p:strVal val="#ppt_h*0.4440193"/>
                                          </p:val>
                                        </p:tav>
                                      </p:tavLst>
                                    </p:anim>
                                    <p:anim to="" calcmode="lin" valueType="num">
                                      <p:cBhvr>
                                        <p:cTn id="116" dur="500" fill="hold">
                                          <p:stCondLst>
                                            <p:cond delay="0"/>
                                          </p:stCondLst>
                                        </p:cTn>
                                        <p:tgtEl>
                                          <p:spTgt spid="11"/>
                                        </p:tgtEl>
                                        <p:attrNameLst>
                                          <p:attrName>ppt_x</p:attrName>
                                        </p:attrNameLst>
                                      </p:cBhvr>
                                      <p:tavLst>
                                        <p:tav tm="0">
                                          <p:val>
                                            <p:strVal val="ppt_x"/>
                                          </p:val>
                                        </p:tav>
                                        <p:tav tm="100000">
                                          <p:val>
                                            <p:fltVal val="0.92092"/>
                                          </p:val>
                                        </p:tav>
                                      </p:tavLst>
                                    </p:anim>
                                    <p:anim to="" calcmode="lin" valueType="num">
                                      <p:cBhvr>
                                        <p:cTn id="117" dur="500" fill="hold">
                                          <p:stCondLst>
                                            <p:cond delay="0"/>
                                          </p:stCondLst>
                                        </p:cTn>
                                        <p:tgtEl>
                                          <p:spTgt spid="11"/>
                                        </p:tgtEl>
                                        <p:attrNameLst>
                                          <p:attrName>ppt_y</p:attrName>
                                        </p:attrNameLst>
                                      </p:cBhvr>
                                      <p:tavLst>
                                        <p:tav tm="0">
                                          <p:val>
                                            <p:strVal val="ppt_y"/>
                                          </p:val>
                                        </p:tav>
                                        <p:tav tm="100000">
                                          <p:val>
                                            <p:fltVal val="0.20548"/>
                                          </p:val>
                                        </p:tav>
                                      </p:tavLst>
                                    </p:anim>
                                    <p:anim to="" calcmode="lin" valueType="num">
                                      <p:cBhvr>
                                        <p:cTn id="118"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19" presetID="0" presetClass="entr" presetSubtype="0" fill="hold" grpId="2" nodeType="withEffect">
                                  <p:stCondLst>
                                    <p:cond delay="0"/>
                                  </p:stCondLst>
                                  <p:childTnLst>
                                    <p:anim to="" calcmode="lin" valueType="num">
                                      <p:cBhvr>
                                        <p:cTn id="120" dur="500" fill="hold">
                                          <p:stCondLst>
                                            <p:cond delay="0"/>
                                          </p:stCondLst>
                                        </p:cTn>
                                        <p:tgtEl>
                                          <p:spTgt spid="10"/>
                                        </p:tgtEl>
                                        <p:attrNameLst>
                                          <p:attrName>ppt_w</p:attrName>
                                        </p:attrNameLst>
                                      </p:cBhvr>
                                      <p:tavLst>
                                        <p:tav tm="0">
                                          <p:val>
                                            <p:strVal val="ppt_w"/>
                                          </p:val>
                                        </p:tav>
                                        <p:tav tm="100000">
                                          <p:val>
                                            <p:strVal val="#ppt_w*0.393545"/>
                                          </p:val>
                                        </p:tav>
                                      </p:tavLst>
                                    </p:anim>
                                    <p:anim to="" calcmode="lin" valueType="num">
                                      <p:cBhvr>
                                        <p:cTn id="121" dur="500" fill="hold">
                                          <p:stCondLst>
                                            <p:cond delay="0"/>
                                          </p:stCondLst>
                                        </p:cTn>
                                        <p:tgtEl>
                                          <p:spTgt spid="10"/>
                                        </p:tgtEl>
                                        <p:attrNameLst>
                                          <p:attrName>ppt_h</p:attrName>
                                        </p:attrNameLst>
                                      </p:cBhvr>
                                      <p:tavLst>
                                        <p:tav tm="0">
                                          <p:val>
                                            <p:strVal val="ppt_h"/>
                                          </p:val>
                                        </p:tav>
                                        <p:tav tm="100000">
                                          <p:val>
                                            <p:strVal val="#ppt_h*0.393545"/>
                                          </p:val>
                                        </p:tav>
                                      </p:tavLst>
                                    </p:anim>
                                    <p:anim to="" calcmode="lin" valueType="num">
                                      <p:cBhvr>
                                        <p:cTn id="122" dur="500" fill="hold">
                                          <p:stCondLst>
                                            <p:cond delay="0"/>
                                          </p:stCondLst>
                                        </p:cTn>
                                        <p:tgtEl>
                                          <p:spTgt spid="10"/>
                                        </p:tgtEl>
                                        <p:attrNameLst>
                                          <p:attrName>ppt_x</p:attrName>
                                        </p:attrNameLst>
                                      </p:cBhvr>
                                      <p:tavLst>
                                        <p:tav tm="0">
                                          <p:val>
                                            <p:strVal val="ppt_x"/>
                                          </p:val>
                                        </p:tav>
                                        <p:tav tm="100000">
                                          <p:val>
                                            <p:fltVal val="0.95543"/>
                                          </p:val>
                                        </p:tav>
                                      </p:tavLst>
                                    </p:anim>
                                    <p:anim to="" calcmode="lin" valueType="num">
                                      <p:cBhvr>
                                        <p:cTn id="123" dur="500" fill="hold">
                                          <p:stCondLst>
                                            <p:cond delay="0"/>
                                          </p:stCondLst>
                                        </p:cTn>
                                        <p:tgtEl>
                                          <p:spTgt spid="10"/>
                                        </p:tgtEl>
                                        <p:attrNameLst>
                                          <p:attrName>ppt_y</p:attrName>
                                        </p:attrNameLst>
                                      </p:cBhvr>
                                      <p:tavLst>
                                        <p:tav tm="0">
                                          <p:val>
                                            <p:strVal val="ppt_y"/>
                                          </p:val>
                                        </p:tav>
                                        <p:tav tm="100000">
                                          <p:val>
                                            <p:fltVal val="0.32141"/>
                                          </p:val>
                                        </p:tav>
                                      </p:tavLst>
                                    </p:anim>
                                    <p:anim to="" calcmode="lin" valueType="num">
                                      <p:cBhvr>
                                        <p:cTn id="124"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25" presetID="0" presetClass="entr" presetSubtype="0" fill="hold" grpId="3" nodeType="withEffect">
                                  <p:stCondLst>
                                    <p:cond delay="0"/>
                                  </p:stCondLst>
                                  <p:childTnLst>
                                    <p:anim to="" calcmode="lin" valueType="num">
                                      <p:cBhvr>
                                        <p:cTn id="126" dur="500" fill="hold">
                                          <p:stCondLst>
                                            <p:cond delay="0"/>
                                          </p:stCondLst>
                                        </p:cTn>
                                        <p:tgtEl>
                                          <p:spTgt spid="9"/>
                                        </p:tgtEl>
                                        <p:attrNameLst>
                                          <p:attrName>ppt_w</p:attrName>
                                        </p:attrNameLst>
                                      </p:cBhvr>
                                      <p:tavLst>
                                        <p:tav tm="0">
                                          <p:val>
                                            <p:strVal val="ppt_w"/>
                                          </p:val>
                                        </p:tav>
                                        <p:tav tm="100000">
                                          <p:val>
                                            <p:strVal val="#ppt_w*0.3712166"/>
                                          </p:val>
                                        </p:tav>
                                      </p:tavLst>
                                    </p:anim>
                                    <p:anim to="" calcmode="lin" valueType="num">
                                      <p:cBhvr>
                                        <p:cTn id="127" dur="500" fill="hold">
                                          <p:stCondLst>
                                            <p:cond delay="0"/>
                                          </p:stCondLst>
                                        </p:cTn>
                                        <p:tgtEl>
                                          <p:spTgt spid="9"/>
                                        </p:tgtEl>
                                        <p:attrNameLst>
                                          <p:attrName>ppt_h</p:attrName>
                                        </p:attrNameLst>
                                      </p:cBhvr>
                                      <p:tavLst>
                                        <p:tav tm="0">
                                          <p:val>
                                            <p:strVal val="ppt_h"/>
                                          </p:val>
                                        </p:tav>
                                        <p:tav tm="100000">
                                          <p:val>
                                            <p:strVal val="#ppt_h*0.3712166"/>
                                          </p:val>
                                        </p:tav>
                                      </p:tavLst>
                                    </p:anim>
                                    <p:anim to="" calcmode="lin" valueType="num">
                                      <p:cBhvr>
                                        <p:cTn id="128" dur="500" fill="hold">
                                          <p:stCondLst>
                                            <p:cond delay="0"/>
                                          </p:stCondLst>
                                        </p:cTn>
                                        <p:tgtEl>
                                          <p:spTgt spid="9"/>
                                        </p:tgtEl>
                                        <p:attrNameLst>
                                          <p:attrName>ppt_x</p:attrName>
                                        </p:attrNameLst>
                                      </p:cBhvr>
                                      <p:tavLst>
                                        <p:tav tm="0">
                                          <p:val>
                                            <p:strVal val="ppt_x"/>
                                          </p:val>
                                        </p:tav>
                                        <p:tav tm="100000">
                                          <p:val>
                                            <p:fltVal val="1.04263"/>
                                          </p:val>
                                        </p:tav>
                                      </p:tavLst>
                                    </p:anim>
                                    <p:anim to="" calcmode="lin" valueType="num">
                                      <p:cBhvr>
                                        <p:cTn id="129" dur="500" fill="hold">
                                          <p:stCondLst>
                                            <p:cond delay="0"/>
                                          </p:stCondLst>
                                        </p:cTn>
                                        <p:tgtEl>
                                          <p:spTgt spid="9"/>
                                        </p:tgtEl>
                                        <p:attrNameLst>
                                          <p:attrName>ppt_y</p:attrName>
                                        </p:attrNameLst>
                                      </p:cBhvr>
                                      <p:tavLst>
                                        <p:tav tm="0">
                                          <p:val>
                                            <p:strVal val="ppt_y"/>
                                          </p:val>
                                        </p:tav>
                                        <p:tav tm="100000">
                                          <p:val>
                                            <p:fltVal val="0.0775"/>
                                          </p:val>
                                        </p:tav>
                                      </p:tavLst>
                                    </p:anim>
                                    <p:anim to="" calcmode="lin" valueType="num">
                                      <p:cBhvr>
                                        <p:cTn id="130"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31" presetID="0" presetClass="entr" presetSubtype="0" fill="hold" grpId="4" nodeType="withEffect">
                                  <p:stCondLst>
                                    <p:cond delay="0"/>
                                  </p:stCondLst>
                                  <p:childTnLst>
                                    <p:anim to="" calcmode="lin" valueType="num">
                                      <p:cBhvr>
                                        <p:cTn id="132" dur="500" fill="hold">
                                          <p:stCondLst>
                                            <p:cond delay="0"/>
                                          </p:stCondLst>
                                        </p:cTn>
                                        <p:tgtEl>
                                          <p:spTgt spid="6"/>
                                        </p:tgtEl>
                                        <p:attrNameLst>
                                          <p:attrName>ppt_w</p:attrName>
                                        </p:attrNameLst>
                                      </p:cBhvr>
                                      <p:tavLst>
                                        <p:tav tm="0">
                                          <p:val>
                                            <p:strVal val="ppt_w"/>
                                          </p:val>
                                        </p:tav>
                                        <p:tav tm="100000">
                                          <p:val>
                                            <p:strVal val="#ppt_w*0.4002563"/>
                                          </p:val>
                                        </p:tav>
                                      </p:tavLst>
                                    </p:anim>
                                    <p:anim to="" calcmode="lin" valueType="num">
                                      <p:cBhvr>
                                        <p:cTn id="133" dur="500" fill="hold">
                                          <p:stCondLst>
                                            <p:cond delay="0"/>
                                          </p:stCondLst>
                                        </p:cTn>
                                        <p:tgtEl>
                                          <p:spTgt spid="6"/>
                                        </p:tgtEl>
                                        <p:attrNameLst>
                                          <p:attrName>ppt_h</p:attrName>
                                        </p:attrNameLst>
                                      </p:cBhvr>
                                      <p:tavLst>
                                        <p:tav tm="0">
                                          <p:val>
                                            <p:strVal val="ppt_h"/>
                                          </p:val>
                                        </p:tav>
                                        <p:tav tm="100000">
                                          <p:val>
                                            <p:strVal val="#ppt_h*0.4002563"/>
                                          </p:val>
                                        </p:tav>
                                      </p:tavLst>
                                    </p:anim>
                                    <p:anim to="" calcmode="lin" valueType="num">
                                      <p:cBhvr>
                                        <p:cTn id="134" dur="500" fill="hold">
                                          <p:stCondLst>
                                            <p:cond delay="0"/>
                                          </p:stCondLst>
                                        </p:cTn>
                                        <p:tgtEl>
                                          <p:spTgt spid="6"/>
                                        </p:tgtEl>
                                        <p:attrNameLst>
                                          <p:attrName>ppt_x</p:attrName>
                                        </p:attrNameLst>
                                      </p:cBhvr>
                                      <p:tavLst>
                                        <p:tav tm="0">
                                          <p:val>
                                            <p:strVal val="ppt_x"/>
                                          </p:val>
                                        </p:tav>
                                        <p:tav tm="100000">
                                          <p:val>
                                            <p:fltVal val="1.01778"/>
                                          </p:val>
                                        </p:tav>
                                      </p:tavLst>
                                    </p:anim>
                                    <p:anim to="" calcmode="lin" valueType="num">
                                      <p:cBhvr>
                                        <p:cTn id="135" dur="500" fill="hold">
                                          <p:stCondLst>
                                            <p:cond delay="0"/>
                                          </p:stCondLst>
                                        </p:cTn>
                                        <p:tgtEl>
                                          <p:spTgt spid="6"/>
                                        </p:tgtEl>
                                        <p:attrNameLst>
                                          <p:attrName>ppt_y</p:attrName>
                                        </p:attrNameLst>
                                      </p:cBhvr>
                                      <p:tavLst>
                                        <p:tav tm="0">
                                          <p:val>
                                            <p:strVal val="ppt_y"/>
                                          </p:val>
                                        </p:tav>
                                        <p:tav tm="100000">
                                          <p:val>
                                            <p:fltVal val="0.05311"/>
                                          </p:val>
                                        </p:tav>
                                      </p:tavLst>
                                    </p:anim>
                                    <p:anim to="" calcmode="lin" valueType="num">
                                      <p:cBhvr>
                                        <p:cTn id="136"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37" presetID="0" presetClass="entr" presetSubtype="0" fill="hold" grpId="5" nodeType="withEffect">
                                  <p:stCondLst>
                                    <p:cond delay="0"/>
                                  </p:stCondLst>
                                  <p:childTnLst>
                                    <p:anim to="" calcmode="lin" valueType="num">
                                      <p:cBhvr>
                                        <p:cTn id="138" dur="500" fill="hold">
                                          <p:stCondLst>
                                            <p:cond delay="0"/>
                                          </p:stCondLst>
                                        </p:cTn>
                                        <p:tgtEl>
                                          <p:spTgt spid="3"/>
                                        </p:tgtEl>
                                        <p:attrNameLst>
                                          <p:attrName>ppt_w</p:attrName>
                                        </p:attrNameLst>
                                      </p:cBhvr>
                                      <p:tavLst>
                                        <p:tav tm="0">
                                          <p:val>
                                            <p:strVal val="ppt_w"/>
                                          </p:val>
                                        </p:tav>
                                        <p:tav tm="100000">
                                          <p:val>
                                            <p:strVal val="#ppt_w*0.4735259"/>
                                          </p:val>
                                        </p:tav>
                                      </p:tavLst>
                                    </p:anim>
                                    <p:anim to="" calcmode="lin" valueType="num">
                                      <p:cBhvr>
                                        <p:cTn id="139" dur="500" fill="hold">
                                          <p:stCondLst>
                                            <p:cond delay="0"/>
                                          </p:stCondLst>
                                        </p:cTn>
                                        <p:tgtEl>
                                          <p:spTgt spid="3"/>
                                        </p:tgtEl>
                                        <p:attrNameLst>
                                          <p:attrName>ppt_h</p:attrName>
                                        </p:attrNameLst>
                                      </p:cBhvr>
                                      <p:tavLst>
                                        <p:tav tm="0">
                                          <p:val>
                                            <p:strVal val="ppt_h"/>
                                          </p:val>
                                        </p:tav>
                                        <p:tav tm="100000">
                                          <p:val>
                                            <p:strVal val="#ppt_h*0.4735258"/>
                                          </p:val>
                                        </p:tav>
                                      </p:tavLst>
                                    </p:anim>
                                    <p:anim to="" calcmode="lin" valueType="num">
                                      <p:cBhvr>
                                        <p:cTn id="140" dur="500" fill="hold">
                                          <p:stCondLst>
                                            <p:cond delay="0"/>
                                          </p:stCondLst>
                                        </p:cTn>
                                        <p:tgtEl>
                                          <p:spTgt spid="3"/>
                                        </p:tgtEl>
                                        <p:attrNameLst>
                                          <p:attrName>ppt_x</p:attrName>
                                        </p:attrNameLst>
                                      </p:cBhvr>
                                      <p:tavLst>
                                        <p:tav tm="0">
                                          <p:val>
                                            <p:strVal val="ppt_x"/>
                                          </p:val>
                                        </p:tav>
                                        <p:tav tm="100000">
                                          <p:val>
                                            <p:fltVal val="1.08356"/>
                                          </p:val>
                                        </p:tav>
                                      </p:tavLst>
                                    </p:anim>
                                    <p:anim to="" calcmode="lin" valueType="num">
                                      <p:cBhvr>
                                        <p:cTn id="141" dur="500" fill="hold">
                                          <p:stCondLst>
                                            <p:cond delay="0"/>
                                          </p:stCondLst>
                                        </p:cTn>
                                        <p:tgtEl>
                                          <p:spTgt spid="3"/>
                                        </p:tgtEl>
                                        <p:attrNameLst>
                                          <p:attrName>ppt_y</p:attrName>
                                        </p:attrNameLst>
                                      </p:cBhvr>
                                      <p:tavLst>
                                        <p:tav tm="0">
                                          <p:val>
                                            <p:strVal val="ppt_y"/>
                                          </p:val>
                                        </p:tav>
                                        <p:tav tm="100000">
                                          <p:val>
                                            <p:fltVal val="0.01985"/>
                                          </p:val>
                                        </p:tav>
                                      </p:tavLst>
                                    </p:anim>
                                    <p:anim to="" calcmode="lin" valueType="num">
                                      <p:cBhvr>
                                        <p:cTn id="142"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anim calcmode="lin" valueType="num">
                                      <p:cBhvr additive="base">
                                        <p:cTn id="147" dur="500" fill="hold">
                                          <p:stCondLst>
                                            <p:cond delay="0"/>
                                          </p:stCondLst>
                                        </p:cTn>
                                        <p:tgtEl>
                                          <p:spTgt spid="13"/>
                                        </p:tgtEl>
                                        <p:attrNameLst>
                                          <p:attrName>ppt_x</p:attrName>
                                        </p:attrNameLst>
                                      </p:cBhvr>
                                      <p:tavLst>
                                        <p:tav tm="0">
                                          <p:val>
                                            <p:fltVal val="0.5"/>
                                          </p:val>
                                        </p:tav>
                                        <p:tav tm="100000">
                                          <p:val>
                                            <p:fltVal val="0.5"/>
                                          </p:val>
                                        </p:tav>
                                      </p:tavLst>
                                    </p:anim>
                                    <p:anim calcmode="lin" valueType="num">
                                      <p:cBhvr additive="base">
                                        <p:cTn id="148" dur="500" fill="hold">
                                          <p:stCondLst>
                                            <p:cond delay="0"/>
                                          </p:stCondLst>
                                        </p:cTn>
                                        <p:tgtEl>
                                          <p:spTgt spid="13"/>
                                        </p:tgtEl>
                                        <p:attrNameLst>
                                          <p:attrName>ppt_y</p:attrName>
                                        </p:attrNameLst>
                                      </p:cBhvr>
                                      <p:tavLst>
                                        <p:tav tm="0">
                                          <p:val>
                                            <p:fltVal val="1.5"/>
                                          </p:val>
                                        </p:tav>
                                        <p:tav tm="100000">
                                          <p:val>
                                            <p:fltVal val="0.5"/>
                                          </p:val>
                                        </p:tav>
                                      </p:tavLst>
                                    </p:anim>
                                    <p:anim to="" calcmode="lin" valueType="num">
                                      <p:cBhvr>
                                        <p:cTn id="149" dur="500" fill="hold">
                                          <p:stCondLst>
                                            <p:cond delay="0"/>
                                          </p:stCondLst>
                                        </p:cTn>
                                        <p:tgtEl>
                                          <p:spTgt spid="13"/>
                                        </p:tgtEl>
                                        <p:attrNameLst>
                                          <p:attrName>ppt_w</p:attrName>
                                        </p:attrNameLst>
                                      </p:cBhvr>
                                      <p:tavLst>
                                        <p:tav tm="0">
                                          <p:val>
                                            <p:intVal val="0"/>
                                          </p:val>
                                        </p:tav>
                                        <p:tav tm="50000">
                                          <p:val>
                                            <p:strVal val="#ppt_w*1.2 *0.7447874"/>
                                          </p:val>
                                        </p:tav>
                                        <p:tav tm="100000">
                                          <p:val>
                                            <p:strVal val="#ppt_w*0.7447874"/>
                                          </p:val>
                                        </p:tav>
                                      </p:tavLst>
                                    </p:anim>
                                    <p:anim to="" calcmode="lin" valueType="num">
                                      <p:cBhvr>
                                        <p:cTn id="150" dur="500" fill="hold">
                                          <p:stCondLst>
                                            <p:cond delay="0"/>
                                          </p:stCondLst>
                                        </p:cTn>
                                        <p:tgtEl>
                                          <p:spTgt spid="13"/>
                                        </p:tgtEl>
                                        <p:attrNameLst>
                                          <p:attrName>ppt_h</p:attrName>
                                        </p:attrNameLst>
                                      </p:cBhvr>
                                      <p:tavLst>
                                        <p:tav tm="0">
                                          <p:val>
                                            <p:intVal val="0"/>
                                          </p:val>
                                        </p:tav>
                                        <p:tav tm="50000">
                                          <p:val>
                                            <p:strVal val="#ppt_h*1.2*0.7447874"/>
                                          </p:val>
                                        </p:tav>
                                        <p:tav tm="100000">
                                          <p:val>
                                            <p:strVal val="#ppt_h*0.7447874"/>
                                          </p:val>
                                        </p:tav>
                                      </p:tavLst>
                                    </p:anim>
                                  </p:childTnLst>
                                </p:cTn>
                              </p:par>
                              <p:par>
                                <p:cTn id="151" presetID="0" presetClass="entr" presetSubtype="0" fill="hold" grpId="1" nodeType="withEffect">
                                  <p:stCondLst>
                                    <p:cond delay="0"/>
                                  </p:stCondLst>
                                  <p:childTnLst>
                                    <p:anim to="" calcmode="lin" valueType="num">
                                      <p:cBhvr>
                                        <p:cTn id="152" dur="500" fill="hold">
                                          <p:stCondLst>
                                            <p:cond delay="0"/>
                                          </p:stCondLst>
                                        </p:cTn>
                                        <p:tgtEl>
                                          <p:spTgt spid="12"/>
                                        </p:tgtEl>
                                        <p:attrNameLst>
                                          <p:attrName>ppt_w</p:attrName>
                                        </p:attrNameLst>
                                      </p:cBhvr>
                                      <p:tavLst>
                                        <p:tav tm="0">
                                          <p:val>
                                            <p:strVal val="ppt_w"/>
                                          </p:val>
                                        </p:tav>
                                        <p:tav tm="100000">
                                          <p:val>
                                            <p:strVal val="#ppt_w*0.4926051"/>
                                          </p:val>
                                        </p:tav>
                                      </p:tavLst>
                                    </p:anim>
                                    <p:anim to="" calcmode="lin" valueType="num">
                                      <p:cBhvr>
                                        <p:cTn id="153" dur="500" fill="hold">
                                          <p:stCondLst>
                                            <p:cond delay="0"/>
                                          </p:stCondLst>
                                        </p:cTn>
                                        <p:tgtEl>
                                          <p:spTgt spid="12"/>
                                        </p:tgtEl>
                                        <p:attrNameLst>
                                          <p:attrName>ppt_h</p:attrName>
                                        </p:attrNameLst>
                                      </p:cBhvr>
                                      <p:tavLst>
                                        <p:tav tm="0">
                                          <p:val>
                                            <p:strVal val="ppt_h"/>
                                          </p:val>
                                        </p:tav>
                                        <p:tav tm="100000">
                                          <p:val>
                                            <p:strVal val="#ppt_h*0.4926052"/>
                                          </p:val>
                                        </p:tav>
                                      </p:tavLst>
                                    </p:anim>
                                    <p:anim to="" calcmode="lin" valueType="num">
                                      <p:cBhvr>
                                        <p:cTn id="154" dur="500" fill="hold">
                                          <p:stCondLst>
                                            <p:cond delay="0"/>
                                          </p:stCondLst>
                                        </p:cTn>
                                        <p:tgtEl>
                                          <p:spTgt spid="12"/>
                                        </p:tgtEl>
                                        <p:attrNameLst>
                                          <p:attrName>ppt_x</p:attrName>
                                        </p:attrNameLst>
                                      </p:cBhvr>
                                      <p:tavLst>
                                        <p:tav tm="0">
                                          <p:val>
                                            <p:strVal val="ppt_x"/>
                                          </p:val>
                                        </p:tav>
                                        <p:tav tm="100000">
                                          <p:val>
                                            <p:fltVal val="0.39791"/>
                                          </p:val>
                                        </p:tav>
                                      </p:tavLst>
                                    </p:anim>
                                    <p:anim to="" calcmode="lin" valueType="num">
                                      <p:cBhvr>
                                        <p:cTn id="155" dur="500" fill="hold">
                                          <p:stCondLst>
                                            <p:cond delay="0"/>
                                          </p:stCondLst>
                                        </p:cTn>
                                        <p:tgtEl>
                                          <p:spTgt spid="12"/>
                                        </p:tgtEl>
                                        <p:attrNameLst>
                                          <p:attrName>ppt_y</p:attrName>
                                        </p:attrNameLst>
                                      </p:cBhvr>
                                      <p:tavLst>
                                        <p:tav tm="0">
                                          <p:val>
                                            <p:strVal val="ppt_y"/>
                                          </p:val>
                                        </p:tav>
                                        <p:tav tm="100000">
                                          <p:val>
                                            <p:fltVal val="0.41119"/>
                                          </p:val>
                                        </p:tav>
                                      </p:tavLst>
                                    </p:anim>
                                    <p:anim to="" calcmode="lin" valueType="num">
                                      <p:cBhvr>
                                        <p:cTn id="156"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57" presetID="0" presetClass="entr" presetSubtype="0" fill="hold" grpId="2" nodeType="withEffect">
                                  <p:stCondLst>
                                    <p:cond delay="0"/>
                                  </p:stCondLst>
                                  <p:childTnLst>
                                    <p:anim to="" calcmode="lin" valueType="num">
                                      <p:cBhvr>
                                        <p:cTn id="158" dur="500" fill="hold">
                                          <p:stCondLst>
                                            <p:cond delay="0"/>
                                          </p:stCondLst>
                                        </p:cTn>
                                        <p:tgtEl>
                                          <p:spTgt spid="11"/>
                                        </p:tgtEl>
                                        <p:attrNameLst>
                                          <p:attrName>ppt_w</p:attrName>
                                        </p:attrNameLst>
                                      </p:cBhvr>
                                      <p:tavLst>
                                        <p:tav tm="0">
                                          <p:val>
                                            <p:strVal val="ppt_w"/>
                                          </p:val>
                                        </p:tav>
                                        <p:tav tm="100000">
                                          <p:val>
                                            <p:strVal val="#ppt_w*0.3307"/>
                                          </p:val>
                                        </p:tav>
                                      </p:tavLst>
                                    </p:anim>
                                    <p:anim to="" calcmode="lin" valueType="num">
                                      <p:cBhvr>
                                        <p:cTn id="159" dur="500" fill="hold">
                                          <p:stCondLst>
                                            <p:cond delay="0"/>
                                          </p:stCondLst>
                                        </p:cTn>
                                        <p:tgtEl>
                                          <p:spTgt spid="11"/>
                                        </p:tgtEl>
                                        <p:attrNameLst>
                                          <p:attrName>ppt_h</p:attrName>
                                        </p:attrNameLst>
                                      </p:cBhvr>
                                      <p:tavLst>
                                        <p:tav tm="0">
                                          <p:val>
                                            <p:strVal val="ppt_h"/>
                                          </p:val>
                                        </p:tav>
                                        <p:tav tm="100000">
                                          <p:val>
                                            <p:strVal val="#ppt_h*0.3307"/>
                                          </p:val>
                                        </p:tav>
                                      </p:tavLst>
                                    </p:anim>
                                    <p:anim to="" calcmode="lin" valueType="num">
                                      <p:cBhvr>
                                        <p:cTn id="160" dur="500" fill="hold">
                                          <p:stCondLst>
                                            <p:cond delay="0"/>
                                          </p:stCondLst>
                                        </p:cTn>
                                        <p:tgtEl>
                                          <p:spTgt spid="11"/>
                                        </p:tgtEl>
                                        <p:attrNameLst>
                                          <p:attrName>ppt_x</p:attrName>
                                        </p:attrNameLst>
                                      </p:cBhvr>
                                      <p:tavLst>
                                        <p:tav tm="0">
                                          <p:val>
                                            <p:strVal val="ppt_x"/>
                                          </p:val>
                                        </p:tav>
                                        <p:tav tm="100000">
                                          <p:val>
                                            <p:fltVal val="0.71141"/>
                                          </p:val>
                                        </p:tav>
                                      </p:tavLst>
                                    </p:anim>
                                    <p:anim to="" calcmode="lin" valueType="num">
                                      <p:cBhvr>
                                        <p:cTn id="161" dur="500" fill="hold">
                                          <p:stCondLst>
                                            <p:cond delay="0"/>
                                          </p:stCondLst>
                                        </p:cTn>
                                        <p:tgtEl>
                                          <p:spTgt spid="11"/>
                                        </p:tgtEl>
                                        <p:attrNameLst>
                                          <p:attrName>ppt_y</p:attrName>
                                        </p:attrNameLst>
                                      </p:cBhvr>
                                      <p:tavLst>
                                        <p:tav tm="0">
                                          <p:val>
                                            <p:strVal val="ppt_y"/>
                                          </p:val>
                                        </p:tav>
                                        <p:tav tm="100000">
                                          <p:val>
                                            <p:fltVal val="0.19183"/>
                                          </p:val>
                                        </p:tav>
                                      </p:tavLst>
                                    </p:anim>
                                    <p:anim to="" calcmode="lin" valueType="num">
                                      <p:cBhvr>
                                        <p:cTn id="162"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63" presetID="0" presetClass="entr" presetSubtype="0" fill="hold" grpId="3" nodeType="withEffect">
                                  <p:stCondLst>
                                    <p:cond delay="0"/>
                                  </p:stCondLst>
                                  <p:childTnLst>
                                    <p:anim to="" calcmode="lin" valueType="num">
                                      <p:cBhvr>
                                        <p:cTn id="164" dur="500" fill="hold">
                                          <p:stCondLst>
                                            <p:cond delay="0"/>
                                          </p:stCondLst>
                                        </p:cTn>
                                        <p:tgtEl>
                                          <p:spTgt spid="10"/>
                                        </p:tgtEl>
                                        <p:attrNameLst>
                                          <p:attrName>ppt_w</p:attrName>
                                        </p:attrNameLst>
                                      </p:cBhvr>
                                      <p:tavLst>
                                        <p:tav tm="0">
                                          <p:val>
                                            <p:strVal val="ppt_w"/>
                                          </p:val>
                                        </p:tav>
                                        <p:tav tm="100000">
                                          <p:val>
                                            <p:strVal val="#ppt_w*0.2931074"/>
                                          </p:val>
                                        </p:tav>
                                      </p:tavLst>
                                    </p:anim>
                                    <p:anim to="" calcmode="lin" valueType="num">
                                      <p:cBhvr>
                                        <p:cTn id="165" dur="500" fill="hold">
                                          <p:stCondLst>
                                            <p:cond delay="0"/>
                                          </p:stCondLst>
                                        </p:cTn>
                                        <p:tgtEl>
                                          <p:spTgt spid="10"/>
                                        </p:tgtEl>
                                        <p:attrNameLst>
                                          <p:attrName>ppt_h</p:attrName>
                                        </p:attrNameLst>
                                      </p:cBhvr>
                                      <p:tavLst>
                                        <p:tav tm="0">
                                          <p:val>
                                            <p:strVal val="ppt_h"/>
                                          </p:val>
                                        </p:tav>
                                        <p:tav tm="100000">
                                          <p:val>
                                            <p:strVal val="#ppt_h*0.2931074"/>
                                          </p:val>
                                        </p:tav>
                                      </p:tavLst>
                                    </p:anim>
                                    <p:anim to="" calcmode="lin" valueType="num">
                                      <p:cBhvr>
                                        <p:cTn id="166" dur="500" fill="hold">
                                          <p:stCondLst>
                                            <p:cond delay="0"/>
                                          </p:stCondLst>
                                        </p:cTn>
                                        <p:tgtEl>
                                          <p:spTgt spid="10"/>
                                        </p:tgtEl>
                                        <p:attrNameLst>
                                          <p:attrName>ppt_x</p:attrName>
                                        </p:attrNameLst>
                                      </p:cBhvr>
                                      <p:tavLst>
                                        <p:tav tm="0">
                                          <p:val>
                                            <p:strVal val="ppt_x"/>
                                          </p:val>
                                        </p:tav>
                                        <p:tav tm="100000">
                                          <p:val>
                                            <p:fltVal val="0.73711"/>
                                          </p:val>
                                        </p:tav>
                                      </p:tavLst>
                                    </p:anim>
                                    <p:anim to="" calcmode="lin" valueType="num">
                                      <p:cBhvr>
                                        <p:cTn id="167" dur="500" fill="hold">
                                          <p:stCondLst>
                                            <p:cond delay="0"/>
                                          </p:stCondLst>
                                        </p:cTn>
                                        <p:tgtEl>
                                          <p:spTgt spid="10"/>
                                        </p:tgtEl>
                                        <p:attrNameLst>
                                          <p:attrName>ppt_y</p:attrName>
                                        </p:attrNameLst>
                                      </p:cBhvr>
                                      <p:tavLst>
                                        <p:tav tm="0">
                                          <p:val>
                                            <p:strVal val="ppt_y"/>
                                          </p:val>
                                        </p:tav>
                                        <p:tav tm="100000">
                                          <p:val>
                                            <p:fltVal val="0.27818"/>
                                          </p:val>
                                        </p:tav>
                                      </p:tavLst>
                                    </p:anim>
                                    <p:anim to="" calcmode="lin" valueType="num">
                                      <p:cBhvr>
                                        <p:cTn id="168"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69" presetID="0" presetClass="entr" presetSubtype="0" fill="hold" grpId="4" nodeType="withEffect">
                                  <p:stCondLst>
                                    <p:cond delay="0"/>
                                  </p:stCondLst>
                                  <p:childTnLst>
                                    <p:anim to="" calcmode="lin" valueType="num">
                                      <p:cBhvr>
                                        <p:cTn id="170" dur="500" fill="hold">
                                          <p:stCondLst>
                                            <p:cond delay="0"/>
                                          </p:stCondLst>
                                        </p:cTn>
                                        <p:tgtEl>
                                          <p:spTgt spid="9"/>
                                        </p:tgtEl>
                                        <p:attrNameLst>
                                          <p:attrName>ppt_w</p:attrName>
                                        </p:attrNameLst>
                                      </p:cBhvr>
                                      <p:tavLst>
                                        <p:tav tm="0">
                                          <p:val>
                                            <p:strVal val="ppt_w"/>
                                          </p:val>
                                        </p:tav>
                                        <p:tav tm="100000">
                                          <p:val>
                                            <p:strVal val="#ppt_w*0.2764774"/>
                                          </p:val>
                                        </p:tav>
                                      </p:tavLst>
                                    </p:anim>
                                    <p:anim to="" calcmode="lin" valueType="num">
                                      <p:cBhvr>
                                        <p:cTn id="171" dur="500" fill="hold">
                                          <p:stCondLst>
                                            <p:cond delay="0"/>
                                          </p:stCondLst>
                                        </p:cTn>
                                        <p:tgtEl>
                                          <p:spTgt spid="9"/>
                                        </p:tgtEl>
                                        <p:attrNameLst>
                                          <p:attrName>ppt_h</p:attrName>
                                        </p:attrNameLst>
                                      </p:cBhvr>
                                      <p:tavLst>
                                        <p:tav tm="0">
                                          <p:val>
                                            <p:strVal val="ppt_h"/>
                                          </p:val>
                                        </p:tav>
                                        <p:tav tm="100000">
                                          <p:val>
                                            <p:strVal val="#ppt_h*0.2764775"/>
                                          </p:val>
                                        </p:tav>
                                      </p:tavLst>
                                    </p:anim>
                                    <p:anim to="" calcmode="lin" valueType="num">
                                      <p:cBhvr>
                                        <p:cTn id="172" dur="500" fill="hold">
                                          <p:stCondLst>
                                            <p:cond delay="0"/>
                                          </p:stCondLst>
                                        </p:cTn>
                                        <p:tgtEl>
                                          <p:spTgt spid="9"/>
                                        </p:tgtEl>
                                        <p:attrNameLst>
                                          <p:attrName>ppt_x</p:attrName>
                                        </p:attrNameLst>
                                      </p:cBhvr>
                                      <p:tavLst>
                                        <p:tav tm="0">
                                          <p:val>
                                            <p:strVal val="ppt_x"/>
                                          </p:val>
                                        </p:tav>
                                        <p:tav tm="100000">
                                          <p:val>
                                            <p:fltVal val="0.80206"/>
                                          </p:val>
                                        </p:tav>
                                      </p:tavLst>
                                    </p:anim>
                                    <p:anim to="" calcmode="lin" valueType="num">
                                      <p:cBhvr>
                                        <p:cTn id="173" dur="500" fill="hold">
                                          <p:stCondLst>
                                            <p:cond delay="0"/>
                                          </p:stCondLst>
                                        </p:cTn>
                                        <p:tgtEl>
                                          <p:spTgt spid="9"/>
                                        </p:tgtEl>
                                        <p:attrNameLst>
                                          <p:attrName>ppt_y</p:attrName>
                                        </p:attrNameLst>
                                      </p:cBhvr>
                                      <p:tavLst>
                                        <p:tav tm="0">
                                          <p:val>
                                            <p:strVal val="ppt_y"/>
                                          </p:val>
                                        </p:tav>
                                        <p:tav tm="100000">
                                          <p:val>
                                            <p:fltVal val="0.12406"/>
                                          </p:val>
                                        </p:tav>
                                      </p:tavLst>
                                    </p:anim>
                                    <p:anim to="" calcmode="lin" valueType="num">
                                      <p:cBhvr>
                                        <p:cTn id="17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75" presetID="0" presetClass="entr" presetSubtype="0" fill="hold" grpId="5" nodeType="withEffect">
                                  <p:stCondLst>
                                    <p:cond delay="0"/>
                                  </p:stCondLst>
                                  <p:childTnLst>
                                    <p:anim to="" calcmode="lin" valueType="num">
                                      <p:cBhvr>
                                        <p:cTn id="176" dur="500" fill="hold">
                                          <p:stCondLst>
                                            <p:cond delay="0"/>
                                          </p:stCondLst>
                                        </p:cTn>
                                        <p:tgtEl>
                                          <p:spTgt spid="6"/>
                                        </p:tgtEl>
                                        <p:attrNameLst>
                                          <p:attrName>ppt_w</p:attrName>
                                        </p:attrNameLst>
                                      </p:cBhvr>
                                      <p:tavLst>
                                        <p:tav tm="0">
                                          <p:val>
                                            <p:strVal val="ppt_w"/>
                                          </p:val>
                                        </p:tav>
                                        <p:tav tm="100000">
                                          <p:val>
                                            <p:strVal val="#ppt_w*0.2981059"/>
                                          </p:val>
                                        </p:tav>
                                      </p:tavLst>
                                    </p:anim>
                                    <p:anim to="" calcmode="lin" valueType="num">
                                      <p:cBhvr>
                                        <p:cTn id="177" dur="500" fill="hold">
                                          <p:stCondLst>
                                            <p:cond delay="0"/>
                                          </p:stCondLst>
                                        </p:cTn>
                                        <p:tgtEl>
                                          <p:spTgt spid="6"/>
                                        </p:tgtEl>
                                        <p:attrNameLst>
                                          <p:attrName>ppt_h</p:attrName>
                                        </p:attrNameLst>
                                      </p:cBhvr>
                                      <p:tavLst>
                                        <p:tav tm="0">
                                          <p:val>
                                            <p:strVal val="ppt_h"/>
                                          </p:val>
                                        </p:tav>
                                        <p:tav tm="100000">
                                          <p:val>
                                            <p:strVal val="#ppt_h*0.2981059"/>
                                          </p:val>
                                        </p:tav>
                                      </p:tavLst>
                                    </p:anim>
                                    <p:anim to="" calcmode="lin" valueType="num">
                                      <p:cBhvr>
                                        <p:cTn id="178" dur="500" fill="hold">
                                          <p:stCondLst>
                                            <p:cond delay="0"/>
                                          </p:stCondLst>
                                        </p:cTn>
                                        <p:tgtEl>
                                          <p:spTgt spid="6"/>
                                        </p:tgtEl>
                                        <p:attrNameLst>
                                          <p:attrName>ppt_x</p:attrName>
                                        </p:attrNameLst>
                                      </p:cBhvr>
                                      <p:tavLst>
                                        <p:tav tm="0">
                                          <p:val>
                                            <p:strVal val="ppt_x"/>
                                          </p:val>
                                        </p:tav>
                                        <p:tav tm="100000">
                                          <p:val>
                                            <p:fltVal val="0.78355"/>
                                          </p:val>
                                        </p:tav>
                                      </p:tavLst>
                                    </p:anim>
                                    <p:anim to="" calcmode="lin" valueType="num">
                                      <p:cBhvr>
                                        <p:cTn id="179" dur="500" fill="hold">
                                          <p:stCondLst>
                                            <p:cond delay="0"/>
                                          </p:stCondLst>
                                        </p:cTn>
                                        <p:tgtEl>
                                          <p:spTgt spid="6"/>
                                        </p:tgtEl>
                                        <p:attrNameLst>
                                          <p:attrName>ppt_y</p:attrName>
                                        </p:attrNameLst>
                                      </p:cBhvr>
                                      <p:tavLst>
                                        <p:tav tm="0">
                                          <p:val>
                                            <p:strVal val="ppt_y"/>
                                          </p:val>
                                        </p:tav>
                                        <p:tav tm="100000">
                                          <p:val>
                                            <p:fltVal val="0.0925"/>
                                          </p:val>
                                        </p:tav>
                                      </p:tavLst>
                                    </p:anim>
                                    <p:anim to="" calcmode="lin" valueType="num">
                                      <p:cBhvr>
                                        <p:cTn id="180"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181" presetID="0" presetClass="entr" presetSubtype="0" fill="hold" grpId="6" nodeType="withEffect">
                                  <p:stCondLst>
                                    <p:cond delay="0"/>
                                  </p:stCondLst>
                                  <p:childTnLst>
                                    <p:anim to="" calcmode="lin" valueType="num">
                                      <p:cBhvr>
                                        <p:cTn id="182" dur="500" fill="hold">
                                          <p:stCondLst>
                                            <p:cond delay="0"/>
                                          </p:stCondLst>
                                        </p:cTn>
                                        <p:tgtEl>
                                          <p:spTgt spid="3"/>
                                        </p:tgtEl>
                                        <p:attrNameLst>
                                          <p:attrName>ppt_w</p:attrName>
                                        </p:attrNameLst>
                                      </p:cBhvr>
                                      <p:tavLst>
                                        <p:tav tm="0">
                                          <p:val>
                                            <p:strVal val="ppt_w"/>
                                          </p:val>
                                        </p:tav>
                                        <p:tav tm="100000">
                                          <p:val>
                                            <p:strVal val="#ppt_w*0.3526761"/>
                                          </p:val>
                                        </p:tav>
                                      </p:tavLst>
                                    </p:anim>
                                    <p:anim to="" calcmode="lin" valueType="num">
                                      <p:cBhvr>
                                        <p:cTn id="183" dur="500" fill="hold">
                                          <p:stCondLst>
                                            <p:cond delay="0"/>
                                          </p:stCondLst>
                                        </p:cTn>
                                        <p:tgtEl>
                                          <p:spTgt spid="3"/>
                                        </p:tgtEl>
                                        <p:attrNameLst>
                                          <p:attrName>ppt_h</p:attrName>
                                        </p:attrNameLst>
                                      </p:cBhvr>
                                      <p:tavLst>
                                        <p:tav tm="0">
                                          <p:val>
                                            <p:strVal val="ppt_h"/>
                                          </p:val>
                                        </p:tav>
                                        <p:tav tm="100000">
                                          <p:val>
                                            <p:strVal val="#ppt_h*0.3526761"/>
                                          </p:val>
                                        </p:tav>
                                      </p:tavLst>
                                    </p:anim>
                                    <p:anim to="" calcmode="lin" valueType="num">
                                      <p:cBhvr>
                                        <p:cTn id="184" dur="500" fill="hold">
                                          <p:stCondLst>
                                            <p:cond delay="0"/>
                                          </p:stCondLst>
                                        </p:cTn>
                                        <p:tgtEl>
                                          <p:spTgt spid="3"/>
                                        </p:tgtEl>
                                        <p:attrNameLst>
                                          <p:attrName>ppt_x</p:attrName>
                                        </p:attrNameLst>
                                      </p:cBhvr>
                                      <p:tavLst>
                                        <p:tav tm="0">
                                          <p:val>
                                            <p:strVal val="ppt_x"/>
                                          </p:val>
                                        </p:tav>
                                        <p:tav tm="100000">
                                          <p:val>
                                            <p:fltVal val="0.83254"/>
                                          </p:val>
                                        </p:tav>
                                      </p:tavLst>
                                    </p:anim>
                                    <p:anim to="" calcmode="lin" valueType="num">
                                      <p:cBhvr>
                                        <p:cTn id="185" dur="500" fill="hold">
                                          <p:stCondLst>
                                            <p:cond delay="0"/>
                                          </p:stCondLst>
                                        </p:cTn>
                                        <p:tgtEl>
                                          <p:spTgt spid="3"/>
                                        </p:tgtEl>
                                        <p:attrNameLst>
                                          <p:attrName>ppt_y</p:attrName>
                                        </p:attrNameLst>
                                      </p:cBhvr>
                                      <p:tavLst>
                                        <p:tav tm="0">
                                          <p:val>
                                            <p:strVal val="ppt_y"/>
                                          </p:val>
                                        </p:tav>
                                        <p:tav tm="100000">
                                          <p:val>
                                            <p:fltVal val="0.05504"/>
                                          </p:val>
                                        </p:tav>
                                      </p:tavLst>
                                    </p:anim>
                                    <p:anim to="" calcmode="lin" valueType="num">
                                      <p:cBhvr>
                                        <p:cTn id="186"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14"/>
                                        </p:tgtEl>
                                        <p:attrNameLst>
                                          <p:attrName>style.visibility</p:attrName>
                                        </p:attrNameLst>
                                      </p:cBhvr>
                                      <p:to>
                                        <p:strVal val="visible"/>
                                      </p:to>
                                    </p:set>
                                    <p:anim calcmode="lin" valueType="num">
                                      <p:cBhvr additive="base">
                                        <p:cTn id="191" dur="500" fill="hold">
                                          <p:stCondLst>
                                            <p:cond delay="0"/>
                                          </p:stCondLst>
                                        </p:cTn>
                                        <p:tgtEl>
                                          <p:spTgt spid="14"/>
                                        </p:tgtEl>
                                        <p:attrNameLst>
                                          <p:attrName>ppt_x</p:attrName>
                                        </p:attrNameLst>
                                      </p:cBhvr>
                                      <p:tavLst>
                                        <p:tav tm="0">
                                          <p:val>
                                            <p:fltVal val="0.37007"/>
                                          </p:val>
                                        </p:tav>
                                        <p:tav tm="100000">
                                          <p:val>
                                            <p:fltVal val="0.37007"/>
                                          </p:val>
                                        </p:tav>
                                      </p:tavLst>
                                    </p:anim>
                                    <p:anim calcmode="lin" valueType="num">
                                      <p:cBhvr additive="base">
                                        <p:cTn id="192" dur="500" fill="hold">
                                          <p:stCondLst>
                                            <p:cond delay="0"/>
                                          </p:stCondLst>
                                        </p:cTn>
                                        <p:tgtEl>
                                          <p:spTgt spid="14"/>
                                        </p:tgtEl>
                                        <p:attrNameLst>
                                          <p:attrName>ppt_y</p:attrName>
                                        </p:attrNameLst>
                                      </p:cBhvr>
                                      <p:tavLst>
                                        <p:tav tm="0">
                                          <p:val>
                                            <p:fltVal val="0.5"/>
                                          </p:val>
                                        </p:tav>
                                        <p:tav tm="100000">
                                          <p:val>
                                            <p:fltVal val="0.5"/>
                                          </p:val>
                                        </p:tav>
                                      </p:tavLst>
                                    </p:anim>
                                    <p:anim to="" calcmode="lin" valueType="num">
                                      <p:cBhvr>
                                        <p:cTn id="193" dur="500" fill="hold">
                                          <p:stCondLst>
                                            <p:cond delay="0"/>
                                          </p:stCondLst>
                                        </p:cTn>
                                        <p:tgtEl>
                                          <p:spTgt spid="14"/>
                                        </p:tgtEl>
                                        <p:attrNameLst>
                                          <p:attrName>ppt_w</p:attrName>
                                        </p:attrNameLst>
                                      </p:cBhvr>
                                      <p:tavLst>
                                        <p:tav tm="0">
                                          <p:val>
                                            <p:strVal val="#ppt_w*2"/>
                                          </p:val>
                                        </p:tav>
                                        <p:tav tm="100000">
                                          <p:val>
                                            <p:strVal val="#ppt_w*0.5255332"/>
                                          </p:val>
                                        </p:tav>
                                      </p:tavLst>
                                    </p:anim>
                                    <p:anim to="" calcmode="lin" valueType="num">
                                      <p:cBhvr>
                                        <p:cTn id="194" dur="500" fill="hold">
                                          <p:stCondLst>
                                            <p:cond delay="0"/>
                                          </p:stCondLst>
                                        </p:cTn>
                                        <p:tgtEl>
                                          <p:spTgt spid="14"/>
                                        </p:tgtEl>
                                        <p:attrNameLst>
                                          <p:attrName>ppt_h</p:attrName>
                                        </p:attrNameLst>
                                      </p:cBhvr>
                                      <p:tavLst>
                                        <p:tav tm="0">
                                          <p:val>
                                            <p:strVal val="#ppt_h*2"/>
                                          </p:val>
                                        </p:tav>
                                        <p:tav tm="100000">
                                          <p:val>
                                            <p:strVal val="#ppt_h*0.5255332"/>
                                          </p:val>
                                        </p:tav>
                                      </p:tavLst>
                                    </p:anim>
                                    <p:anim to="" calcmode="lin" valueType="num">
                                      <p:cBhvr>
                                        <p:cTn id="195" dur="500" fill="hold">
                                          <p:stCondLst>
                                            <p:cond delay="0"/>
                                          </p:stCondLst>
                                        </p:cTn>
                                        <p:tgtEl>
                                          <p:spTgt spid="14"/>
                                        </p:tgtEl>
                                        <p:attrNameLst>
                                          <p:attrName>transform.rotation_z</p:attrName>
                                        </p:attrNameLst>
                                      </p:cBhvr>
                                      <p:tavLst>
                                        <p:tav tm="0">
                                          <p:val>
                                            <p:fltVal val="-90"/>
                                          </p:val>
                                        </p:tav>
                                        <p:tav tm="100000">
                                          <p:val>
                                            <p:strVal val="#ppt_r"/>
                                          </p:val>
                                        </p:tav>
                                      </p:tavLst>
                                    </p:anim>
                                  </p:childTnLst>
                                </p:cTn>
                              </p:par>
                              <p:par>
                                <p:cTn id="196" presetID="0" presetClass="entr" presetSubtype="0" fill="hold" grpId="1" nodeType="withEffect">
                                  <p:stCondLst>
                                    <p:cond delay="0"/>
                                  </p:stCondLst>
                                  <p:childTnLst>
                                    <p:anim to="" calcmode="lin" valueType="num">
                                      <p:cBhvr>
                                        <p:cTn id="197" dur="500" fill="hold">
                                          <p:stCondLst>
                                            <p:cond delay="0"/>
                                          </p:stCondLst>
                                        </p:cTn>
                                        <p:tgtEl>
                                          <p:spTgt spid="13"/>
                                        </p:tgtEl>
                                        <p:attrNameLst>
                                          <p:attrName>ppt_w</p:attrName>
                                        </p:attrNameLst>
                                      </p:cBhvr>
                                      <p:tavLst>
                                        <p:tav tm="0">
                                          <p:val>
                                            <p:strVal val="ppt_w"/>
                                          </p:val>
                                        </p:tav>
                                        <p:tav tm="100000">
                                          <p:val>
                                            <p:strVal val="#ppt_w*0.3914105"/>
                                          </p:val>
                                        </p:tav>
                                      </p:tavLst>
                                    </p:anim>
                                    <p:anim to="" calcmode="lin" valueType="num">
                                      <p:cBhvr>
                                        <p:cTn id="198" dur="500" fill="hold">
                                          <p:stCondLst>
                                            <p:cond delay="0"/>
                                          </p:stCondLst>
                                        </p:cTn>
                                        <p:tgtEl>
                                          <p:spTgt spid="13"/>
                                        </p:tgtEl>
                                        <p:attrNameLst>
                                          <p:attrName>ppt_h</p:attrName>
                                        </p:attrNameLst>
                                      </p:cBhvr>
                                      <p:tavLst>
                                        <p:tav tm="0">
                                          <p:val>
                                            <p:strVal val="ppt_h"/>
                                          </p:val>
                                        </p:tav>
                                        <p:tav tm="100000">
                                          <p:val>
                                            <p:strVal val="#ppt_h*0.3914105"/>
                                          </p:val>
                                        </p:tav>
                                      </p:tavLst>
                                    </p:anim>
                                    <p:anim to="" calcmode="lin" valueType="num">
                                      <p:cBhvr>
                                        <p:cTn id="199" dur="500" fill="hold">
                                          <p:stCondLst>
                                            <p:cond delay="0"/>
                                          </p:stCondLst>
                                        </p:cTn>
                                        <p:tgtEl>
                                          <p:spTgt spid="13"/>
                                        </p:tgtEl>
                                        <p:attrNameLst>
                                          <p:attrName>ppt_x</p:attrName>
                                        </p:attrNameLst>
                                      </p:cBhvr>
                                      <p:tavLst>
                                        <p:tav tm="0">
                                          <p:val>
                                            <p:strVal val="ppt_x"/>
                                          </p:val>
                                        </p:tav>
                                        <p:tav tm="100000">
                                          <p:val>
                                            <p:fltVal val="0.08209"/>
                                          </p:val>
                                        </p:tav>
                                      </p:tavLst>
                                    </p:anim>
                                    <p:anim to="" calcmode="lin" valueType="num">
                                      <p:cBhvr>
                                        <p:cTn id="200" dur="500" fill="hold">
                                          <p:stCondLst>
                                            <p:cond delay="0"/>
                                          </p:stCondLst>
                                        </p:cTn>
                                        <p:tgtEl>
                                          <p:spTgt spid="13"/>
                                        </p:tgtEl>
                                        <p:attrNameLst>
                                          <p:attrName>ppt_y</p:attrName>
                                        </p:attrNameLst>
                                      </p:cBhvr>
                                      <p:tavLst>
                                        <p:tav tm="0">
                                          <p:val>
                                            <p:strVal val="ppt_y"/>
                                          </p:val>
                                        </p:tav>
                                        <p:tav tm="100000">
                                          <p:val>
                                            <p:fltVal val="0.23274"/>
                                          </p:val>
                                        </p:tav>
                                      </p:tavLst>
                                    </p:anim>
                                    <p:anim to="" calcmode="lin" valueType="num">
                                      <p:cBhvr>
                                        <p:cTn id="201"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02" presetID="0" presetClass="entr" presetSubtype="0" fill="hold" grpId="2" nodeType="withEffect">
                                  <p:stCondLst>
                                    <p:cond delay="0"/>
                                  </p:stCondLst>
                                  <p:childTnLst>
                                    <p:anim to="" calcmode="lin" valueType="num">
                                      <p:cBhvr>
                                        <p:cTn id="203" dur="500" fill="hold">
                                          <p:stCondLst>
                                            <p:cond delay="0"/>
                                          </p:stCondLst>
                                        </p:cTn>
                                        <p:tgtEl>
                                          <p:spTgt spid="12"/>
                                        </p:tgtEl>
                                        <p:attrNameLst>
                                          <p:attrName>ppt_w</p:attrName>
                                        </p:attrNameLst>
                                      </p:cBhvr>
                                      <p:tavLst>
                                        <p:tav tm="0">
                                          <p:val>
                                            <p:strVal val="ppt_w"/>
                                          </p:val>
                                        </p:tav>
                                        <p:tav tm="100000">
                                          <p:val>
                                            <p:strVal val="#ppt_w*0.2588803"/>
                                          </p:val>
                                        </p:tav>
                                      </p:tavLst>
                                    </p:anim>
                                    <p:anim to="" calcmode="lin" valueType="num">
                                      <p:cBhvr>
                                        <p:cTn id="204" dur="500" fill="hold">
                                          <p:stCondLst>
                                            <p:cond delay="0"/>
                                          </p:stCondLst>
                                        </p:cTn>
                                        <p:tgtEl>
                                          <p:spTgt spid="12"/>
                                        </p:tgtEl>
                                        <p:attrNameLst>
                                          <p:attrName>ppt_h</p:attrName>
                                        </p:attrNameLst>
                                      </p:cBhvr>
                                      <p:tavLst>
                                        <p:tav tm="0">
                                          <p:val>
                                            <p:strVal val="ppt_h"/>
                                          </p:val>
                                        </p:tav>
                                        <p:tav tm="100000">
                                          <p:val>
                                            <p:strVal val="#ppt_h*0.2588804"/>
                                          </p:val>
                                        </p:tav>
                                      </p:tavLst>
                                    </p:anim>
                                    <p:anim to="" calcmode="lin" valueType="num">
                                      <p:cBhvr>
                                        <p:cTn id="205" dur="500" fill="hold">
                                          <p:stCondLst>
                                            <p:cond delay="0"/>
                                          </p:stCondLst>
                                        </p:cTn>
                                        <p:tgtEl>
                                          <p:spTgt spid="12"/>
                                        </p:tgtEl>
                                        <p:attrNameLst>
                                          <p:attrName>ppt_x</p:attrName>
                                        </p:attrNameLst>
                                      </p:cBhvr>
                                      <p:tavLst>
                                        <p:tav tm="0">
                                          <p:val>
                                            <p:strVal val="ppt_x"/>
                                          </p:val>
                                        </p:tav>
                                        <p:tav tm="100000">
                                          <p:val>
                                            <p:fltVal val="0.04708"/>
                                          </p:val>
                                        </p:tav>
                                      </p:tavLst>
                                    </p:anim>
                                    <p:anim to="" calcmode="lin" valueType="num">
                                      <p:cBhvr>
                                        <p:cTn id="206" dur="500" fill="hold">
                                          <p:stCondLst>
                                            <p:cond delay="0"/>
                                          </p:stCondLst>
                                        </p:cTn>
                                        <p:tgtEl>
                                          <p:spTgt spid="12"/>
                                        </p:tgtEl>
                                        <p:attrNameLst>
                                          <p:attrName>ppt_y</p:attrName>
                                        </p:attrNameLst>
                                      </p:cBhvr>
                                      <p:tavLst>
                                        <p:tav tm="0">
                                          <p:val>
                                            <p:strVal val="ppt_y"/>
                                          </p:val>
                                        </p:tav>
                                        <p:tav tm="100000">
                                          <p:val>
                                            <p:fltVal val="0.30427"/>
                                          </p:val>
                                        </p:tav>
                                      </p:tavLst>
                                    </p:anim>
                                    <p:anim to="" calcmode="lin" valueType="num">
                                      <p:cBhvr>
                                        <p:cTn id="207"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08" presetID="0" presetClass="entr" presetSubtype="0" fill="hold" grpId="3" nodeType="withEffect">
                                  <p:stCondLst>
                                    <p:cond delay="0"/>
                                  </p:stCondLst>
                                  <p:childTnLst>
                                    <p:anim to="" calcmode="lin" valueType="num">
                                      <p:cBhvr>
                                        <p:cTn id="209" dur="500" fill="hold">
                                          <p:stCondLst>
                                            <p:cond delay="0"/>
                                          </p:stCondLst>
                                        </p:cTn>
                                        <p:tgtEl>
                                          <p:spTgt spid="11"/>
                                        </p:tgtEl>
                                        <p:attrNameLst>
                                          <p:attrName>ppt_w</p:attrName>
                                        </p:attrNameLst>
                                      </p:cBhvr>
                                      <p:tavLst>
                                        <p:tav tm="0">
                                          <p:val>
                                            <p:strVal val="ppt_w"/>
                                          </p:val>
                                        </p:tav>
                                        <p:tav tm="100000">
                                          <p:val>
                                            <p:strVal val="#ppt_w*0.1737938"/>
                                          </p:val>
                                        </p:tav>
                                      </p:tavLst>
                                    </p:anim>
                                    <p:anim to="" calcmode="lin" valueType="num">
                                      <p:cBhvr>
                                        <p:cTn id="210" dur="500" fill="hold">
                                          <p:stCondLst>
                                            <p:cond delay="0"/>
                                          </p:stCondLst>
                                        </p:cTn>
                                        <p:tgtEl>
                                          <p:spTgt spid="11"/>
                                        </p:tgtEl>
                                        <p:attrNameLst>
                                          <p:attrName>ppt_h</p:attrName>
                                        </p:attrNameLst>
                                      </p:cBhvr>
                                      <p:tavLst>
                                        <p:tav tm="0">
                                          <p:val>
                                            <p:strVal val="ppt_h"/>
                                          </p:val>
                                        </p:tav>
                                        <p:tav tm="100000">
                                          <p:val>
                                            <p:strVal val="#ppt_h*0.1737938"/>
                                          </p:val>
                                        </p:tav>
                                      </p:tavLst>
                                    </p:anim>
                                    <p:anim to="" calcmode="lin" valueType="num">
                                      <p:cBhvr>
                                        <p:cTn id="211" dur="500" fill="hold">
                                          <p:stCondLst>
                                            <p:cond delay="0"/>
                                          </p:stCondLst>
                                        </p:cTn>
                                        <p:tgtEl>
                                          <p:spTgt spid="11"/>
                                        </p:tgtEl>
                                        <p:attrNameLst>
                                          <p:attrName>ppt_x</p:attrName>
                                        </p:attrNameLst>
                                      </p:cBhvr>
                                      <p:tavLst>
                                        <p:tav tm="0">
                                          <p:val>
                                            <p:strVal val="ppt_x"/>
                                          </p:val>
                                        </p:tav>
                                        <p:tav tm="100000">
                                          <p:val>
                                            <p:fltVal val="-0.07356"/>
                                          </p:val>
                                        </p:tav>
                                      </p:tavLst>
                                    </p:anim>
                                    <p:anim to="" calcmode="lin" valueType="num">
                                      <p:cBhvr>
                                        <p:cTn id="212" dur="500" fill="hold">
                                          <p:stCondLst>
                                            <p:cond delay="0"/>
                                          </p:stCondLst>
                                        </p:cTn>
                                        <p:tgtEl>
                                          <p:spTgt spid="11"/>
                                        </p:tgtEl>
                                        <p:attrNameLst>
                                          <p:attrName>ppt_y</p:attrName>
                                        </p:attrNameLst>
                                      </p:cBhvr>
                                      <p:tavLst>
                                        <p:tav tm="0">
                                          <p:val>
                                            <p:strVal val="ppt_y"/>
                                          </p:val>
                                        </p:tav>
                                        <p:tav tm="100000">
                                          <p:val>
                                            <p:fltVal val="0.0846"/>
                                          </p:val>
                                        </p:tav>
                                      </p:tavLst>
                                    </p:anim>
                                    <p:anim to="" calcmode="lin" valueType="num">
                                      <p:cBhvr>
                                        <p:cTn id="213"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14" presetID="0" presetClass="entr" presetSubtype="0" fill="hold" grpId="4" nodeType="withEffect">
                                  <p:stCondLst>
                                    <p:cond delay="0"/>
                                  </p:stCondLst>
                                  <p:childTnLst>
                                    <p:anim to="" calcmode="lin" valueType="num">
                                      <p:cBhvr>
                                        <p:cTn id="215" dur="500" fill="hold">
                                          <p:stCondLst>
                                            <p:cond delay="0"/>
                                          </p:stCondLst>
                                        </p:cTn>
                                        <p:tgtEl>
                                          <p:spTgt spid="10"/>
                                        </p:tgtEl>
                                        <p:attrNameLst>
                                          <p:attrName>ppt_w</p:attrName>
                                        </p:attrNameLst>
                                      </p:cBhvr>
                                      <p:tavLst>
                                        <p:tav tm="0">
                                          <p:val>
                                            <p:strVal val="ppt_w"/>
                                          </p:val>
                                        </p:tav>
                                        <p:tav tm="100000">
                                          <p:val>
                                            <p:strVal val="#ppt_w*0.1540377"/>
                                          </p:val>
                                        </p:tav>
                                      </p:tavLst>
                                    </p:anim>
                                    <p:anim to="" calcmode="lin" valueType="num">
                                      <p:cBhvr>
                                        <p:cTn id="216" dur="500" fill="hold">
                                          <p:stCondLst>
                                            <p:cond delay="0"/>
                                          </p:stCondLst>
                                        </p:cTn>
                                        <p:tgtEl>
                                          <p:spTgt spid="10"/>
                                        </p:tgtEl>
                                        <p:attrNameLst>
                                          <p:attrName>ppt_h</p:attrName>
                                        </p:attrNameLst>
                                      </p:cBhvr>
                                      <p:tavLst>
                                        <p:tav tm="0">
                                          <p:val>
                                            <p:strVal val="ppt_h"/>
                                          </p:val>
                                        </p:tav>
                                        <p:tav tm="100000">
                                          <p:val>
                                            <p:strVal val="#ppt_h*0.1540377"/>
                                          </p:val>
                                        </p:tav>
                                      </p:tavLst>
                                    </p:anim>
                                    <p:anim to="" calcmode="lin" valueType="num">
                                      <p:cBhvr>
                                        <p:cTn id="217" dur="500" fill="hold">
                                          <p:stCondLst>
                                            <p:cond delay="0"/>
                                          </p:stCondLst>
                                        </p:cTn>
                                        <p:tgtEl>
                                          <p:spTgt spid="10"/>
                                        </p:tgtEl>
                                        <p:attrNameLst>
                                          <p:attrName>ppt_x</p:attrName>
                                        </p:attrNameLst>
                                      </p:cBhvr>
                                      <p:tavLst>
                                        <p:tav tm="0">
                                          <p:val>
                                            <p:strVal val="ppt_x"/>
                                          </p:val>
                                        </p:tav>
                                        <p:tav tm="100000">
                                          <p:val>
                                            <p:fltVal val="-0.03953"/>
                                          </p:val>
                                        </p:tav>
                                      </p:tavLst>
                                    </p:anim>
                                    <p:anim to="" calcmode="lin" valueType="num">
                                      <p:cBhvr>
                                        <p:cTn id="218" dur="500" fill="hold">
                                          <p:stCondLst>
                                            <p:cond delay="0"/>
                                          </p:stCondLst>
                                        </p:cTn>
                                        <p:tgtEl>
                                          <p:spTgt spid="10"/>
                                        </p:tgtEl>
                                        <p:attrNameLst>
                                          <p:attrName>ppt_y</p:attrName>
                                        </p:attrNameLst>
                                      </p:cBhvr>
                                      <p:tavLst>
                                        <p:tav tm="0">
                                          <p:val>
                                            <p:strVal val="ppt_y"/>
                                          </p:val>
                                        </p:tav>
                                        <p:tav tm="100000">
                                          <p:val>
                                            <p:fltVal val="0.0666"/>
                                          </p:val>
                                        </p:tav>
                                      </p:tavLst>
                                    </p:anim>
                                    <p:anim to="" calcmode="lin" valueType="num">
                                      <p:cBhvr>
                                        <p:cTn id="219"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20" presetID="0" presetClass="entr" presetSubtype="0" fill="hold" grpId="5" nodeType="withEffect">
                                  <p:stCondLst>
                                    <p:cond delay="0"/>
                                  </p:stCondLst>
                                  <p:childTnLst>
                                    <p:anim to="" calcmode="lin" valueType="num">
                                      <p:cBhvr>
                                        <p:cTn id="221" dur="500" fill="hold">
                                          <p:stCondLst>
                                            <p:cond delay="0"/>
                                          </p:stCondLst>
                                        </p:cTn>
                                        <p:tgtEl>
                                          <p:spTgt spid="9"/>
                                        </p:tgtEl>
                                        <p:attrNameLst>
                                          <p:attrName>ppt_w</p:attrName>
                                        </p:attrNameLst>
                                      </p:cBhvr>
                                      <p:tavLst>
                                        <p:tav tm="0">
                                          <p:val>
                                            <p:strVal val="ppt_w"/>
                                          </p:val>
                                        </p:tav>
                                        <p:tav tm="100000">
                                          <p:val>
                                            <p:strVal val="#ppt_w*0.1452981"/>
                                          </p:val>
                                        </p:tav>
                                      </p:tavLst>
                                    </p:anim>
                                    <p:anim to="" calcmode="lin" valueType="num">
                                      <p:cBhvr>
                                        <p:cTn id="222" dur="500" fill="hold">
                                          <p:stCondLst>
                                            <p:cond delay="0"/>
                                          </p:stCondLst>
                                        </p:cTn>
                                        <p:tgtEl>
                                          <p:spTgt spid="9"/>
                                        </p:tgtEl>
                                        <p:attrNameLst>
                                          <p:attrName>ppt_h</p:attrName>
                                        </p:attrNameLst>
                                      </p:cBhvr>
                                      <p:tavLst>
                                        <p:tav tm="0">
                                          <p:val>
                                            <p:strVal val="ppt_h"/>
                                          </p:val>
                                        </p:tav>
                                        <p:tav tm="100000">
                                          <p:val>
                                            <p:strVal val="#ppt_h*0.1452981"/>
                                          </p:val>
                                        </p:tav>
                                      </p:tavLst>
                                    </p:anim>
                                    <p:anim to="" calcmode="lin" valueType="num">
                                      <p:cBhvr>
                                        <p:cTn id="223" dur="500" fill="hold">
                                          <p:stCondLst>
                                            <p:cond delay="0"/>
                                          </p:stCondLst>
                                        </p:cTn>
                                        <p:tgtEl>
                                          <p:spTgt spid="9"/>
                                        </p:tgtEl>
                                        <p:attrNameLst>
                                          <p:attrName>ppt_x</p:attrName>
                                        </p:attrNameLst>
                                      </p:cBhvr>
                                      <p:tavLst>
                                        <p:tav tm="0">
                                          <p:val>
                                            <p:strVal val="ppt_x"/>
                                          </p:val>
                                        </p:tav>
                                        <p:tav tm="100000">
                                          <p:val>
                                            <p:fltVal val="-0.11454"/>
                                          </p:val>
                                        </p:tav>
                                      </p:tavLst>
                                    </p:anim>
                                    <p:anim to="" calcmode="lin" valueType="num">
                                      <p:cBhvr>
                                        <p:cTn id="224" dur="500" fill="hold">
                                          <p:stCondLst>
                                            <p:cond delay="0"/>
                                          </p:stCondLst>
                                        </p:cTn>
                                        <p:tgtEl>
                                          <p:spTgt spid="9"/>
                                        </p:tgtEl>
                                        <p:attrNameLst>
                                          <p:attrName>ppt_y</p:attrName>
                                        </p:attrNameLst>
                                      </p:cBhvr>
                                      <p:tavLst>
                                        <p:tav tm="0">
                                          <p:val>
                                            <p:strVal val="ppt_y"/>
                                          </p:val>
                                        </p:tav>
                                        <p:tav tm="100000">
                                          <p:val>
                                            <p:fltVal val="0.03526"/>
                                          </p:val>
                                        </p:tav>
                                      </p:tavLst>
                                    </p:anim>
                                    <p:anim to="" calcmode="lin" valueType="num">
                                      <p:cBhvr>
                                        <p:cTn id="225"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226" presetID="0" presetClass="entr" presetSubtype="0" fill="hold" grpId="6" nodeType="withEffect">
                                  <p:stCondLst>
                                    <p:cond delay="0"/>
                                  </p:stCondLst>
                                  <p:childTnLst>
                                    <p:anim to="" calcmode="lin" valueType="num">
                                      <p:cBhvr>
                                        <p:cTn id="227" dur="500" fill="hold">
                                          <p:stCondLst>
                                            <p:cond delay="0"/>
                                          </p:stCondLst>
                                        </p:cTn>
                                        <p:tgtEl>
                                          <p:spTgt spid="6"/>
                                        </p:tgtEl>
                                        <p:attrNameLst>
                                          <p:attrName>ppt_w</p:attrName>
                                        </p:attrNameLst>
                                      </p:cBhvr>
                                      <p:tavLst>
                                        <p:tav tm="0">
                                          <p:val>
                                            <p:strVal val="ppt_w"/>
                                          </p:val>
                                        </p:tav>
                                        <p:tav tm="100000">
                                          <p:val>
                                            <p:strVal val="#ppt_w*0.1566645"/>
                                          </p:val>
                                        </p:tav>
                                      </p:tavLst>
                                    </p:anim>
                                    <p:anim to="" calcmode="lin" valueType="num">
                                      <p:cBhvr>
                                        <p:cTn id="228" dur="500" fill="hold">
                                          <p:stCondLst>
                                            <p:cond delay="0"/>
                                          </p:stCondLst>
                                        </p:cTn>
                                        <p:tgtEl>
                                          <p:spTgt spid="6"/>
                                        </p:tgtEl>
                                        <p:attrNameLst>
                                          <p:attrName>ppt_h</p:attrName>
                                        </p:attrNameLst>
                                      </p:cBhvr>
                                      <p:tavLst>
                                        <p:tav tm="0">
                                          <p:val>
                                            <p:strVal val="ppt_h"/>
                                          </p:val>
                                        </p:tav>
                                        <p:tav tm="100000">
                                          <p:val>
                                            <p:strVal val="#ppt_h*0.1566645"/>
                                          </p:val>
                                        </p:tav>
                                      </p:tavLst>
                                    </p:anim>
                                    <p:anim to="" calcmode="lin" valueType="num">
                                      <p:cBhvr>
                                        <p:cTn id="229" dur="500" fill="hold">
                                          <p:stCondLst>
                                            <p:cond delay="0"/>
                                          </p:stCondLst>
                                        </p:cTn>
                                        <p:tgtEl>
                                          <p:spTgt spid="6"/>
                                        </p:tgtEl>
                                        <p:attrNameLst>
                                          <p:attrName>ppt_x</p:attrName>
                                        </p:attrNameLst>
                                      </p:cBhvr>
                                      <p:tavLst>
                                        <p:tav tm="0">
                                          <p:val>
                                            <p:strVal val="ppt_x"/>
                                          </p:val>
                                        </p:tav>
                                        <p:tav tm="100000">
                                          <p:val>
                                            <p:fltVal val="-0.12699"/>
                                          </p:val>
                                        </p:tav>
                                      </p:tavLst>
                                    </p:anim>
                                    <p:anim to="" calcmode="lin" valueType="num">
                                      <p:cBhvr>
                                        <p:cTn id="230" dur="500" fill="hold">
                                          <p:stCondLst>
                                            <p:cond delay="0"/>
                                          </p:stCondLst>
                                        </p:cTn>
                                        <p:tgtEl>
                                          <p:spTgt spid="6"/>
                                        </p:tgtEl>
                                        <p:attrNameLst>
                                          <p:attrName>ppt_y</p:attrName>
                                        </p:attrNameLst>
                                      </p:cBhvr>
                                      <p:tavLst>
                                        <p:tav tm="0">
                                          <p:val>
                                            <p:strVal val="ppt_y"/>
                                          </p:val>
                                        </p:tav>
                                        <p:tav tm="100000">
                                          <p:val>
                                            <p:fltVal val="0.04822"/>
                                          </p:val>
                                        </p:tav>
                                      </p:tavLst>
                                    </p:anim>
                                    <p:anim to="" calcmode="lin" valueType="num">
                                      <p:cBhvr>
                                        <p:cTn id="231"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232" presetID="0" presetClass="entr" presetSubtype="0" fill="hold" grpId="7" nodeType="withEffect">
                                  <p:stCondLst>
                                    <p:cond delay="0"/>
                                  </p:stCondLst>
                                  <p:childTnLst>
                                    <p:anim to="" calcmode="lin" valueType="num">
                                      <p:cBhvr>
                                        <p:cTn id="233" dur="500" fill="hold">
                                          <p:stCondLst>
                                            <p:cond delay="0"/>
                                          </p:stCondLst>
                                        </p:cTn>
                                        <p:tgtEl>
                                          <p:spTgt spid="3"/>
                                        </p:tgtEl>
                                        <p:attrNameLst>
                                          <p:attrName>ppt_w</p:attrName>
                                        </p:attrNameLst>
                                      </p:cBhvr>
                                      <p:tavLst>
                                        <p:tav tm="0">
                                          <p:val>
                                            <p:strVal val="ppt_w"/>
                                          </p:val>
                                        </p:tav>
                                        <p:tav tm="100000">
                                          <p:val>
                                            <p:strVal val="#ppt_w*0.185343"/>
                                          </p:val>
                                        </p:tav>
                                      </p:tavLst>
                                    </p:anim>
                                    <p:anim to="" calcmode="lin" valueType="num">
                                      <p:cBhvr>
                                        <p:cTn id="234" dur="500" fill="hold">
                                          <p:stCondLst>
                                            <p:cond delay="0"/>
                                          </p:stCondLst>
                                        </p:cTn>
                                        <p:tgtEl>
                                          <p:spTgt spid="3"/>
                                        </p:tgtEl>
                                        <p:attrNameLst>
                                          <p:attrName>ppt_h</p:attrName>
                                        </p:attrNameLst>
                                      </p:cBhvr>
                                      <p:tavLst>
                                        <p:tav tm="0">
                                          <p:val>
                                            <p:strVal val="ppt_h"/>
                                          </p:val>
                                        </p:tav>
                                        <p:tav tm="100000">
                                          <p:val>
                                            <p:strVal val="#ppt_h*0.185343"/>
                                          </p:val>
                                        </p:tav>
                                      </p:tavLst>
                                    </p:anim>
                                    <p:anim to="" calcmode="lin" valueType="num">
                                      <p:cBhvr>
                                        <p:cTn id="235" dur="500" fill="hold">
                                          <p:stCondLst>
                                            <p:cond delay="0"/>
                                          </p:stCondLst>
                                        </p:cTn>
                                        <p:tgtEl>
                                          <p:spTgt spid="3"/>
                                        </p:tgtEl>
                                        <p:attrNameLst>
                                          <p:attrName>ppt_x</p:attrName>
                                        </p:attrNameLst>
                                      </p:cBhvr>
                                      <p:tavLst>
                                        <p:tav tm="0">
                                          <p:val>
                                            <p:strVal val="ppt_x"/>
                                          </p:val>
                                        </p:tav>
                                        <p:tav tm="100000">
                                          <p:val>
                                            <p:fltVal val="-0.14175"/>
                                          </p:val>
                                        </p:tav>
                                      </p:tavLst>
                                    </p:anim>
                                    <p:anim to="" calcmode="lin" valueType="num">
                                      <p:cBhvr>
                                        <p:cTn id="236" dur="500" fill="hold">
                                          <p:stCondLst>
                                            <p:cond delay="0"/>
                                          </p:stCondLst>
                                        </p:cTn>
                                        <p:tgtEl>
                                          <p:spTgt spid="3"/>
                                        </p:tgtEl>
                                        <p:attrNameLst>
                                          <p:attrName>ppt_y</p:attrName>
                                        </p:attrNameLst>
                                      </p:cBhvr>
                                      <p:tavLst>
                                        <p:tav tm="0">
                                          <p:val>
                                            <p:strVal val="ppt_y"/>
                                          </p:val>
                                        </p:tav>
                                        <p:tav tm="100000">
                                          <p:val>
                                            <p:fltVal val="0.0139"/>
                                          </p:val>
                                        </p:tav>
                                      </p:tavLst>
                                    </p:anim>
                                    <p:anim to="" calcmode="lin" valueType="num">
                                      <p:cBhvr>
                                        <p:cTn id="237"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15"/>
                                        </p:tgtEl>
                                        <p:attrNameLst>
                                          <p:attrName>style.visibility</p:attrName>
                                        </p:attrNameLst>
                                      </p:cBhvr>
                                      <p:to>
                                        <p:strVal val="visible"/>
                                      </p:to>
                                    </p:set>
                                    <p:anim calcmode="lin" valueType="num">
                                      <p:cBhvr additive="base">
                                        <p:cTn id="242" dur="500" fill="hold">
                                          <p:stCondLst>
                                            <p:cond delay="0"/>
                                          </p:stCondLst>
                                        </p:cTn>
                                        <p:tgtEl>
                                          <p:spTgt spid="15"/>
                                        </p:tgtEl>
                                        <p:attrNameLst>
                                          <p:attrName>ppt_x</p:attrName>
                                        </p:attrNameLst>
                                      </p:cBhvr>
                                      <p:tavLst>
                                        <p:tav tm="0">
                                          <p:val>
                                            <p:fltVal val="0.26988"/>
                                          </p:val>
                                        </p:tav>
                                        <p:tav tm="100000">
                                          <p:val>
                                            <p:fltVal val="0.26988"/>
                                          </p:val>
                                        </p:tav>
                                      </p:tavLst>
                                    </p:anim>
                                    <p:anim calcmode="lin" valueType="num">
                                      <p:cBhvr additive="base">
                                        <p:cTn id="243" dur="500" fill="hold">
                                          <p:stCondLst>
                                            <p:cond delay="0"/>
                                          </p:stCondLst>
                                        </p:cTn>
                                        <p:tgtEl>
                                          <p:spTgt spid="15"/>
                                        </p:tgtEl>
                                        <p:attrNameLst>
                                          <p:attrName>ppt_y</p:attrName>
                                        </p:attrNameLst>
                                      </p:cBhvr>
                                      <p:tavLst>
                                        <p:tav tm="0" fmla="0.5-(#ppt_h*0.76)/2*((1.5-1.5*$)^3-(1.5-1.5*$)^2)*8/9">
                                          <p:val>
                                            <p:intVal val="0"/>
                                          </p:val>
                                        </p:tav>
                                        <p:tav tm="100000">
                                          <p:val>
                                            <p:fltVal val="1"/>
                                          </p:val>
                                        </p:tav>
                                      </p:tavLst>
                                    </p:anim>
                                    <p:anim to="" calcmode="lin" valueType="num">
                                      <p:cBhvr>
                                        <p:cTn id="244" dur="500" fill="hold">
                                          <p:stCondLst>
                                            <p:cond delay="0"/>
                                          </p:stCondLst>
                                        </p:cTn>
                                        <p:tgtEl>
                                          <p:spTgt spid="15"/>
                                        </p:tgtEl>
                                        <p:attrNameLst>
                                          <p:attrName>ppt_w</p:attrName>
                                        </p:attrNameLst>
                                      </p:cBhvr>
                                      <p:tavLst>
                                        <p:tav tm="0">
                                          <p:val>
                                            <p:strVal val="#ppt_w"/>
                                          </p:val>
                                        </p:tav>
                                        <p:tav tm="100000">
                                          <p:val>
                                            <p:strVal val="#ppt_w*0.756193"/>
                                          </p:val>
                                        </p:tav>
                                      </p:tavLst>
                                    </p:anim>
                                    <p:anim to="" calcmode="lin" valueType="num">
                                      <p:cBhvr>
                                        <p:cTn id="245" dur="500" fill="hold">
                                          <p:stCondLst>
                                            <p:cond delay="0"/>
                                          </p:stCondLst>
                                        </p:cTn>
                                        <p:tgtEl>
                                          <p:spTgt spid="15"/>
                                        </p:tgtEl>
                                        <p:attrNameLst>
                                          <p:attrName>ppt_h</p:attrName>
                                        </p:attrNameLst>
                                      </p:cBhvr>
                                      <p:tavLst>
                                        <p:tav tm="0" fmla="(#ppt_h*0.76)-(#ppt_h*0.76)*((1.5-1.5*$)^3-(1.5-1.5*$)^2)">
                                          <p:val>
                                            <p:intVal val="0"/>
                                          </p:val>
                                        </p:tav>
                                        <p:tav tm="100000">
                                          <p:val>
                                            <p:fltVal val="1"/>
                                          </p:val>
                                        </p:tav>
                                      </p:tavLst>
                                    </p:anim>
                                    <p:animEffect filter="fade">
                                      <p:cBhvr>
                                        <p:cTn id="246" dur="500">
                                          <p:stCondLst>
                                            <p:cond delay="0"/>
                                          </p:stCondLst>
                                        </p:cTn>
                                        <p:tgtEl>
                                          <p:spTgt spid="15"/>
                                        </p:tgtEl>
                                      </p:cBhvr>
                                    </p:animEffect>
                                  </p:childTnLst>
                                </p:cTn>
                              </p:par>
                              <p:par>
                                <p:cTn id="247" presetID="0" presetClass="entr" presetSubtype="0" fill="hold" grpId="1" nodeType="withEffect">
                                  <p:stCondLst>
                                    <p:cond delay="0"/>
                                  </p:stCondLst>
                                  <p:childTnLst>
                                    <p:anim to="" calcmode="lin" valueType="num">
                                      <p:cBhvr>
                                        <p:cTn id="248" dur="500" fill="hold">
                                          <p:stCondLst>
                                            <p:cond delay="0"/>
                                          </p:stCondLst>
                                        </p:cTn>
                                        <p:tgtEl>
                                          <p:spTgt spid="14"/>
                                        </p:tgtEl>
                                        <p:attrNameLst>
                                          <p:attrName>ppt_w</p:attrName>
                                        </p:attrNameLst>
                                      </p:cBhvr>
                                      <p:tavLst>
                                        <p:tav tm="0">
                                          <p:val>
                                            <p:strVal val="ppt_w"/>
                                          </p:val>
                                        </p:tav>
                                        <p:tav tm="100000">
                                          <p:val>
                                            <p:strVal val="#ppt_w*0.3974046"/>
                                          </p:val>
                                        </p:tav>
                                      </p:tavLst>
                                    </p:anim>
                                    <p:anim to="" calcmode="lin" valueType="num">
                                      <p:cBhvr>
                                        <p:cTn id="249" dur="500" fill="hold">
                                          <p:stCondLst>
                                            <p:cond delay="0"/>
                                          </p:stCondLst>
                                        </p:cTn>
                                        <p:tgtEl>
                                          <p:spTgt spid="14"/>
                                        </p:tgtEl>
                                        <p:attrNameLst>
                                          <p:attrName>ppt_h</p:attrName>
                                        </p:attrNameLst>
                                      </p:cBhvr>
                                      <p:tavLst>
                                        <p:tav tm="0">
                                          <p:val>
                                            <p:strVal val="ppt_h"/>
                                          </p:val>
                                        </p:tav>
                                        <p:tav tm="100000">
                                          <p:val>
                                            <p:strVal val="#ppt_h*0.3974046"/>
                                          </p:val>
                                        </p:tav>
                                      </p:tavLst>
                                    </p:anim>
                                    <p:anim to="" calcmode="lin" valueType="num">
                                      <p:cBhvr>
                                        <p:cTn id="250" dur="500" fill="hold">
                                          <p:stCondLst>
                                            <p:cond delay="0"/>
                                          </p:stCondLst>
                                        </p:cTn>
                                        <p:tgtEl>
                                          <p:spTgt spid="14"/>
                                        </p:tgtEl>
                                        <p:attrNameLst>
                                          <p:attrName>ppt_x</p:attrName>
                                        </p:attrNameLst>
                                      </p:cBhvr>
                                      <p:tavLst>
                                        <p:tav tm="0">
                                          <p:val>
                                            <p:strVal val="ppt_x"/>
                                          </p:val>
                                        </p:tav>
                                        <p:tav tm="100000">
                                          <p:val>
                                            <p:fltVal val="0.30422"/>
                                          </p:val>
                                        </p:tav>
                                      </p:tavLst>
                                    </p:anim>
                                    <p:anim to="" calcmode="lin" valueType="num">
                                      <p:cBhvr>
                                        <p:cTn id="251" dur="500" fill="hold">
                                          <p:stCondLst>
                                            <p:cond delay="0"/>
                                          </p:stCondLst>
                                        </p:cTn>
                                        <p:tgtEl>
                                          <p:spTgt spid="14"/>
                                        </p:tgtEl>
                                        <p:attrNameLst>
                                          <p:attrName>ppt_y</p:attrName>
                                        </p:attrNameLst>
                                      </p:cBhvr>
                                      <p:tavLst>
                                        <p:tav tm="0">
                                          <p:val>
                                            <p:strVal val="ppt_y"/>
                                          </p:val>
                                        </p:tav>
                                        <p:tav tm="100000">
                                          <p:val>
                                            <p:fltVal val="0.44756"/>
                                          </p:val>
                                        </p:tav>
                                      </p:tavLst>
                                    </p:anim>
                                    <p:anim to="" calcmode="lin" valueType="num">
                                      <p:cBhvr>
                                        <p:cTn id="252"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253" presetID="0" presetClass="entr" presetSubtype="0" fill="hold" grpId="2" nodeType="withEffect">
                                  <p:stCondLst>
                                    <p:cond delay="0"/>
                                  </p:stCondLst>
                                  <p:childTnLst>
                                    <p:anim to="" calcmode="lin" valueType="num">
                                      <p:cBhvr>
                                        <p:cTn id="254" dur="500" fill="hold">
                                          <p:stCondLst>
                                            <p:cond delay="0"/>
                                          </p:stCondLst>
                                        </p:cTn>
                                        <p:tgtEl>
                                          <p:spTgt spid="13"/>
                                        </p:tgtEl>
                                        <p:attrNameLst>
                                          <p:attrName>ppt_w</p:attrName>
                                        </p:attrNameLst>
                                      </p:cBhvr>
                                      <p:tavLst>
                                        <p:tav tm="0">
                                          <p:val>
                                            <p:strVal val="ppt_w"/>
                                          </p:val>
                                        </p:tav>
                                        <p:tav tm="100000">
                                          <p:val>
                                            <p:strVal val="#ppt_w*0.2959819"/>
                                          </p:val>
                                        </p:tav>
                                      </p:tavLst>
                                    </p:anim>
                                    <p:anim to="" calcmode="lin" valueType="num">
                                      <p:cBhvr>
                                        <p:cTn id="255" dur="500" fill="hold">
                                          <p:stCondLst>
                                            <p:cond delay="0"/>
                                          </p:stCondLst>
                                        </p:cTn>
                                        <p:tgtEl>
                                          <p:spTgt spid="13"/>
                                        </p:tgtEl>
                                        <p:attrNameLst>
                                          <p:attrName>ppt_h</p:attrName>
                                        </p:attrNameLst>
                                      </p:cBhvr>
                                      <p:tavLst>
                                        <p:tav tm="0">
                                          <p:val>
                                            <p:strVal val="ppt_h"/>
                                          </p:val>
                                        </p:tav>
                                        <p:tav tm="100000">
                                          <p:val>
                                            <p:strVal val="#ppt_h*0.2959819"/>
                                          </p:val>
                                        </p:tav>
                                      </p:tavLst>
                                    </p:anim>
                                    <p:anim to="" calcmode="lin" valueType="num">
                                      <p:cBhvr>
                                        <p:cTn id="256" dur="500" fill="hold">
                                          <p:stCondLst>
                                            <p:cond delay="0"/>
                                          </p:stCondLst>
                                        </p:cTn>
                                        <p:tgtEl>
                                          <p:spTgt spid="13"/>
                                        </p:tgtEl>
                                        <p:attrNameLst>
                                          <p:attrName>ppt_x</p:attrName>
                                        </p:attrNameLst>
                                      </p:cBhvr>
                                      <p:tavLst>
                                        <p:tav tm="0">
                                          <p:val>
                                            <p:strVal val="ppt_x"/>
                                          </p:val>
                                        </p:tav>
                                        <p:tav tm="100000">
                                          <p:val>
                                            <p:fltVal val="0.08645"/>
                                          </p:val>
                                        </p:tav>
                                      </p:tavLst>
                                    </p:anim>
                                    <p:anim to="" calcmode="lin" valueType="num">
                                      <p:cBhvr>
                                        <p:cTn id="257" dur="500" fill="hold">
                                          <p:stCondLst>
                                            <p:cond delay="0"/>
                                          </p:stCondLst>
                                        </p:cTn>
                                        <p:tgtEl>
                                          <p:spTgt spid="13"/>
                                        </p:tgtEl>
                                        <p:attrNameLst>
                                          <p:attrName>ppt_y</p:attrName>
                                        </p:attrNameLst>
                                      </p:cBhvr>
                                      <p:tavLst>
                                        <p:tav tm="0">
                                          <p:val>
                                            <p:strVal val="ppt_y"/>
                                          </p:val>
                                        </p:tav>
                                        <p:tav tm="100000">
                                          <p:val>
                                            <p:fltVal val="0.25435"/>
                                          </p:val>
                                        </p:tav>
                                      </p:tavLst>
                                    </p:anim>
                                    <p:anim to="" calcmode="lin" valueType="num">
                                      <p:cBhvr>
                                        <p:cTn id="258"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59" presetID="0" presetClass="entr" presetSubtype="0" fill="hold" grpId="3" nodeType="withEffect">
                                  <p:stCondLst>
                                    <p:cond delay="0"/>
                                  </p:stCondLst>
                                  <p:childTnLst>
                                    <p:anim to="" calcmode="lin" valueType="num">
                                      <p:cBhvr>
                                        <p:cTn id="260" dur="500" fill="hold">
                                          <p:stCondLst>
                                            <p:cond delay="0"/>
                                          </p:stCondLst>
                                        </p:cTn>
                                        <p:tgtEl>
                                          <p:spTgt spid="12"/>
                                        </p:tgtEl>
                                        <p:attrNameLst>
                                          <p:attrName>ppt_w</p:attrName>
                                        </p:attrNameLst>
                                      </p:cBhvr>
                                      <p:tavLst>
                                        <p:tav tm="0">
                                          <p:val>
                                            <p:strVal val="ppt_w"/>
                                          </p:val>
                                        </p:tav>
                                        <p:tav tm="100000">
                                          <p:val>
                                            <p:strVal val="#ppt_w*0.1957635"/>
                                          </p:val>
                                        </p:tav>
                                      </p:tavLst>
                                    </p:anim>
                                    <p:anim to="" calcmode="lin" valueType="num">
                                      <p:cBhvr>
                                        <p:cTn id="261" dur="500" fill="hold">
                                          <p:stCondLst>
                                            <p:cond delay="0"/>
                                          </p:stCondLst>
                                        </p:cTn>
                                        <p:tgtEl>
                                          <p:spTgt spid="12"/>
                                        </p:tgtEl>
                                        <p:attrNameLst>
                                          <p:attrName>ppt_h</p:attrName>
                                        </p:attrNameLst>
                                      </p:cBhvr>
                                      <p:tavLst>
                                        <p:tav tm="0">
                                          <p:val>
                                            <p:strVal val="ppt_h"/>
                                          </p:val>
                                        </p:tav>
                                        <p:tav tm="100000">
                                          <p:val>
                                            <p:strVal val="#ppt_h*0.1957635"/>
                                          </p:val>
                                        </p:tav>
                                      </p:tavLst>
                                    </p:anim>
                                    <p:anim to="" calcmode="lin" valueType="num">
                                      <p:cBhvr>
                                        <p:cTn id="262" dur="500" fill="hold">
                                          <p:stCondLst>
                                            <p:cond delay="0"/>
                                          </p:stCondLst>
                                        </p:cTn>
                                        <p:tgtEl>
                                          <p:spTgt spid="12"/>
                                        </p:tgtEl>
                                        <p:attrNameLst>
                                          <p:attrName>ppt_x</p:attrName>
                                        </p:attrNameLst>
                                      </p:cBhvr>
                                      <p:tavLst>
                                        <p:tav tm="0">
                                          <p:val>
                                            <p:strVal val="ppt_x"/>
                                          </p:val>
                                        </p:tav>
                                        <p:tav tm="100000">
                                          <p:val>
                                            <p:fltVal val="0.05998"/>
                                          </p:val>
                                        </p:tav>
                                      </p:tavLst>
                                    </p:anim>
                                    <p:anim to="" calcmode="lin" valueType="num">
                                      <p:cBhvr>
                                        <p:cTn id="263" dur="500" fill="hold">
                                          <p:stCondLst>
                                            <p:cond delay="0"/>
                                          </p:stCondLst>
                                        </p:cTn>
                                        <p:tgtEl>
                                          <p:spTgt spid="12"/>
                                        </p:tgtEl>
                                        <p:attrNameLst>
                                          <p:attrName>ppt_y</p:attrName>
                                        </p:attrNameLst>
                                      </p:cBhvr>
                                      <p:tavLst>
                                        <p:tav tm="0">
                                          <p:val>
                                            <p:strVal val="ppt_y"/>
                                          </p:val>
                                        </p:tav>
                                        <p:tav tm="100000">
                                          <p:val>
                                            <p:fltVal val="0.30844"/>
                                          </p:val>
                                        </p:tav>
                                      </p:tavLst>
                                    </p:anim>
                                    <p:anim to="" calcmode="lin" valueType="num">
                                      <p:cBhvr>
                                        <p:cTn id="264"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65" presetID="0" presetClass="entr" presetSubtype="0" fill="hold" grpId="4" nodeType="withEffect">
                                  <p:stCondLst>
                                    <p:cond delay="0"/>
                                  </p:stCondLst>
                                  <p:childTnLst>
                                    <p:anim to="" calcmode="lin" valueType="num">
                                      <p:cBhvr>
                                        <p:cTn id="266" dur="500" fill="hold">
                                          <p:stCondLst>
                                            <p:cond delay="0"/>
                                          </p:stCondLst>
                                        </p:cTn>
                                        <p:tgtEl>
                                          <p:spTgt spid="11"/>
                                        </p:tgtEl>
                                        <p:attrNameLst>
                                          <p:attrName>ppt_w</p:attrName>
                                        </p:attrNameLst>
                                      </p:cBhvr>
                                      <p:tavLst>
                                        <p:tav tm="0">
                                          <p:val>
                                            <p:strVal val="ppt_w"/>
                                          </p:val>
                                        </p:tav>
                                        <p:tav tm="100000">
                                          <p:val>
                                            <p:strVal val="#ppt_w*0.1314217"/>
                                          </p:val>
                                        </p:tav>
                                      </p:tavLst>
                                    </p:anim>
                                    <p:anim to="" calcmode="lin" valueType="num">
                                      <p:cBhvr>
                                        <p:cTn id="267" dur="500" fill="hold">
                                          <p:stCondLst>
                                            <p:cond delay="0"/>
                                          </p:stCondLst>
                                        </p:cTn>
                                        <p:tgtEl>
                                          <p:spTgt spid="11"/>
                                        </p:tgtEl>
                                        <p:attrNameLst>
                                          <p:attrName>ppt_h</p:attrName>
                                        </p:attrNameLst>
                                      </p:cBhvr>
                                      <p:tavLst>
                                        <p:tav tm="0">
                                          <p:val>
                                            <p:strVal val="ppt_h"/>
                                          </p:val>
                                        </p:tav>
                                        <p:tav tm="100000">
                                          <p:val>
                                            <p:strVal val="#ppt_h*0.1314217"/>
                                          </p:val>
                                        </p:tav>
                                      </p:tavLst>
                                    </p:anim>
                                    <p:anim to="" calcmode="lin" valueType="num">
                                      <p:cBhvr>
                                        <p:cTn id="268" dur="500" fill="hold">
                                          <p:stCondLst>
                                            <p:cond delay="0"/>
                                          </p:stCondLst>
                                        </p:cTn>
                                        <p:tgtEl>
                                          <p:spTgt spid="11"/>
                                        </p:tgtEl>
                                        <p:attrNameLst>
                                          <p:attrName>ppt_x</p:attrName>
                                        </p:attrNameLst>
                                      </p:cBhvr>
                                      <p:tavLst>
                                        <p:tav tm="0">
                                          <p:val>
                                            <p:strVal val="ppt_x"/>
                                          </p:val>
                                        </p:tav>
                                        <p:tav tm="100000">
                                          <p:val>
                                            <p:fltVal val="-0.03125"/>
                                          </p:val>
                                        </p:tav>
                                      </p:tavLst>
                                    </p:anim>
                                    <p:anim to="" calcmode="lin" valueType="num">
                                      <p:cBhvr>
                                        <p:cTn id="269" dur="500" fill="hold">
                                          <p:stCondLst>
                                            <p:cond delay="0"/>
                                          </p:stCondLst>
                                        </p:cTn>
                                        <p:tgtEl>
                                          <p:spTgt spid="11"/>
                                        </p:tgtEl>
                                        <p:attrNameLst>
                                          <p:attrName>ppt_y</p:attrName>
                                        </p:attrNameLst>
                                      </p:cBhvr>
                                      <p:tavLst>
                                        <p:tav tm="0">
                                          <p:val>
                                            <p:strVal val="ppt_y"/>
                                          </p:val>
                                        </p:tav>
                                        <p:tav tm="100000">
                                          <p:val>
                                            <p:fltVal val="0.1251"/>
                                          </p:val>
                                        </p:tav>
                                      </p:tavLst>
                                    </p:anim>
                                    <p:anim to="" calcmode="lin" valueType="num">
                                      <p:cBhvr>
                                        <p:cTn id="270"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71" presetID="0" presetClass="entr" presetSubtype="0" fill="hold" grpId="5" nodeType="withEffect">
                                  <p:stCondLst>
                                    <p:cond delay="0"/>
                                  </p:stCondLst>
                                  <p:childTnLst>
                                    <p:anim to="" calcmode="lin" valueType="num">
                                      <p:cBhvr>
                                        <p:cTn id="272" dur="500" fill="hold">
                                          <p:stCondLst>
                                            <p:cond delay="0"/>
                                          </p:stCondLst>
                                        </p:cTn>
                                        <p:tgtEl>
                                          <p:spTgt spid="10"/>
                                        </p:tgtEl>
                                        <p:attrNameLst>
                                          <p:attrName>ppt_w</p:attrName>
                                        </p:attrNameLst>
                                      </p:cBhvr>
                                      <p:tavLst>
                                        <p:tav tm="0">
                                          <p:val>
                                            <p:strVal val="ppt_w"/>
                                          </p:val>
                                        </p:tav>
                                        <p:tav tm="100000">
                                          <p:val>
                                            <p:strVal val="#ppt_w*0.1164822"/>
                                          </p:val>
                                        </p:tav>
                                      </p:tavLst>
                                    </p:anim>
                                    <p:anim to="" calcmode="lin" valueType="num">
                                      <p:cBhvr>
                                        <p:cTn id="273" dur="500" fill="hold">
                                          <p:stCondLst>
                                            <p:cond delay="0"/>
                                          </p:stCondLst>
                                        </p:cTn>
                                        <p:tgtEl>
                                          <p:spTgt spid="10"/>
                                        </p:tgtEl>
                                        <p:attrNameLst>
                                          <p:attrName>ppt_h</p:attrName>
                                        </p:attrNameLst>
                                      </p:cBhvr>
                                      <p:tavLst>
                                        <p:tav tm="0">
                                          <p:val>
                                            <p:strVal val="ppt_h"/>
                                          </p:val>
                                        </p:tav>
                                        <p:tav tm="100000">
                                          <p:val>
                                            <p:strVal val="#ppt_h*0.1164822"/>
                                          </p:val>
                                        </p:tav>
                                      </p:tavLst>
                                    </p:anim>
                                    <p:anim to="" calcmode="lin" valueType="num">
                                      <p:cBhvr>
                                        <p:cTn id="274" dur="500" fill="hold">
                                          <p:stCondLst>
                                            <p:cond delay="0"/>
                                          </p:stCondLst>
                                        </p:cTn>
                                        <p:tgtEl>
                                          <p:spTgt spid="10"/>
                                        </p:tgtEl>
                                        <p:attrNameLst>
                                          <p:attrName>ppt_x</p:attrName>
                                        </p:attrNameLst>
                                      </p:cBhvr>
                                      <p:tavLst>
                                        <p:tav tm="0">
                                          <p:val>
                                            <p:strVal val="ppt_x"/>
                                          </p:val>
                                        </p:tav>
                                        <p:tav tm="100000">
                                          <p:val>
                                            <p:fltVal val="-0.00551"/>
                                          </p:val>
                                        </p:tav>
                                      </p:tavLst>
                                    </p:anim>
                                    <p:anim to="" calcmode="lin" valueType="num">
                                      <p:cBhvr>
                                        <p:cTn id="275" dur="500" fill="hold">
                                          <p:stCondLst>
                                            <p:cond delay="0"/>
                                          </p:stCondLst>
                                        </p:cTn>
                                        <p:tgtEl>
                                          <p:spTgt spid="10"/>
                                        </p:tgtEl>
                                        <p:attrNameLst>
                                          <p:attrName>ppt_y</p:attrName>
                                        </p:attrNameLst>
                                      </p:cBhvr>
                                      <p:tavLst>
                                        <p:tav tm="0">
                                          <p:val>
                                            <p:strVal val="ppt_y"/>
                                          </p:val>
                                        </p:tav>
                                        <p:tav tm="100000">
                                          <p:val>
                                            <p:fltVal val="0.11148"/>
                                          </p:val>
                                        </p:tav>
                                      </p:tavLst>
                                    </p:anim>
                                    <p:anim to="" calcmode="lin" valueType="num">
                                      <p:cBhvr>
                                        <p:cTn id="276"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77" presetID="0" presetClass="entr" presetSubtype="0" fill="hold" grpId="6" nodeType="withEffect">
                                  <p:stCondLst>
                                    <p:cond delay="0"/>
                                  </p:stCondLst>
                                  <p:childTnLst>
                                    <p:anim to="" calcmode="lin" valueType="num">
                                      <p:cBhvr>
                                        <p:cTn id="278" dur="500" fill="hold">
                                          <p:stCondLst>
                                            <p:cond delay="0"/>
                                          </p:stCondLst>
                                        </p:cTn>
                                        <p:tgtEl>
                                          <p:spTgt spid="9"/>
                                        </p:tgtEl>
                                        <p:attrNameLst>
                                          <p:attrName>ppt_w</p:attrName>
                                        </p:attrNameLst>
                                      </p:cBhvr>
                                      <p:tavLst>
                                        <p:tav tm="0">
                                          <p:val>
                                            <p:strVal val="ppt_w"/>
                                          </p:val>
                                        </p:tav>
                                        <p:tav tm="100000">
                                          <p:val>
                                            <p:strVal val="#ppt_w*0.1098734"/>
                                          </p:val>
                                        </p:tav>
                                      </p:tavLst>
                                    </p:anim>
                                    <p:anim to="" calcmode="lin" valueType="num">
                                      <p:cBhvr>
                                        <p:cTn id="279" dur="500" fill="hold">
                                          <p:stCondLst>
                                            <p:cond delay="0"/>
                                          </p:stCondLst>
                                        </p:cTn>
                                        <p:tgtEl>
                                          <p:spTgt spid="9"/>
                                        </p:tgtEl>
                                        <p:attrNameLst>
                                          <p:attrName>ppt_h</p:attrName>
                                        </p:attrNameLst>
                                      </p:cBhvr>
                                      <p:tavLst>
                                        <p:tav tm="0">
                                          <p:val>
                                            <p:strVal val="ppt_h"/>
                                          </p:val>
                                        </p:tav>
                                        <p:tav tm="100000">
                                          <p:val>
                                            <p:strVal val="#ppt_h*0.1098734"/>
                                          </p:val>
                                        </p:tav>
                                      </p:tavLst>
                                    </p:anim>
                                    <p:anim to="" calcmode="lin" valueType="num">
                                      <p:cBhvr>
                                        <p:cTn id="280" dur="500" fill="hold">
                                          <p:stCondLst>
                                            <p:cond delay="0"/>
                                          </p:stCondLst>
                                        </p:cTn>
                                        <p:tgtEl>
                                          <p:spTgt spid="9"/>
                                        </p:tgtEl>
                                        <p:attrNameLst>
                                          <p:attrName>ppt_x</p:attrName>
                                        </p:attrNameLst>
                                      </p:cBhvr>
                                      <p:tavLst>
                                        <p:tav tm="0">
                                          <p:val>
                                            <p:strVal val="ppt_x"/>
                                          </p:val>
                                        </p:tav>
                                        <p:tav tm="100000">
                                          <p:val>
                                            <p:fltVal val="-0.06224"/>
                                          </p:val>
                                        </p:tav>
                                      </p:tavLst>
                                    </p:anim>
                                    <p:anim to="" calcmode="lin" valueType="num">
                                      <p:cBhvr>
                                        <p:cTn id="281" dur="500" fill="hold">
                                          <p:stCondLst>
                                            <p:cond delay="0"/>
                                          </p:stCondLst>
                                        </p:cTn>
                                        <p:tgtEl>
                                          <p:spTgt spid="9"/>
                                        </p:tgtEl>
                                        <p:attrNameLst>
                                          <p:attrName>ppt_y</p:attrName>
                                        </p:attrNameLst>
                                      </p:cBhvr>
                                      <p:tavLst>
                                        <p:tav tm="0">
                                          <p:val>
                                            <p:strVal val="ppt_y"/>
                                          </p:val>
                                        </p:tav>
                                        <p:tav tm="100000">
                                          <p:val>
                                            <p:fltVal val="0.08778"/>
                                          </p:val>
                                        </p:tav>
                                      </p:tavLst>
                                    </p:anim>
                                    <p:anim to="" calcmode="lin" valueType="num">
                                      <p:cBhvr>
                                        <p:cTn id="282"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283" presetID="0" presetClass="entr" presetSubtype="0" fill="hold" grpId="7" nodeType="withEffect">
                                  <p:stCondLst>
                                    <p:cond delay="0"/>
                                  </p:stCondLst>
                                  <p:childTnLst>
                                    <p:anim to="" calcmode="lin" valueType="num">
                                      <p:cBhvr>
                                        <p:cTn id="284" dur="500" fill="hold">
                                          <p:stCondLst>
                                            <p:cond delay="0"/>
                                          </p:stCondLst>
                                        </p:cTn>
                                        <p:tgtEl>
                                          <p:spTgt spid="6"/>
                                        </p:tgtEl>
                                        <p:attrNameLst>
                                          <p:attrName>ppt_w</p:attrName>
                                        </p:attrNameLst>
                                      </p:cBhvr>
                                      <p:tavLst>
                                        <p:tav tm="0">
                                          <p:val>
                                            <p:strVal val="ppt_w"/>
                                          </p:val>
                                        </p:tav>
                                        <p:tav tm="100000">
                                          <p:val>
                                            <p:strVal val="#ppt_w*0.1184686"/>
                                          </p:val>
                                        </p:tav>
                                      </p:tavLst>
                                    </p:anim>
                                    <p:anim to="" calcmode="lin" valueType="num">
                                      <p:cBhvr>
                                        <p:cTn id="285" dur="500" fill="hold">
                                          <p:stCondLst>
                                            <p:cond delay="0"/>
                                          </p:stCondLst>
                                        </p:cTn>
                                        <p:tgtEl>
                                          <p:spTgt spid="6"/>
                                        </p:tgtEl>
                                        <p:attrNameLst>
                                          <p:attrName>ppt_h</p:attrName>
                                        </p:attrNameLst>
                                      </p:cBhvr>
                                      <p:tavLst>
                                        <p:tav tm="0">
                                          <p:val>
                                            <p:strVal val="ppt_h"/>
                                          </p:val>
                                        </p:tav>
                                        <p:tav tm="100000">
                                          <p:val>
                                            <p:strVal val="#ppt_h*0.1184686"/>
                                          </p:val>
                                        </p:tav>
                                      </p:tavLst>
                                    </p:anim>
                                    <p:anim to="" calcmode="lin" valueType="num">
                                      <p:cBhvr>
                                        <p:cTn id="286" dur="500" fill="hold">
                                          <p:stCondLst>
                                            <p:cond delay="0"/>
                                          </p:stCondLst>
                                        </p:cTn>
                                        <p:tgtEl>
                                          <p:spTgt spid="6"/>
                                        </p:tgtEl>
                                        <p:attrNameLst>
                                          <p:attrName>ppt_x</p:attrName>
                                        </p:attrNameLst>
                                      </p:cBhvr>
                                      <p:tavLst>
                                        <p:tav tm="0">
                                          <p:val>
                                            <p:strVal val="ppt_x"/>
                                          </p:val>
                                        </p:tav>
                                        <p:tav tm="100000">
                                          <p:val>
                                            <p:fltVal val="-0.07165"/>
                                          </p:val>
                                        </p:tav>
                                      </p:tavLst>
                                    </p:anim>
                                    <p:anim to="" calcmode="lin" valueType="num">
                                      <p:cBhvr>
                                        <p:cTn id="287" dur="500" fill="hold">
                                          <p:stCondLst>
                                            <p:cond delay="0"/>
                                          </p:stCondLst>
                                        </p:cTn>
                                        <p:tgtEl>
                                          <p:spTgt spid="6"/>
                                        </p:tgtEl>
                                        <p:attrNameLst>
                                          <p:attrName>ppt_y</p:attrName>
                                        </p:attrNameLst>
                                      </p:cBhvr>
                                      <p:tavLst>
                                        <p:tav tm="0">
                                          <p:val>
                                            <p:strVal val="ppt_y"/>
                                          </p:val>
                                        </p:tav>
                                        <p:tav tm="100000">
                                          <p:val>
                                            <p:fltVal val="0.09759"/>
                                          </p:val>
                                        </p:tav>
                                      </p:tavLst>
                                    </p:anim>
                                    <p:anim to="" calcmode="lin" valueType="num">
                                      <p:cBhvr>
                                        <p:cTn id="288"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par>
                                <p:cTn id="289" presetID="0" presetClass="entr" presetSubtype="0" fill="hold" grpId="8" nodeType="withEffect">
                                  <p:stCondLst>
                                    <p:cond delay="0"/>
                                  </p:stCondLst>
                                  <p:childTnLst>
                                    <p:anim to="" calcmode="lin" valueType="num">
                                      <p:cBhvr>
                                        <p:cTn id="290" dur="500" fill="hold">
                                          <p:stCondLst>
                                            <p:cond delay="0"/>
                                          </p:stCondLst>
                                        </p:cTn>
                                        <p:tgtEl>
                                          <p:spTgt spid="3"/>
                                        </p:tgtEl>
                                        <p:attrNameLst>
                                          <p:attrName>ppt_w</p:attrName>
                                        </p:attrNameLst>
                                      </p:cBhvr>
                                      <p:tavLst>
                                        <p:tav tm="0">
                                          <p:val>
                                            <p:strVal val="ppt_w"/>
                                          </p:val>
                                        </p:tav>
                                        <p:tav tm="100000">
                                          <p:val>
                                            <p:strVal val="#ppt_w*0.1401551"/>
                                          </p:val>
                                        </p:tav>
                                      </p:tavLst>
                                    </p:anim>
                                    <p:anim to="" calcmode="lin" valueType="num">
                                      <p:cBhvr>
                                        <p:cTn id="291" dur="500" fill="hold">
                                          <p:stCondLst>
                                            <p:cond delay="0"/>
                                          </p:stCondLst>
                                        </p:cTn>
                                        <p:tgtEl>
                                          <p:spTgt spid="3"/>
                                        </p:tgtEl>
                                        <p:attrNameLst>
                                          <p:attrName>ppt_h</p:attrName>
                                        </p:attrNameLst>
                                      </p:cBhvr>
                                      <p:tavLst>
                                        <p:tav tm="0">
                                          <p:val>
                                            <p:strVal val="ppt_h"/>
                                          </p:val>
                                        </p:tav>
                                        <p:tav tm="100000">
                                          <p:val>
                                            <p:strVal val="#ppt_h*0.1401551"/>
                                          </p:val>
                                        </p:tav>
                                      </p:tavLst>
                                    </p:anim>
                                    <p:anim to="" calcmode="lin" valueType="num">
                                      <p:cBhvr>
                                        <p:cTn id="292" dur="500" fill="hold">
                                          <p:stCondLst>
                                            <p:cond delay="0"/>
                                          </p:stCondLst>
                                        </p:cTn>
                                        <p:tgtEl>
                                          <p:spTgt spid="3"/>
                                        </p:tgtEl>
                                        <p:attrNameLst>
                                          <p:attrName>ppt_x</p:attrName>
                                        </p:attrNameLst>
                                      </p:cBhvr>
                                      <p:tavLst>
                                        <p:tav tm="0">
                                          <p:val>
                                            <p:strVal val="ppt_x"/>
                                          </p:val>
                                        </p:tav>
                                        <p:tav tm="100000">
                                          <p:val>
                                            <p:fltVal val="-0.08281"/>
                                          </p:val>
                                        </p:tav>
                                      </p:tavLst>
                                    </p:anim>
                                    <p:anim to="" calcmode="lin" valueType="num">
                                      <p:cBhvr>
                                        <p:cTn id="293" dur="500" fill="hold">
                                          <p:stCondLst>
                                            <p:cond delay="0"/>
                                          </p:stCondLst>
                                        </p:cTn>
                                        <p:tgtEl>
                                          <p:spTgt spid="3"/>
                                        </p:tgtEl>
                                        <p:attrNameLst>
                                          <p:attrName>ppt_y</p:attrName>
                                        </p:attrNameLst>
                                      </p:cBhvr>
                                      <p:tavLst>
                                        <p:tav tm="0">
                                          <p:val>
                                            <p:strVal val="ppt_y"/>
                                          </p:val>
                                        </p:tav>
                                        <p:tav tm="100000">
                                          <p:val>
                                            <p:fltVal val="0.07163"/>
                                          </p:val>
                                        </p:tav>
                                      </p:tavLst>
                                    </p:anim>
                                    <p:anim to="" calcmode="lin" valueType="num">
                                      <p:cBhvr>
                                        <p:cTn id="294" dur="500" fill="hold">
                                          <p:stCondLst>
                                            <p:cond delay="0"/>
                                          </p:stCondLst>
                                        </p:cTn>
                                        <p:tgtEl>
                                          <p:spTgt spid="3"/>
                                        </p:tgtEl>
                                        <p:attrNameLst>
                                          <p:attrName>transform.rotation_z</p:attrName>
                                        </p:attrNameLst>
                                      </p:cBhvr>
                                      <p:tavLst>
                                        <p:tav tm="0">
                                          <p:val>
                                            <p:strVal val="ppt_r"/>
                                          </p:val>
                                        </p:tav>
                                        <p:tav tm="100000">
                                          <p:val>
                                            <p:fltVal val="-90"/>
                                          </p:val>
                                        </p:tav>
                                      </p:tavLst>
                                    </p:anim>
                                  </p:childTnLst>
                                </p:cTn>
                              </p:par>
                            </p:childTnLst>
                          </p:cTn>
                        </p:par>
                      </p:childTnLst>
                    </p:cTn>
                  </p:par>
                  <p:par>
                    <p:cTn id="295" fill="hold">
                      <p:stCondLst>
                        <p:cond delay="indefinite"/>
                      </p:stCondLst>
                      <p:childTnLst>
                        <p:par>
                          <p:cTn id="296" fill="hold">
                            <p:stCondLst>
                              <p:cond delay="0"/>
                            </p:stCondLst>
                            <p:childTnLst>
                              <p:par>
                                <p:cTn id="297" presetID="2" presetClass="entr" presetSubtype="4" fill="hold" grpId="0" nodeType="clickEffect">
                                  <p:stCondLst>
                                    <p:cond delay="0"/>
                                  </p:stCondLst>
                                  <p:childTnLst>
                                    <p:set>
                                      <p:cBhvr>
                                        <p:cTn id="298" dur="1" fill="hold">
                                          <p:stCondLst>
                                            <p:cond delay="0"/>
                                          </p:stCondLst>
                                        </p:cTn>
                                        <p:tgtEl>
                                          <p:spTgt spid="16"/>
                                        </p:tgtEl>
                                        <p:attrNameLst>
                                          <p:attrName>style.visibility</p:attrName>
                                        </p:attrNameLst>
                                      </p:cBhvr>
                                      <p:to>
                                        <p:strVal val="visible"/>
                                      </p:to>
                                    </p:set>
                                    <p:anim calcmode="lin" valueType="num">
                                      <p:cBhvr additive="base">
                                        <p:cTn id="299" dur="500" fill="hold">
                                          <p:stCondLst>
                                            <p:cond delay="0"/>
                                          </p:stCondLst>
                                        </p:cTn>
                                        <p:tgtEl>
                                          <p:spTgt spid="16"/>
                                        </p:tgtEl>
                                        <p:attrNameLst>
                                          <p:attrName>ppt_x</p:attrName>
                                        </p:attrNameLst>
                                      </p:cBhvr>
                                      <p:tavLst>
                                        <p:tav tm="0">
                                          <p:val>
                                            <p:fltVal val="0.17758"/>
                                          </p:val>
                                        </p:tav>
                                        <p:tav tm="100000">
                                          <p:val>
                                            <p:fltVal val="0.17758"/>
                                          </p:val>
                                        </p:tav>
                                      </p:tavLst>
                                    </p:anim>
                                    <p:anim calcmode="lin" valueType="num">
                                      <p:cBhvr additive="base">
                                        <p:cTn id="300" dur="500" fill="hold">
                                          <p:stCondLst>
                                            <p:cond delay="0"/>
                                          </p:stCondLst>
                                        </p:cTn>
                                        <p:tgtEl>
                                          <p:spTgt spid="16"/>
                                        </p:tgtEl>
                                        <p:attrNameLst>
                                          <p:attrName>ppt_y</p:attrName>
                                        </p:attrNameLst>
                                      </p:cBhvr>
                                      <p:tavLst>
                                        <p:tav tm="0" fmla="0.5+(#ppt_h*0.93)*((1.5-1.5*$)^3-(1.5-1.5*$)^2)">
                                          <p:val>
                                            <p:intVal val="0"/>
                                          </p:val>
                                        </p:tav>
                                        <p:tav tm="100000">
                                          <p:val>
                                            <p:fltVal val="1"/>
                                          </p:val>
                                        </p:tav>
                                      </p:tavLst>
                                    </p:anim>
                                    <p:anim to="" calcmode="lin" valueType="num">
                                      <p:cBhvr>
                                        <p:cTn id="301" dur="500" fill="hold">
                                          <p:stCondLst>
                                            <p:cond delay="0"/>
                                          </p:stCondLst>
                                        </p:cTn>
                                        <p:tgtEl>
                                          <p:spTgt spid="16"/>
                                        </p:tgtEl>
                                        <p:attrNameLst>
                                          <p:attrName>ppt_w</p:attrName>
                                        </p:attrNameLst>
                                      </p:cBhvr>
                                      <p:tavLst>
                                        <p:tav tm="0">
                                          <p:val>
                                            <p:strVal val="#ppt_w"/>
                                          </p:val>
                                        </p:tav>
                                        <p:tav tm="100000">
                                          <p:val>
                                            <p:strVal val="#ppt_w*0.9290003"/>
                                          </p:val>
                                        </p:tav>
                                      </p:tavLst>
                                    </p:anim>
                                    <p:anim to="" calcmode="lin" valueType="num">
                                      <p:cBhvr>
                                        <p:cTn id="302" dur="500" fill="hold">
                                          <p:stCondLst>
                                            <p:cond delay="0"/>
                                          </p:stCondLst>
                                        </p:cTn>
                                        <p:tgtEl>
                                          <p:spTgt spid="16"/>
                                        </p:tgtEl>
                                        <p:attrNameLst>
                                          <p:attrName>ppt_h</p:attrName>
                                        </p:attrNameLst>
                                      </p:cBhvr>
                                      <p:tavLst>
                                        <p:tav tm="0">
                                          <p:val>
                                            <p:strVal val="#ppt_h"/>
                                          </p:val>
                                        </p:tav>
                                        <p:tav tm="100000">
                                          <p:val>
                                            <p:strVal val="#ppt_h*0.9290003"/>
                                          </p:val>
                                        </p:tav>
                                      </p:tavLst>
                                    </p:anim>
                                    <p:anim to="" calcmode="lin" valueType="num">
                                      <p:cBhvr>
                                        <p:cTn id="303" dur="500" fill="hold">
                                          <p:stCondLst>
                                            <p:cond delay="0"/>
                                          </p:stCondLst>
                                        </p:cTn>
                                        <p:tgtEl>
                                          <p:spTgt spid="16"/>
                                        </p:tgtEl>
                                        <p:attrNameLst>
                                          <p:attrName>transform.rotation_z</p:attrName>
                                        </p:attrNameLst>
                                      </p:cBhvr>
                                      <p:tavLst>
                                        <p:tav tm="0">
                                          <p:val>
                                            <p:fltVal val="90"/>
                                          </p:val>
                                        </p:tav>
                                        <p:tav tm="100000">
                                          <p:val>
                                            <p:strVal val="#ppt_r"/>
                                          </p:val>
                                        </p:tav>
                                      </p:tavLst>
                                    </p:anim>
                                  </p:childTnLst>
                                </p:cTn>
                              </p:par>
                              <p:par>
                                <p:cTn id="304" presetID="0" presetClass="entr" presetSubtype="0" fill="hold" grpId="1" nodeType="withEffect">
                                  <p:stCondLst>
                                    <p:cond delay="0"/>
                                  </p:stCondLst>
                                  <p:childTnLst>
                                    <p:anim to="" calcmode="lin" valueType="num">
                                      <p:cBhvr>
                                        <p:cTn id="305" dur="500" fill="hold">
                                          <p:stCondLst>
                                            <p:cond delay="0"/>
                                          </p:stCondLst>
                                        </p:cTn>
                                        <p:tgtEl>
                                          <p:spTgt spid="15"/>
                                        </p:tgtEl>
                                        <p:attrNameLst>
                                          <p:attrName>ppt_w</p:attrName>
                                        </p:attrNameLst>
                                      </p:cBhvr>
                                      <p:tavLst>
                                        <p:tav tm="0">
                                          <p:val>
                                            <p:strVal val="ppt_w"/>
                                          </p:val>
                                        </p:tav>
                                        <p:tav tm="100000">
                                          <p:val>
                                            <p:strVal val="#ppt_w*0.7025036"/>
                                          </p:val>
                                        </p:tav>
                                      </p:tavLst>
                                    </p:anim>
                                    <p:anim to="" calcmode="lin" valueType="num">
                                      <p:cBhvr>
                                        <p:cTn id="306" dur="500" fill="hold">
                                          <p:stCondLst>
                                            <p:cond delay="0"/>
                                          </p:stCondLst>
                                        </p:cTn>
                                        <p:tgtEl>
                                          <p:spTgt spid="15"/>
                                        </p:tgtEl>
                                        <p:attrNameLst>
                                          <p:attrName>ppt_h</p:attrName>
                                        </p:attrNameLst>
                                      </p:cBhvr>
                                      <p:tavLst>
                                        <p:tav tm="0">
                                          <p:val>
                                            <p:strVal val="ppt_h"/>
                                          </p:val>
                                        </p:tav>
                                        <p:tav tm="100000">
                                          <p:val>
                                            <p:strVal val="#ppt_h*0.7025036"/>
                                          </p:val>
                                        </p:tav>
                                      </p:tavLst>
                                    </p:anim>
                                    <p:anim to="" calcmode="lin" valueType="num">
                                      <p:cBhvr>
                                        <p:cTn id="307" dur="500" fill="hold">
                                          <p:stCondLst>
                                            <p:cond delay="0"/>
                                          </p:stCondLst>
                                        </p:cTn>
                                        <p:tgtEl>
                                          <p:spTgt spid="15"/>
                                        </p:tgtEl>
                                        <p:attrNameLst>
                                          <p:attrName>ppt_x</p:attrName>
                                        </p:attrNameLst>
                                      </p:cBhvr>
                                      <p:tavLst>
                                        <p:tav tm="0">
                                          <p:val>
                                            <p:strVal val="ppt_x"/>
                                          </p:val>
                                        </p:tav>
                                        <p:tav tm="100000">
                                          <p:val>
                                            <p:fltVal val="0.27864"/>
                                          </p:val>
                                        </p:tav>
                                      </p:tavLst>
                                    </p:anim>
                                    <p:anim to="" calcmode="lin" valueType="num">
                                      <p:cBhvr>
                                        <p:cTn id="308" dur="500" fill="hold">
                                          <p:stCondLst>
                                            <p:cond delay="0"/>
                                          </p:stCondLst>
                                        </p:cTn>
                                        <p:tgtEl>
                                          <p:spTgt spid="15"/>
                                        </p:tgtEl>
                                        <p:attrNameLst>
                                          <p:attrName>ppt_y</p:attrName>
                                        </p:attrNameLst>
                                      </p:cBhvr>
                                      <p:tavLst>
                                        <p:tav tm="0">
                                          <p:val>
                                            <p:strVal val="ppt_y"/>
                                          </p:val>
                                        </p:tav>
                                        <p:tav tm="100000">
                                          <p:val>
                                            <p:fltVal val="0.34366"/>
                                          </p:val>
                                        </p:tav>
                                      </p:tavLst>
                                    </p:anim>
                                    <p:anim to="" calcmode="lin" valueType="num">
                                      <p:cBhvr>
                                        <p:cTn id="309"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310" presetID="0" presetClass="entr" presetSubtype="0" fill="hold" grpId="2" nodeType="withEffect">
                                  <p:stCondLst>
                                    <p:cond delay="0"/>
                                  </p:stCondLst>
                                  <p:childTnLst>
                                    <p:anim to="" calcmode="lin" valueType="num">
                                      <p:cBhvr>
                                        <p:cTn id="311" dur="500" fill="hold">
                                          <p:stCondLst>
                                            <p:cond delay="0"/>
                                          </p:stCondLst>
                                        </p:cTn>
                                        <p:tgtEl>
                                          <p:spTgt spid="14"/>
                                        </p:tgtEl>
                                        <p:attrNameLst>
                                          <p:attrName>ppt_w</p:attrName>
                                        </p:attrNameLst>
                                      </p:cBhvr>
                                      <p:tavLst>
                                        <p:tav tm="0">
                                          <p:val>
                                            <p:strVal val="ppt_w"/>
                                          </p:val>
                                        </p:tav>
                                        <p:tav tm="100000">
                                          <p:val>
                                            <p:strVal val="#ppt_w*0.369189"/>
                                          </p:val>
                                        </p:tav>
                                      </p:tavLst>
                                    </p:anim>
                                    <p:anim to="" calcmode="lin" valueType="num">
                                      <p:cBhvr>
                                        <p:cTn id="312" dur="500" fill="hold">
                                          <p:stCondLst>
                                            <p:cond delay="0"/>
                                          </p:stCondLst>
                                        </p:cTn>
                                        <p:tgtEl>
                                          <p:spTgt spid="14"/>
                                        </p:tgtEl>
                                        <p:attrNameLst>
                                          <p:attrName>ppt_h</p:attrName>
                                        </p:attrNameLst>
                                      </p:cBhvr>
                                      <p:tavLst>
                                        <p:tav tm="0">
                                          <p:val>
                                            <p:strVal val="ppt_h"/>
                                          </p:val>
                                        </p:tav>
                                        <p:tav tm="100000">
                                          <p:val>
                                            <p:strVal val="#ppt_h*0.369189"/>
                                          </p:val>
                                        </p:tav>
                                      </p:tavLst>
                                    </p:anim>
                                    <p:anim to="" calcmode="lin" valueType="num">
                                      <p:cBhvr>
                                        <p:cTn id="313" dur="500" fill="hold">
                                          <p:stCondLst>
                                            <p:cond delay="0"/>
                                          </p:stCondLst>
                                        </p:cTn>
                                        <p:tgtEl>
                                          <p:spTgt spid="14"/>
                                        </p:tgtEl>
                                        <p:attrNameLst>
                                          <p:attrName>ppt_x</p:attrName>
                                        </p:attrNameLst>
                                      </p:cBhvr>
                                      <p:tavLst>
                                        <p:tav tm="0">
                                          <p:val>
                                            <p:strVal val="ppt_x"/>
                                          </p:val>
                                        </p:tav>
                                        <p:tav tm="100000">
                                          <p:val>
                                            <p:fltVal val="0.31518"/>
                                          </p:val>
                                        </p:tav>
                                      </p:tavLst>
                                    </p:anim>
                                    <p:anim to="" calcmode="lin" valueType="num">
                                      <p:cBhvr>
                                        <p:cTn id="314" dur="500" fill="hold">
                                          <p:stCondLst>
                                            <p:cond delay="0"/>
                                          </p:stCondLst>
                                        </p:cTn>
                                        <p:tgtEl>
                                          <p:spTgt spid="14"/>
                                        </p:tgtEl>
                                        <p:attrNameLst>
                                          <p:attrName>ppt_y</p:attrName>
                                        </p:attrNameLst>
                                      </p:cBhvr>
                                      <p:tavLst>
                                        <p:tav tm="0">
                                          <p:val>
                                            <p:strVal val="ppt_y"/>
                                          </p:val>
                                        </p:tav>
                                        <p:tav tm="100000">
                                          <p:val>
                                            <p:fltVal val="0.30113"/>
                                          </p:val>
                                        </p:tav>
                                      </p:tavLst>
                                    </p:anim>
                                    <p:anim to="" calcmode="lin" valueType="num">
                                      <p:cBhvr>
                                        <p:cTn id="315"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316" presetID="0" presetClass="entr" presetSubtype="0" fill="hold" grpId="3" nodeType="withEffect">
                                  <p:stCondLst>
                                    <p:cond delay="0"/>
                                  </p:stCondLst>
                                  <p:childTnLst>
                                    <p:anim to="" calcmode="lin" valueType="num">
                                      <p:cBhvr>
                                        <p:cTn id="317" dur="500" fill="hold">
                                          <p:stCondLst>
                                            <p:cond delay="0"/>
                                          </p:stCondLst>
                                        </p:cTn>
                                        <p:tgtEl>
                                          <p:spTgt spid="13"/>
                                        </p:tgtEl>
                                        <p:attrNameLst>
                                          <p:attrName>ppt_w</p:attrName>
                                        </p:attrNameLst>
                                      </p:cBhvr>
                                      <p:tavLst>
                                        <p:tav tm="0">
                                          <p:val>
                                            <p:strVal val="ppt_w"/>
                                          </p:val>
                                        </p:tav>
                                        <p:tav tm="100000">
                                          <p:val>
                                            <p:strVal val="#ppt_w*0.2749673"/>
                                          </p:val>
                                        </p:tav>
                                      </p:tavLst>
                                    </p:anim>
                                    <p:anim to="" calcmode="lin" valueType="num">
                                      <p:cBhvr>
                                        <p:cTn id="318" dur="500" fill="hold">
                                          <p:stCondLst>
                                            <p:cond delay="0"/>
                                          </p:stCondLst>
                                        </p:cTn>
                                        <p:tgtEl>
                                          <p:spTgt spid="13"/>
                                        </p:tgtEl>
                                        <p:attrNameLst>
                                          <p:attrName>ppt_h</p:attrName>
                                        </p:attrNameLst>
                                      </p:cBhvr>
                                      <p:tavLst>
                                        <p:tav tm="0">
                                          <p:val>
                                            <p:strVal val="ppt_h"/>
                                          </p:val>
                                        </p:tav>
                                        <p:tav tm="100000">
                                          <p:val>
                                            <p:strVal val="#ppt_h*0.2749673"/>
                                          </p:val>
                                        </p:tav>
                                      </p:tavLst>
                                    </p:anim>
                                    <p:anim to="" calcmode="lin" valueType="num">
                                      <p:cBhvr>
                                        <p:cTn id="319" dur="500" fill="hold">
                                          <p:stCondLst>
                                            <p:cond delay="0"/>
                                          </p:stCondLst>
                                        </p:cTn>
                                        <p:tgtEl>
                                          <p:spTgt spid="13"/>
                                        </p:tgtEl>
                                        <p:attrNameLst>
                                          <p:attrName>ppt_x</p:attrName>
                                        </p:attrNameLst>
                                      </p:cBhvr>
                                      <p:tavLst>
                                        <p:tav tm="0">
                                          <p:val>
                                            <p:strVal val="ppt_x"/>
                                          </p:val>
                                        </p:tav>
                                        <p:tav tm="100000">
                                          <p:val>
                                            <p:fltVal val="0.47591"/>
                                          </p:val>
                                        </p:tav>
                                      </p:tavLst>
                                    </p:anim>
                                    <p:anim to="" calcmode="lin" valueType="num">
                                      <p:cBhvr>
                                        <p:cTn id="320" dur="500" fill="hold">
                                          <p:stCondLst>
                                            <p:cond delay="0"/>
                                          </p:stCondLst>
                                        </p:cTn>
                                        <p:tgtEl>
                                          <p:spTgt spid="13"/>
                                        </p:tgtEl>
                                        <p:attrNameLst>
                                          <p:attrName>ppt_y</p:attrName>
                                        </p:attrNameLst>
                                      </p:cBhvr>
                                      <p:tavLst>
                                        <p:tav tm="0">
                                          <p:val>
                                            <p:strVal val="ppt_y"/>
                                          </p:val>
                                        </p:tav>
                                        <p:tav tm="100000">
                                          <p:val>
                                            <p:fltVal val="0.04871"/>
                                          </p:val>
                                        </p:tav>
                                      </p:tavLst>
                                    </p:anim>
                                    <p:anim to="" calcmode="lin" valueType="num">
                                      <p:cBhvr>
                                        <p:cTn id="321"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322" presetID="0" presetClass="entr" presetSubtype="0" fill="hold" grpId="4" nodeType="withEffect">
                                  <p:stCondLst>
                                    <p:cond delay="0"/>
                                  </p:stCondLst>
                                  <p:childTnLst>
                                    <p:anim to="" calcmode="lin" valueType="num">
                                      <p:cBhvr>
                                        <p:cTn id="323" dur="500" fill="hold">
                                          <p:stCondLst>
                                            <p:cond delay="0"/>
                                          </p:stCondLst>
                                        </p:cTn>
                                        <p:tgtEl>
                                          <p:spTgt spid="12"/>
                                        </p:tgtEl>
                                        <p:attrNameLst>
                                          <p:attrName>ppt_w</p:attrName>
                                        </p:attrNameLst>
                                      </p:cBhvr>
                                      <p:tavLst>
                                        <p:tav tm="0">
                                          <p:val>
                                            <p:strVal val="ppt_w"/>
                                          </p:val>
                                        </p:tav>
                                        <p:tav tm="100000">
                                          <p:val>
                                            <p:strVal val="#ppt_w*0.1818644"/>
                                          </p:val>
                                        </p:tav>
                                      </p:tavLst>
                                    </p:anim>
                                    <p:anim to="" calcmode="lin" valueType="num">
                                      <p:cBhvr>
                                        <p:cTn id="324" dur="500" fill="hold">
                                          <p:stCondLst>
                                            <p:cond delay="0"/>
                                          </p:stCondLst>
                                        </p:cTn>
                                        <p:tgtEl>
                                          <p:spTgt spid="12"/>
                                        </p:tgtEl>
                                        <p:attrNameLst>
                                          <p:attrName>ppt_h</p:attrName>
                                        </p:attrNameLst>
                                      </p:cBhvr>
                                      <p:tavLst>
                                        <p:tav tm="0">
                                          <p:val>
                                            <p:strVal val="ppt_h"/>
                                          </p:val>
                                        </p:tav>
                                        <p:tav tm="100000">
                                          <p:val>
                                            <p:strVal val="#ppt_h*0.1818644"/>
                                          </p:val>
                                        </p:tav>
                                      </p:tavLst>
                                    </p:anim>
                                    <p:anim to="" calcmode="lin" valueType="num">
                                      <p:cBhvr>
                                        <p:cTn id="325" dur="500" fill="hold">
                                          <p:stCondLst>
                                            <p:cond delay="0"/>
                                          </p:stCondLst>
                                        </p:cTn>
                                        <p:tgtEl>
                                          <p:spTgt spid="12"/>
                                        </p:tgtEl>
                                        <p:attrNameLst>
                                          <p:attrName>ppt_x</p:attrName>
                                        </p:attrNameLst>
                                      </p:cBhvr>
                                      <p:tavLst>
                                        <p:tav tm="0">
                                          <p:val>
                                            <p:strVal val="ppt_x"/>
                                          </p:val>
                                        </p:tav>
                                        <p:tav tm="100000">
                                          <p:val>
                                            <p:fltVal val="0.43822"/>
                                          </p:val>
                                        </p:tav>
                                      </p:tavLst>
                                    </p:anim>
                                    <p:anim to="" calcmode="lin" valueType="num">
                                      <p:cBhvr>
                                        <p:cTn id="326" dur="500" fill="hold">
                                          <p:stCondLst>
                                            <p:cond delay="0"/>
                                          </p:stCondLst>
                                        </p:cTn>
                                        <p:tgtEl>
                                          <p:spTgt spid="12"/>
                                        </p:tgtEl>
                                        <p:attrNameLst>
                                          <p:attrName>ppt_y</p:attrName>
                                        </p:attrNameLst>
                                      </p:cBhvr>
                                      <p:tavLst>
                                        <p:tav tm="0">
                                          <p:val>
                                            <p:strVal val="ppt_y"/>
                                          </p:val>
                                        </p:tav>
                                        <p:tav tm="100000">
                                          <p:val>
                                            <p:fltVal val="0.02296"/>
                                          </p:val>
                                        </p:tav>
                                      </p:tavLst>
                                    </p:anim>
                                    <p:anim to="" calcmode="lin" valueType="num">
                                      <p:cBhvr>
                                        <p:cTn id="327"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28" presetID="0" presetClass="entr" presetSubtype="0" fill="hold" grpId="5" nodeType="withEffect">
                                  <p:stCondLst>
                                    <p:cond delay="0"/>
                                  </p:stCondLst>
                                  <p:childTnLst>
                                    <p:anim to="" calcmode="lin" valueType="num">
                                      <p:cBhvr>
                                        <p:cTn id="329" dur="500" fill="hold">
                                          <p:stCondLst>
                                            <p:cond delay="0"/>
                                          </p:stCondLst>
                                        </p:cTn>
                                        <p:tgtEl>
                                          <p:spTgt spid="11"/>
                                        </p:tgtEl>
                                        <p:attrNameLst>
                                          <p:attrName>ppt_w</p:attrName>
                                        </p:attrNameLst>
                                      </p:cBhvr>
                                      <p:tavLst>
                                        <p:tav tm="0">
                                          <p:val>
                                            <p:strVal val="ppt_w"/>
                                          </p:val>
                                        </p:tav>
                                        <p:tav tm="100000">
                                          <p:val>
                                            <p:strVal val="#ppt_w*0.1220908"/>
                                          </p:val>
                                        </p:tav>
                                      </p:tavLst>
                                    </p:anim>
                                    <p:anim to="" calcmode="lin" valueType="num">
                                      <p:cBhvr>
                                        <p:cTn id="330" dur="500" fill="hold">
                                          <p:stCondLst>
                                            <p:cond delay="0"/>
                                          </p:stCondLst>
                                        </p:cTn>
                                        <p:tgtEl>
                                          <p:spTgt spid="11"/>
                                        </p:tgtEl>
                                        <p:attrNameLst>
                                          <p:attrName>ppt_h</p:attrName>
                                        </p:attrNameLst>
                                      </p:cBhvr>
                                      <p:tavLst>
                                        <p:tav tm="0">
                                          <p:val>
                                            <p:strVal val="ppt_h"/>
                                          </p:val>
                                        </p:tav>
                                        <p:tav tm="100000">
                                          <p:val>
                                            <p:strVal val="#ppt_h*0.1220908"/>
                                          </p:val>
                                        </p:tav>
                                      </p:tavLst>
                                    </p:anim>
                                    <p:anim to="" calcmode="lin" valueType="num">
                                      <p:cBhvr>
                                        <p:cTn id="331" dur="500" fill="hold">
                                          <p:stCondLst>
                                            <p:cond delay="0"/>
                                          </p:stCondLst>
                                        </p:cTn>
                                        <p:tgtEl>
                                          <p:spTgt spid="11"/>
                                        </p:tgtEl>
                                        <p:attrNameLst>
                                          <p:attrName>ppt_x</p:attrName>
                                        </p:attrNameLst>
                                      </p:cBhvr>
                                      <p:tavLst>
                                        <p:tav tm="0">
                                          <p:val>
                                            <p:strVal val="ppt_x"/>
                                          </p:val>
                                        </p:tav>
                                        <p:tav tm="100000">
                                          <p:val>
                                            <p:fltVal val="0.55396"/>
                                          </p:val>
                                        </p:tav>
                                      </p:tavLst>
                                    </p:anim>
                                    <p:anim to="" calcmode="lin" valueType="num">
                                      <p:cBhvr>
                                        <p:cTn id="332" dur="500" fill="hold">
                                          <p:stCondLst>
                                            <p:cond delay="0"/>
                                          </p:stCondLst>
                                        </p:cTn>
                                        <p:tgtEl>
                                          <p:spTgt spid="11"/>
                                        </p:tgtEl>
                                        <p:attrNameLst>
                                          <p:attrName>ppt_y</p:attrName>
                                        </p:attrNameLst>
                                      </p:cBhvr>
                                      <p:tavLst>
                                        <p:tav tm="0">
                                          <p:val>
                                            <p:strVal val="ppt_y"/>
                                          </p:val>
                                        </p:tav>
                                        <p:tav tm="100000">
                                          <p:val>
                                            <p:fltVal val="-0.05802"/>
                                          </p:val>
                                        </p:tav>
                                      </p:tavLst>
                                    </p:anim>
                                    <p:anim to="" calcmode="lin" valueType="num">
                                      <p:cBhvr>
                                        <p:cTn id="333"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334" presetID="0" presetClass="entr" presetSubtype="0" fill="hold" grpId="6" nodeType="withEffect">
                                  <p:stCondLst>
                                    <p:cond delay="0"/>
                                  </p:stCondLst>
                                  <p:childTnLst>
                                    <p:anim to="" calcmode="lin" valueType="num">
                                      <p:cBhvr>
                                        <p:cTn id="335" dur="500" fill="hold">
                                          <p:stCondLst>
                                            <p:cond delay="0"/>
                                          </p:stCondLst>
                                        </p:cTn>
                                        <p:tgtEl>
                                          <p:spTgt spid="10"/>
                                        </p:tgtEl>
                                        <p:attrNameLst>
                                          <p:attrName>ppt_w</p:attrName>
                                        </p:attrNameLst>
                                      </p:cBhvr>
                                      <p:tavLst>
                                        <p:tav tm="0">
                                          <p:val>
                                            <p:strVal val="ppt_w"/>
                                          </p:val>
                                        </p:tav>
                                        <p:tav tm="100000">
                                          <p:val>
                                            <p:strVal val="#ppt_w*0.108212"/>
                                          </p:val>
                                        </p:tav>
                                      </p:tavLst>
                                    </p:anim>
                                    <p:anim to="" calcmode="lin" valueType="num">
                                      <p:cBhvr>
                                        <p:cTn id="336" dur="500" fill="hold">
                                          <p:stCondLst>
                                            <p:cond delay="0"/>
                                          </p:stCondLst>
                                        </p:cTn>
                                        <p:tgtEl>
                                          <p:spTgt spid="10"/>
                                        </p:tgtEl>
                                        <p:attrNameLst>
                                          <p:attrName>ppt_h</p:attrName>
                                        </p:attrNameLst>
                                      </p:cBhvr>
                                      <p:tavLst>
                                        <p:tav tm="0">
                                          <p:val>
                                            <p:strVal val="ppt_h"/>
                                          </p:val>
                                        </p:tav>
                                        <p:tav tm="100000">
                                          <p:val>
                                            <p:strVal val="#ppt_h*0.108212"/>
                                          </p:val>
                                        </p:tav>
                                      </p:tavLst>
                                    </p:anim>
                                    <p:anim to="" calcmode="lin" valueType="num">
                                      <p:cBhvr>
                                        <p:cTn id="337" dur="500" fill="hold">
                                          <p:stCondLst>
                                            <p:cond delay="0"/>
                                          </p:stCondLst>
                                        </p:cTn>
                                        <p:tgtEl>
                                          <p:spTgt spid="10"/>
                                        </p:tgtEl>
                                        <p:attrNameLst>
                                          <p:attrName>ppt_x</p:attrName>
                                        </p:attrNameLst>
                                      </p:cBhvr>
                                      <p:tavLst>
                                        <p:tav tm="0">
                                          <p:val>
                                            <p:strVal val="ppt_x"/>
                                          </p:val>
                                        </p:tav>
                                        <p:tav tm="100000">
                                          <p:val>
                                            <p:fltVal val="0.56345"/>
                                          </p:val>
                                        </p:tav>
                                      </p:tavLst>
                                    </p:anim>
                                    <p:anim to="" calcmode="lin" valueType="num">
                                      <p:cBhvr>
                                        <p:cTn id="338" dur="500" fill="hold">
                                          <p:stCondLst>
                                            <p:cond delay="0"/>
                                          </p:stCondLst>
                                        </p:cTn>
                                        <p:tgtEl>
                                          <p:spTgt spid="10"/>
                                        </p:tgtEl>
                                        <p:attrNameLst>
                                          <p:attrName>ppt_y</p:attrName>
                                        </p:attrNameLst>
                                      </p:cBhvr>
                                      <p:tavLst>
                                        <p:tav tm="0">
                                          <p:val>
                                            <p:strVal val="ppt_y"/>
                                          </p:val>
                                        </p:tav>
                                        <p:tav tm="100000">
                                          <p:val>
                                            <p:fltVal val="-0.02614"/>
                                          </p:val>
                                        </p:tav>
                                      </p:tavLst>
                                    </p:anim>
                                    <p:anim to="" calcmode="lin" valueType="num">
                                      <p:cBhvr>
                                        <p:cTn id="339"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340" presetID="0" presetClass="entr" presetSubtype="0" fill="hold" grpId="7" nodeType="withEffect">
                                  <p:stCondLst>
                                    <p:cond delay="0"/>
                                  </p:stCondLst>
                                  <p:childTnLst>
                                    <p:anim to="" calcmode="lin" valueType="num">
                                      <p:cBhvr>
                                        <p:cTn id="341" dur="500" fill="hold">
                                          <p:stCondLst>
                                            <p:cond delay="0"/>
                                          </p:stCondLst>
                                        </p:cTn>
                                        <p:tgtEl>
                                          <p:spTgt spid="9"/>
                                        </p:tgtEl>
                                        <p:attrNameLst>
                                          <p:attrName>ppt_w</p:attrName>
                                        </p:attrNameLst>
                                      </p:cBhvr>
                                      <p:tavLst>
                                        <p:tav tm="0">
                                          <p:val>
                                            <p:strVal val="ppt_w"/>
                                          </p:val>
                                        </p:tav>
                                        <p:tav tm="100000">
                                          <p:val>
                                            <p:strVal val="#ppt_w*0.1020724"/>
                                          </p:val>
                                        </p:tav>
                                      </p:tavLst>
                                    </p:anim>
                                    <p:anim to="" calcmode="lin" valueType="num">
                                      <p:cBhvr>
                                        <p:cTn id="342" dur="500" fill="hold">
                                          <p:stCondLst>
                                            <p:cond delay="0"/>
                                          </p:stCondLst>
                                        </p:cTn>
                                        <p:tgtEl>
                                          <p:spTgt spid="9"/>
                                        </p:tgtEl>
                                        <p:attrNameLst>
                                          <p:attrName>ppt_h</p:attrName>
                                        </p:attrNameLst>
                                      </p:cBhvr>
                                      <p:tavLst>
                                        <p:tav tm="0">
                                          <p:val>
                                            <p:strVal val="ppt_h"/>
                                          </p:val>
                                        </p:tav>
                                        <p:tav tm="100000">
                                          <p:val>
                                            <p:strVal val="#ppt_h*0.1020724"/>
                                          </p:val>
                                        </p:tav>
                                      </p:tavLst>
                                    </p:anim>
                                    <p:anim to="" calcmode="lin" valueType="num">
                                      <p:cBhvr>
                                        <p:cTn id="343" dur="500" fill="hold">
                                          <p:stCondLst>
                                            <p:cond delay="0"/>
                                          </p:stCondLst>
                                        </p:cTn>
                                        <p:tgtEl>
                                          <p:spTgt spid="9"/>
                                        </p:tgtEl>
                                        <p:attrNameLst>
                                          <p:attrName>ppt_x</p:attrName>
                                        </p:attrNameLst>
                                      </p:cBhvr>
                                      <p:tavLst>
                                        <p:tav tm="0">
                                          <p:val>
                                            <p:strVal val="ppt_x"/>
                                          </p:val>
                                        </p:tav>
                                        <p:tav tm="100000">
                                          <p:val>
                                            <p:fltVal val="0.58743"/>
                                          </p:val>
                                        </p:tav>
                                      </p:tavLst>
                                    </p:anim>
                                    <p:anim to="" calcmode="lin" valueType="num">
                                      <p:cBhvr>
                                        <p:cTn id="344" dur="500" fill="hold">
                                          <p:stCondLst>
                                            <p:cond delay="0"/>
                                          </p:stCondLst>
                                        </p:cTn>
                                        <p:tgtEl>
                                          <p:spTgt spid="9"/>
                                        </p:tgtEl>
                                        <p:attrNameLst>
                                          <p:attrName>ppt_y</p:attrName>
                                        </p:attrNameLst>
                                      </p:cBhvr>
                                      <p:tavLst>
                                        <p:tav tm="0">
                                          <p:val>
                                            <p:strVal val="ppt_y"/>
                                          </p:val>
                                        </p:tav>
                                        <p:tav tm="100000">
                                          <p:val>
                                            <p:fltVal val="-0.06458"/>
                                          </p:val>
                                        </p:tav>
                                      </p:tavLst>
                                    </p:anim>
                                    <p:anim to="" calcmode="lin" valueType="num">
                                      <p:cBhvr>
                                        <p:cTn id="345"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346" presetID="0" presetClass="entr" presetSubtype="0" fill="hold" grpId="8" nodeType="withEffect">
                                  <p:stCondLst>
                                    <p:cond delay="0"/>
                                  </p:stCondLst>
                                  <p:childTnLst>
                                    <p:anim to="" calcmode="lin" valueType="num">
                                      <p:cBhvr>
                                        <p:cTn id="347" dur="500" fill="hold">
                                          <p:stCondLst>
                                            <p:cond delay="0"/>
                                          </p:stCondLst>
                                        </p:cTn>
                                        <p:tgtEl>
                                          <p:spTgt spid="6"/>
                                        </p:tgtEl>
                                        <p:attrNameLst>
                                          <p:attrName>ppt_w</p:attrName>
                                        </p:attrNameLst>
                                      </p:cBhvr>
                                      <p:tavLst>
                                        <p:tav tm="0">
                                          <p:val>
                                            <p:strVal val="ppt_w"/>
                                          </p:val>
                                        </p:tav>
                                        <p:tav tm="100000">
                                          <p:val>
                                            <p:strVal val="#ppt_w*0.1100574"/>
                                          </p:val>
                                        </p:tav>
                                      </p:tavLst>
                                    </p:anim>
                                    <p:anim to="" calcmode="lin" valueType="num">
                                      <p:cBhvr>
                                        <p:cTn id="348" dur="500" fill="hold">
                                          <p:stCondLst>
                                            <p:cond delay="0"/>
                                          </p:stCondLst>
                                        </p:cTn>
                                        <p:tgtEl>
                                          <p:spTgt spid="6"/>
                                        </p:tgtEl>
                                        <p:attrNameLst>
                                          <p:attrName>ppt_h</p:attrName>
                                        </p:attrNameLst>
                                      </p:cBhvr>
                                      <p:tavLst>
                                        <p:tav tm="0">
                                          <p:val>
                                            <p:strVal val="ppt_h"/>
                                          </p:val>
                                        </p:tav>
                                        <p:tav tm="100000">
                                          <p:val>
                                            <p:strVal val="#ppt_h*0.1100574"/>
                                          </p:val>
                                        </p:tav>
                                      </p:tavLst>
                                    </p:anim>
                                    <p:anim to="" calcmode="lin" valueType="num">
                                      <p:cBhvr>
                                        <p:cTn id="349" dur="500" fill="hold">
                                          <p:stCondLst>
                                            <p:cond delay="0"/>
                                          </p:stCondLst>
                                        </p:cTn>
                                        <p:tgtEl>
                                          <p:spTgt spid="6"/>
                                        </p:tgtEl>
                                        <p:attrNameLst>
                                          <p:attrName>ppt_x</p:attrName>
                                        </p:attrNameLst>
                                      </p:cBhvr>
                                      <p:tavLst>
                                        <p:tav tm="0">
                                          <p:val>
                                            <p:strVal val="ppt_x"/>
                                          </p:val>
                                        </p:tav>
                                        <p:tav tm="100000">
                                          <p:val>
                                            <p:fltVal val="0.5806"/>
                                          </p:val>
                                        </p:tav>
                                      </p:tavLst>
                                    </p:anim>
                                    <p:anim to="" calcmode="lin" valueType="num">
                                      <p:cBhvr>
                                        <p:cTn id="350" dur="500" fill="hold">
                                          <p:stCondLst>
                                            <p:cond delay="0"/>
                                          </p:stCondLst>
                                        </p:cTn>
                                        <p:tgtEl>
                                          <p:spTgt spid="6"/>
                                        </p:tgtEl>
                                        <p:attrNameLst>
                                          <p:attrName>ppt_y</p:attrName>
                                        </p:attrNameLst>
                                      </p:cBhvr>
                                      <p:tavLst>
                                        <p:tav tm="0">
                                          <p:val>
                                            <p:strVal val="ppt_y"/>
                                          </p:val>
                                        </p:tav>
                                        <p:tav tm="100000">
                                          <p:val>
                                            <p:fltVal val="-0.07129"/>
                                          </p:val>
                                        </p:tav>
                                      </p:tavLst>
                                    </p:anim>
                                    <p:anim to="" calcmode="lin" valueType="num">
                                      <p:cBhvr>
                                        <p:cTn id="351"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352" presetID="0" presetClass="entr" presetSubtype="0" fill="hold" grpId="9" nodeType="withEffect">
                                  <p:stCondLst>
                                    <p:cond delay="0"/>
                                  </p:stCondLst>
                                  <p:childTnLst>
                                    <p:anim to="" calcmode="lin" valueType="num">
                                      <p:cBhvr>
                                        <p:cTn id="353" dur="500" fill="hold">
                                          <p:stCondLst>
                                            <p:cond delay="0"/>
                                          </p:stCondLst>
                                        </p:cTn>
                                        <p:tgtEl>
                                          <p:spTgt spid="3"/>
                                        </p:tgtEl>
                                        <p:attrNameLst>
                                          <p:attrName>ppt_w</p:attrName>
                                        </p:attrNameLst>
                                      </p:cBhvr>
                                      <p:tavLst>
                                        <p:tav tm="0">
                                          <p:val>
                                            <p:strVal val="ppt_w"/>
                                          </p:val>
                                        </p:tav>
                                        <p:tav tm="100000">
                                          <p:val>
                                            <p:strVal val="#ppt_w*0.1302041"/>
                                          </p:val>
                                        </p:tav>
                                      </p:tavLst>
                                    </p:anim>
                                    <p:anim to="" calcmode="lin" valueType="num">
                                      <p:cBhvr>
                                        <p:cTn id="354" dur="500" fill="hold">
                                          <p:stCondLst>
                                            <p:cond delay="0"/>
                                          </p:stCondLst>
                                        </p:cTn>
                                        <p:tgtEl>
                                          <p:spTgt spid="3"/>
                                        </p:tgtEl>
                                        <p:attrNameLst>
                                          <p:attrName>ppt_h</p:attrName>
                                        </p:attrNameLst>
                                      </p:cBhvr>
                                      <p:tavLst>
                                        <p:tav tm="0">
                                          <p:val>
                                            <p:strVal val="ppt_h"/>
                                          </p:val>
                                        </p:tav>
                                        <p:tav tm="100000">
                                          <p:val>
                                            <p:strVal val="#ppt_h*0.1302041"/>
                                          </p:val>
                                        </p:tav>
                                      </p:tavLst>
                                    </p:anim>
                                    <p:anim to="" calcmode="lin" valueType="num">
                                      <p:cBhvr>
                                        <p:cTn id="355" dur="500" fill="hold">
                                          <p:stCondLst>
                                            <p:cond delay="0"/>
                                          </p:stCondLst>
                                        </p:cTn>
                                        <p:tgtEl>
                                          <p:spTgt spid="3"/>
                                        </p:tgtEl>
                                        <p:attrNameLst>
                                          <p:attrName>ppt_x</p:attrName>
                                        </p:attrNameLst>
                                      </p:cBhvr>
                                      <p:tavLst>
                                        <p:tav tm="0">
                                          <p:val>
                                            <p:strVal val="ppt_x"/>
                                          </p:val>
                                        </p:tav>
                                        <p:tav tm="100000">
                                          <p:val>
                                            <p:fltVal val="0.59868"/>
                                          </p:val>
                                        </p:tav>
                                      </p:tavLst>
                                    </p:anim>
                                    <p:anim to="" calcmode="lin" valueType="num">
                                      <p:cBhvr>
                                        <p:cTn id="356" dur="500" fill="hold">
                                          <p:stCondLst>
                                            <p:cond delay="0"/>
                                          </p:stCondLst>
                                        </p:cTn>
                                        <p:tgtEl>
                                          <p:spTgt spid="3"/>
                                        </p:tgtEl>
                                        <p:attrNameLst>
                                          <p:attrName>ppt_y</p:attrName>
                                        </p:attrNameLst>
                                      </p:cBhvr>
                                      <p:tavLst>
                                        <p:tav tm="0">
                                          <p:val>
                                            <p:strVal val="ppt_y"/>
                                          </p:val>
                                        </p:tav>
                                        <p:tav tm="100000">
                                          <p:val>
                                            <p:fltVal val="-0.08044"/>
                                          </p:val>
                                        </p:tav>
                                      </p:tavLst>
                                    </p:anim>
                                    <p:anim to="" calcmode="lin" valueType="num">
                                      <p:cBhvr>
                                        <p:cTn id="357"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par>
                    <p:cTn id="358" fill="hold">
                      <p:stCondLst>
                        <p:cond delay="indefinite"/>
                      </p:stCondLst>
                      <p:childTnLst>
                        <p:par>
                          <p:cTn id="359" fill="hold">
                            <p:stCondLst>
                              <p:cond delay="0"/>
                            </p:stCondLst>
                            <p:childTnLst>
                              <p:par>
                                <p:cTn id="360" presetID="2" presetClass="entr" presetSubtype="4" fill="hold" grpId="0" nodeType="clickEffect">
                                  <p:stCondLst>
                                    <p:cond delay="0"/>
                                  </p:stCondLst>
                                  <p:childTnLst>
                                    <p:set>
                                      <p:cBhvr>
                                        <p:cTn id="361" dur="1" fill="hold">
                                          <p:stCondLst>
                                            <p:cond delay="0"/>
                                          </p:stCondLst>
                                        </p:cTn>
                                        <p:tgtEl>
                                          <p:spTgt spid="17"/>
                                        </p:tgtEl>
                                        <p:attrNameLst>
                                          <p:attrName>style.visibility</p:attrName>
                                        </p:attrNameLst>
                                      </p:cBhvr>
                                      <p:to>
                                        <p:strVal val="visible"/>
                                      </p:to>
                                    </p:set>
                                    <p:anim calcmode="lin" valueType="num">
                                      <p:cBhvr additive="base">
                                        <p:cTn id="362" dur="500" fill="hold">
                                          <p:stCondLst>
                                            <p:cond delay="0"/>
                                          </p:stCondLst>
                                        </p:cTn>
                                        <p:tgtEl>
                                          <p:spTgt spid="17"/>
                                        </p:tgtEl>
                                        <p:attrNameLst>
                                          <p:attrName>ppt_x</p:attrName>
                                        </p:attrNameLst>
                                      </p:cBhvr>
                                      <p:tavLst>
                                        <p:tav tm="0">
                                          <p:val>
                                            <p:fltVal val="0.39479"/>
                                          </p:val>
                                        </p:tav>
                                        <p:tav tm="100000">
                                          <p:val>
                                            <p:fltVal val="0.39479"/>
                                          </p:val>
                                        </p:tav>
                                      </p:tavLst>
                                    </p:anim>
                                    <p:anim calcmode="lin" valueType="num">
                                      <p:cBhvr additive="base">
                                        <p:cTn id="363" dur="500" fill="hold">
                                          <p:stCondLst>
                                            <p:cond delay="0"/>
                                          </p:stCondLst>
                                        </p:cTn>
                                        <p:tgtEl>
                                          <p:spTgt spid="17"/>
                                        </p:tgtEl>
                                        <p:attrNameLst>
                                          <p:attrName>ppt_y</p:attrName>
                                        </p:attrNameLst>
                                      </p:cBhvr>
                                      <p:tavLst>
                                        <p:tav tm="0">
                                          <p:val>
                                            <p:fltVal val="0.5"/>
                                          </p:val>
                                        </p:tav>
                                        <p:tav tm="100000">
                                          <p:val>
                                            <p:fltVal val="0.5"/>
                                          </p:val>
                                        </p:tav>
                                      </p:tavLst>
                                    </p:anim>
                                    <p:anim to="" calcmode="lin" valueType="num">
                                      <p:cBhvr>
                                        <p:cTn id="364" dur="500" fill="hold">
                                          <p:stCondLst>
                                            <p:cond delay="0"/>
                                          </p:stCondLst>
                                        </p:cTn>
                                        <p:tgtEl>
                                          <p:spTgt spid="17"/>
                                        </p:tgtEl>
                                        <p:attrNameLst>
                                          <p:attrName>ppt_w</p:attrName>
                                        </p:attrNameLst>
                                      </p:cBhvr>
                                      <p:tavLst>
                                        <p:tav tm="0">
                                          <p:val>
                                            <p:intVal val="0"/>
                                          </p:val>
                                        </p:tav>
                                        <p:tav tm="20000">
                                          <p:val>
                                            <p:strVal val="#ppt_w*2*0.5835978"/>
                                          </p:val>
                                        </p:tav>
                                        <p:tav tm="40000">
                                          <p:val>
                                            <p:strVal val="#ppt_w*0.6*0.5835978"/>
                                          </p:val>
                                        </p:tav>
                                        <p:tav tm="60000">
                                          <p:val>
                                            <p:strVal val="#ppt_w*1.2 *0.5835978"/>
                                          </p:val>
                                        </p:tav>
                                        <p:tav tm="100000">
                                          <p:val>
                                            <p:strVal val="#ppt_w*0.5835978"/>
                                          </p:val>
                                        </p:tav>
                                      </p:tavLst>
                                    </p:anim>
                                    <p:anim to="" calcmode="lin" valueType="num">
                                      <p:cBhvr>
                                        <p:cTn id="365" dur="500" fill="hold">
                                          <p:stCondLst>
                                            <p:cond delay="0"/>
                                          </p:stCondLst>
                                        </p:cTn>
                                        <p:tgtEl>
                                          <p:spTgt spid="17"/>
                                        </p:tgtEl>
                                        <p:attrNameLst>
                                          <p:attrName>ppt_h</p:attrName>
                                        </p:attrNameLst>
                                      </p:cBhvr>
                                      <p:tavLst>
                                        <p:tav tm="0">
                                          <p:val>
                                            <p:intVal val="0"/>
                                          </p:val>
                                        </p:tav>
                                        <p:tav tm="20000">
                                          <p:val>
                                            <p:strVal val="#ppt_h*2*0.5835978"/>
                                          </p:val>
                                        </p:tav>
                                        <p:tav tm="40000">
                                          <p:val>
                                            <p:strVal val="#ppt_h*0.6*0.5835978"/>
                                          </p:val>
                                        </p:tav>
                                        <p:tav tm="60000">
                                          <p:val>
                                            <p:strVal val="#ppt_h*1.2*0.5835978"/>
                                          </p:val>
                                        </p:tav>
                                        <p:tav tm="100000">
                                          <p:val>
                                            <p:strVal val="#ppt_h*0.5835978"/>
                                          </p:val>
                                        </p:tav>
                                      </p:tavLst>
                                    </p:anim>
                                  </p:childTnLst>
                                </p:cTn>
                              </p:par>
                              <p:par>
                                <p:cTn id="366" presetID="0" presetClass="entr" presetSubtype="0" fill="hold" grpId="1" nodeType="withEffect">
                                  <p:stCondLst>
                                    <p:cond delay="0"/>
                                  </p:stCondLst>
                                  <p:childTnLst>
                                    <p:anim to="" calcmode="lin" valueType="num">
                                      <p:cBhvr>
                                        <p:cTn id="367" dur="500" fill="hold">
                                          <p:stCondLst>
                                            <p:cond delay="0"/>
                                          </p:stCondLst>
                                        </p:cTn>
                                        <p:tgtEl>
                                          <p:spTgt spid="16"/>
                                        </p:tgtEl>
                                        <p:attrNameLst>
                                          <p:attrName>ppt_w</p:attrName>
                                        </p:attrNameLst>
                                      </p:cBhvr>
                                      <p:tavLst>
                                        <p:tav tm="0">
                                          <p:val>
                                            <p:strVal val="ppt_w"/>
                                          </p:val>
                                        </p:tav>
                                        <p:tav tm="100000">
                                          <p:val>
                                            <p:strVal val="#ppt_w*0.5421625"/>
                                          </p:val>
                                        </p:tav>
                                      </p:tavLst>
                                    </p:anim>
                                    <p:anim to="" calcmode="lin" valueType="num">
                                      <p:cBhvr>
                                        <p:cTn id="368" dur="500" fill="hold">
                                          <p:stCondLst>
                                            <p:cond delay="0"/>
                                          </p:stCondLst>
                                        </p:cTn>
                                        <p:tgtEl>
                                          <p:spTgt spid="16"/>
                                        </p:tgtEl>
                                        <p:attrNameLst>
                                          <p:attrName>ppt_h</p:attrName>
                                        </p:attrNameLst>
                                      </p:cBhvr>
                                      <p:tavLst>
                                        <p:tav tm="0">
                                          <p:val>
                                            <p:strVal val="ppt_h"/>
                                          </p:val>
                                        </p:tav>
                                        <p:tav tm="100000">
                                          <p:val>
                                            <p:strVal val="#ppt_h*0.5421625"/>
                                          </p:val>
                                        </p:tav>
                                      </p:tavLst>
                                    </p:anim>
                                    <p:anim to="" calcmode="lin" valueType="num">
                                      <p:cBhvr>
                                        <p:cTn id="369" dur="500" fill="hold">
                                          <p:stCondLst>
                                            <p:cond delay="0"/>
                                          </p:stCondLst>
                                        </p:cTn>
                                        <p:tgtEl>
                                          <p:spTgt spid="16"/>
                                        </p:tgtEl>
                                        <p:attrNameLst>
                                          <p:attrName>ppt_x</p:attrName>
                                        </p:attrNameLst>
                                      </p:cBhvr>
                                      <p:tavLst>
                                        <p:tav tm="0">
                                          <p:val>
                                            <p:strVal val="ppt_x"/>
                                          </p:val>
                                        </p:tav>
                                        <p:tav tm="100000">
                                          <p:val>
                                            <p:fltVal val="0.14527"/>
                                          </p:val>
                                        </p:tav>
                                      </p:tavLst>
                                    </p:anim>
                                    <p:anim to="" calcmode="lin" valueType="num">
                                      <p:cBhvr>
                                        <p:cTn id="370" dur="500" fill="hold">
                                          <p:stCondLst>
                                            <p:cond delay="0"/>
                                          </p:stCondLst>
                                        </p:cTn>
                                        <p:tgtEl>
                                          <p:spTgt spid="16"/>
                                        </p:tgtEl>
                                        <p:attrNameLst>
                                          <p:attrName>ppt_y</p:attrName>
                                        </p:attrNameLst>
                                      </p:cBhvr>
                                      <p:tavLst>
                                        <p:tav tm="0">
                                          <p:val>
                                            <p:strVal val="ppt_y"/>
                                          </p:val>
                                        </p:tav>
                                        <p:tav tm="100000">
                                          <p:val>
                                            <p:fltVal val="0.41767"/>
                                          </p:val>
                                        </p:tav>
                                      </p:tavLst>
                                    </p:anim>
                                    <p:anim to="" calcmode="lin" valueType="num">
                                      <p:cBhvr>
                                        <p:cTn id="371" dur="500" fill="hold">
                                          <p:stCondLst>
                                            <p:cond delay="0"/>
                                          </p:stCondLst>
                                        </p:cTn>
                                        <p:tgtEl>
                                          <p:spTgt spid="16"/>
                                        </p:tgtEl>
                                        <p:attrNameLst>
                                          <p:attrName>transform.rotation_z</p:attrName>
                                        </p:attrNameLst>
                                      </p:cBhvr>
                                      <p:tavLst>
                                        <p:tav tm="0">
                                          <p:val>
                                            <p:strVal val="ppt_r"/>
                                          </p:val>
                                        </p:tav>
                                        <p:tav tm="100000">
                                          <p:val>
                                            <p:fltVal val="0"/>
                                          </p:val>
                                        </p:tav>
                                      </p:tavLst>
                                    </p:anim>
                                  </p:childTnLst>
                                </p:cTn>
                              </p:par>
                              <p:par>
                                <p:cTn id="372" presetID="0" presetClass="entr" presetSubtype="0" fill="hold" grpId="2" nodeType="withEffect">
                                  <p:stCondLst>
                                    <p:cond delay="0"/>
                                  </p:stCondLst>
                                  <p:childTnLst>
                                    <p:anim to="" calcmode="lin" valueType="num">
                                      <p:cBhvr>
                                        <p:cTn id="373" dur="500" fill="hold">
                                          <p:stCondLst>
                                            <p:cond delay="0"/>
                                          </p:stCondLst>
                                        </p:cTn>
                                        <p:tgtEl>
                                          <p:spTgt spid="15"/>
                                        </p:tgtEl>
                                        <p:attrNameLst>
                                          <p:attrName>ppt_w</p:attrName>
                                        </p:attrNameLst>
                                      </p:cBhvr>
                                      <p:tavLst>
                                        <p:tav tm="0">
                                          <p:val>
                                            <p:strVal val="ppt_w"/>
                                          </p:val>
                                        </p:tav>
                                        <p:tav tm="100000">
                                          <p:val>
                                            <p:strVal val="#ppt_w*0.4099795"/>
                                          </p:val>
                                        </p:tav>
                                      </p:tavLst>
                                    </p:anim>
                                    <p:anim to="" calcmode="lin" valueType="num">
                                      <p:cBhvr>
                                        <p:cTn id="374" dur="500" fill="hold">
                                          <p:stCondLst>
                                            <p:cond delay="0"/>
                                          </p:stCondLst>
                                        </p:cTn>
                                        <p:tgtEl>
                                          <p:spTgt spid="15"/>
                                        </p:tgtEl>
                                        <p:attrNameLst>
                                          <p:attrName>ppt_h</p:attrName>
                                        </p:attrNameLst>
                                      </p:cBhvr>
                                      <p:tavLst>
                                        <p:tav tm="0">
                                          <p:val>
                                            <p:strVal val="ppt_h"/>
                                          </p:val>
                                        </p:tav>
                                        <p:tav tm="100000">
                                          <p:val>
                                            <p:strVal val="#ppt_h*0.4099795"/>
                                          </p:val>
                                        </p:tav>
                                      </p:tavLst>
                                    </p:anim>
                                    <p:anim to="" calcmode="lin" valueType="num">
                                      <p:cBhvr>
                                        <p:cTn id="375" dur="500" fill="hold">
                                          <p:stCondLst>
                                            <p:cond delay="0"/>
                                          </p:stCondLst>
                                        </p:cTn>
                                        <p:tgtEl>
                                          <p:spTgt spid="15"/>
                                        </p:tgtEl>
                                        <p:attrNameLst>
                                          <p:attrName>ppt_x</p:attrName>
                                        </p:attrNameLst>
                                      </p:cBhvr>
                                      <p:tavLst>
                                        <p:tav tm="0">
                                          <p:val>
                                            <p:strVal val="ppt_x"/>
                                          </p:val>
                                        </p:tav>
                                        <p:tav tm="100000">
                                          <p:val>
                                            <p:fltVal val="0.20425"/>
                                          </p:val>
                                        </p:tav>
                                      </p:tavLst>
                                    </p:anim>
                                    <p:anim to="" calcmode="lin" valueType="num">
                                      <p:cBhvr>
                                        <p:cTn id="376" dur="500" fill="hold">
                                          <p:stCondLst>
                                            <p:cond delay="0"/>
                                          </p:stCondLst>
                                        </p:cTn>
                                        <p:tgtEl>
                                          <p:spTgt spid="15"/>
                                        </p:tgtEl>
                                        <p:attrNameLst>
                                          <p:attrName>ppt_y</p:attrName>
                                        </p:attrNameLst>
                                      </p:cBhvr>
                                      <p:tavLst>
                                        <p:tav tm="0">
                                          <p:val>
                                            <p:strVal val="ppt_y"/>
                                          </p:val>
                                        </p:tav>
                                        <p:tav tm="100000">
                                          <p:val>
                                            <p:fltVal val="0.32643"/>
                                          </p:val>
                                        </p:tav>
                                      </p:tavLst>
                                    </p:anim>
                                    <p:anim to="" calcmode="lin" valueType="num">
                                      <p:cBhvr>
                                        <p:cTn id="377"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378" presetID="0" presetClass="entr" presetSubtype="0" fill="hold" grpId="3" nodeType="withEffect">
                                  <p:stCondLst>
                                    <p:cond delay="0"/>
                                  </p:stCondLst>
                                  <p:childTnLst>
                                    <p:anim to="" calcmode="lin" valueType="num">
                                      <p:cBhvr>
                                        <p:cTn id="379" dur="500" fill="hold">
                                          <p:stCondLst>
                                            <p:cond delay="0"/>
                                          </p:stCondLst>
                                        </p:cTn>
                                        <p:tgtEl>
                                          <p:spTgt spid="14"/>
                                        </p:tgtEl>
                                        <p:attrNameLst>
                                          <p:attrName>ppt_w</p:attrName>
                                        </p:attrNameLst>
                                      </p:cBhvr>
                                      <p:tavLst>
                                        <p:tav tm="0">
                                          <p:val>
                                            <p:strVal val="ppt_w"/>
                                          </p:val>
                                        </p:tav>
                                        <p:tav tm="100000">
                                          <p:val>
                                            <p:strVal val="#ppt_w*0.2154579"/>
                                          </p:val>
                                        </p:tav>
                                      </p:tavLst>
                                    </p:anim>
                                    <p:anim to="" calcmode="lin" valueType="num">
                                      <p:cBhvr>
                                        <p:cTn id="380" dur="500" fill="hold">
                                          <p:stCondLst>
                                            <p:cond delay="0"/>
                                          </p:stCondLst>
                                        </p:cTn>
                                        <p:tgtEl>
                                          <p:spTgt spid="14"/>
                                        </p:tgtEl>
                                        <p:attrNameLst>
                                          <p:attrName>ppt_h</p:attrName>
                                        </p:attrNameLst>
                                      </p:cBhvr>
                                      <p:tavLst>
                                        <p:tav tm="0">
                                          <p:val>
                                            <p:strVal val="ppt_h"/>
                                          </p:val>
                                        </p:tav>
                                        <p:tav tm="100000">
                                          <p:val>
                                            <p:strVal val="#ppt_h*0.2154579"/>
                                          </p:val>
                                        </p:tav>
                                      </p:tavLst>
                                    </p:anim>
                                    <p:anim to="" calcmode="lin" valueType="num">
                                      <p:cBhvr>
                                        <p:cTn id="381" dur="500" fill="hold">
                                          <p:stCondLst>
                                            <p:cond delay="0"/>
                                          </p:stCondLst>
                                        </p:cTn>
                                        <p:tgtEl>
                                          <p:spTgt spid="14"/>
                                        </p:tgtEl>
                                        <p:attrNameLst>
                                          <p:attrName>ppt_x</p:attrName>
                                        </p:attrNameLst>
                                      </p:cBhvr>
                                      <p:tavLst>
                                        <p:tav tm="0">
                                          <p:val>
                                            <p:strVal val="ppt_x"/>
                                          </p:val>
                                        </p:tav>
                                        <p:tav tm="100000">
                                          <p:val>
                                            <p:fltVal val="0.22558"/>
                                          </p:val>
                                        </p:tav>
                                      </p:tavLst>
                                    </p:anim>
                                    <p:anim to="" calcmode="lin" valueType="num">
                                      <p:cBhvr>
                                        <p:cTn id="382" dur="500" fill="hold">
                                          <p:stCondLst>
                                            <p:cond delay="0"/>
                                          </p:stCondLst>
                                        </p:cTn>
                                        <p:tgtEl>
                                          <p:spTgt spid="14"/>
                                        </p:tgtEl>
                                        <p:attrNameLst>
                                          <p:attrName>ppt_y</p:attrName>
                                        </p:attrNameLst>
                                      </p:cBhvr>
                                      <p:tavLst>
                                        <p:tav tm="0">
                                          <p:val>
                                            <p:strVal val="ppt_y"/>
                                          </p:val>
                                        </p:tav>
                                        <p:tav tm="100000">
                                          <p:val>
                                            <p:fltVal val="0.3016"/>
                                          </p:val>
                                        </p:tav>
                                      </p:tavLst>
                                    </p:anim>
                                    <p:anim to="" calcmode="lin" valueType="num">
                                      <p:cBhvr>
                                        <p:cTn id="383"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384" presetID="0" presetClass="entr" presetSubtype="0" fill="hold" grpId="4" nodeType="withEffect">
                                  <p:stCondLst>
                                    <p:cond delay="0"/>
                                  </p:stCondLst>
                                  <p:childTnLst>
                                    <p:anim to="" calcmode="lin" valueType="num">
                                      <p:cBhvr>
                                        <p:cTn id="385" dur="500" fill="hold">
                                          <p:stCondLst>
                                            <p:cond delay="0"/>
                                          </p:stCondLst>
                                        </p:cTn>
                                        <p:tgtEl>
                                          <p:spTgt spid="13"/>
                                        </p:tgtEl>
                                        <p:attrNameLst>
                                          <p:attrName>ppt_w</p:attrName>
                                        </p:attrNameLst>
                                      </p:cBhvr>
                                      <p:tavLst>
                                        <p:tav tm="0">
                                          <p:val>
                                            <p:strVal val="ppt_w"/>
                                          </p:val>
                                        </p:tav>
                                        <p:tav tm="100000">
                                          <p:val>
                                            <p:strVal val="#ppt_w*0.1604703"/>
                                          </p:val>
                                        </p:tav>
                                      </p:tavLst>
                                    </p:anim>
                                    <p:anim to="" calcmode="lin" valueType="num">
                                      <p:cBhvr>
                                        <p:cTn id="386" dur="500" fill="hold">
                                          <p:stCondLst>
                                            <p:cond delay="0"/>
                                          </p:stCondLst>
                                        </p:cTn>
                                        <p:tgtEl>
                                          <p:spTgt spid="13"/>
                                        </p:tgtEl>
                                        <p:attrNameLst>
                                          <p:attrName>ppt_h</p:attrName>
                                        </p:attrNameLst>
                                      </p:cBhvr>
                                      <p:tavLst>
                                        <p:tav tm="0">
                                          <p:val>
                                            <p:strVal val="ppt_h"/>
                                          </p:val>
                                        </p:tav>
                                        <p:tav tm="100000">
                                          <p:val>
                                            <p:strVal val="#ppt_h*0.1604703"/>
                                          </p:val>
                                        </p:tav>
                                      </p:tavLst>
                                    </p:anim>
                                    <p:anim to="" calcmode="lin" valueType="num">
                                      <p:cBhvr>
                                        <p:cTn id="387" dur="500" fill="hold">
                                          <p:stCondLst>
                                            <p:cond delay="0"/>
                                          </p:stCondLst>
                                        </p:cTn>
                                        <p:tgtEl>
                                          <p:spTgt spid="13"/>
                                        </p:tgtEl>
                                        <p:attrNameLst>
                                          <p:attrName>ppt_x</p:attrName>
                                        </p:attrNameLst>
                                      </p:cBhvr>
                                      <p:tavLst>
                                        <p:tav tm="0">
                                          <p:val>
                                            <p:strVal val="ppt_x"/>
                                          </p:val>
                                        </p:tav>
                                        <p:tav tm="100000">
                                          <p:val>
                                            <p:fltVal val="0.31938"/>
                                          </p:val>
                                        </p:tav>
                                      </p:tavLst>
                                    </p:anim>
                                    <p:anim to="" calcmode="lin" valueType="num">
                                      <p:cBhvr>
                                        <p:cTn id="388" dur="500" fill="hold">
                                          <p:stCondLst>
                                            <p:cond delay="0"/>
                                          </p:stCondLst>
                                        </p:cTn>
                                        <p:tgtEl>
                                          <p:spTgt spid="13"/>
                                        </p:tgtEl>
                                        <p:attrNameLst>
                                          <p:attrName>ppt_y</p:attrName>
                                        </p:attrNameLst>
                                      </p:cBhvr>
                                      <p:tavLst>
                                        <p:tav tm="0">
                                          <p:val>
                                            <p:strVal val="ppt_y"/>
                                          </p:val>
                                        </p:tav>
                                        <p:tav tm="100000">
                                          <p:val>
                                            <p:fltVal val="0.17901"/>
                                          </p:val>
                                        </p:tav>
                                      </p:tavLst>
                                    </p:anim>
                                    <p:anim to="" calcmode="lin" valueType="num">
                                      <p:cBhvr>
                                        <p:cTn id="389"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390" presetID="0" presetClass="entr" presetSubtype="0" fill="hold" grpId="5" nodeType="withEffect">
                                  <p:stCondLst>
                                    <p:cond delay="0"/>
                                  </p:stCondLst>
                                  <p:childTnLst>
                                    <p:anim to="" calcmode="lin" valueType="num">
                                      <p:cBhvr>
                                        <p:cTn id="391" dur="500" fill="hold">
                                          <p:stCondLst>
                                            <p:cond delay="0"/>
                                          </p:stCondLst>
                                        </p:cTn>
                                        <p:tgtEl>
                                          <p:spTgt spid="12"/>
                                        </p:tgtEl>
                                        <p:attrNameLst>
                                          <p:attrName>ppt_w</p:attrName>
                                        </p:attrNameLst>
                                      </p:cBhvr>
                                      <p:tavLst>
                                        <p:tav tm="0">
                                          <p:val>
                                            <p:strVal val="ppt_w"/>
                                          </p:val>
                                        </p:tav>
                                        <p:tav tm="100000">
                                          <p:val>
                                            <p:strVal val="#ppt_w*0.1061356"/>
                                          </p:val>
                                        </p:tav>
                                      </p:tavLst>
                                    </p:anim>
                                    <p:anim to="" calcmode="lin" valueType="num">
                                      <p:cBhvr>
                                        <p:cTn id="392" dur="500" fill="hold">
                                          <p:stCondLst>
                                            <p:cond delay="0"/>
                                          </p:stCondLst>
                                        </p:cTn>
                                        <p:tgtEl>
                                          <p:spTgt spid="12"/>
                                        </p:tgtEl>
                                        <p:attrNameLst>
                                          <p:attrName>ppt_h</p:attrName>
                                        </p:attrNameLst>
                                      </p:cBhvr>
                                      <p:tavLst>
                                        <p:tav tm="0">
                                          <p:val>
                                            <p:strVal val="ppt_h"/>
                                          </p:val>
                                        </p:tav>
                                        <p:tav tm="100000">
                                          <p:val>
                                            <p:strVal val="#ppt_h*0.1061357"/>
                                          </p:val>
                                        </p:tav>
                                      </p:tavLst>
                                    </p:anim>
                                    <p:anim to="" calcmode="lin" valueType="num">
                                      <p:cBhvr>
                                        <p:cTn id="393" dur="500" fill="hold">
                                          <p:stCondLst>
                                            <p:cond delay="0"/>
                                          </p:stCondLst>
                                        </p:cTn>
                                        <p:tgtEl>
                                          <p:spTgt spid="12"/>
                                        </p:tgtEl>
                                        <p:attrNameLst>
                                          <p:attrName>ppt_x</p:attrName>
                                        </p:attrNameLst>
                                      </p:cBhvr>
                                      <p:tavLst>
                                        <p:tav tm="0">
                                          <p:val>
                                            <p:strVal val="ppt_x"/>
                                          </p:val>
                                        </p:tav>
                                        <p:tav tm="100000">
                                          <p:val>
                                            <p:fltVal val="0.29739"/>
                                          </p:val>
                                        </p:tav>
                                      </p:tavLst>
                                    </p:anim>
                                    <p:anim to="" calcmode="lin" valueType="num">
                                      <p:cBhvr>
                                        <p:cTn id="394" dur="500" fill="hold">
                                          <p:stCondLst>
                                            <p:cond delay="0"/>
                                          </p:stCondLst>
                                        </p:cTn>
                                        <p:tgtEl>
                                          <p:spTgt spid="12"/>
                                        </p:tgtEl>
                                        <p:attrNameLst>
                                          <p:attrName>ppt_y</p:attrName>
                                        </p:attrNameLst>
                                      </p:cBhvr>
                                      <p:tavLst>
                                        <p:tav tm="0">
                                          <p:val>
                                            <p:strVal val="ppt_y"/>
                                          </p:val>
                                        </p:tav>
                                        <p:tav tm="100000">
                                          <p:val>
                                            <p:fltVal val="0.15987"/>
                                          </p:val>
                                        </p:tav>
                                      </p:tavLst>
                                    </p:anim>
                                    <p:anim to="" calcmode="lin" valueType="num">
                                      <p:cBhvr>
                                        <p:cTn id="395"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96" presetID="0" presetClass="entr" presetSubtype="0" fill="hold" grpId="6" nodeType="withEffect">
                                  <p:stCondLst>
                                    <p:cond delay="0"/>
                                  </p:stCondLst>
                                  <p:childTnLst>
                                    <p:anim to="" calcmode="lin" valueType="num">
                                      <p:cBhvr>
                                        <p:cTn id="397" dur="500" fill="hold">
                                          <p:stCondLst>
                                            <p:cond delay="0"/>
                                          </p:stCondLst>
                                        </p:cTn>
                                        <p:tgtEl>
                                          <p:spTgt spid="11"/>
                                        </p:tgtEl>
                                        <p:attrNameLst>
                                          <p:attrName>ppt_w</p:attrName>
                                        </p:attrNameLst>
                                      </p:cBhvr>
                                      <p:tavLst>
                                        <p:tav tm="0">
                                          <p:val>
                                            <p:strVal val="ppt_w"/>
                                          </p:val>
                                        </p:tav>
                                        <p:tav tm="100000">
                                          <p:val>
                                            <p:strVal val="#ppt_w*0.0712519"/>
                                          </p:val>
                                        </p:tav>
                                      </p:tavLst>
                                    </p:anim>
                                    <p:anim to="" calcmode="lin" valueType="num">
                                      <p:cBhvr>
                                        <p:cTn id="398" dur="500" fill="hold">
                                          <p:stCondLst>
                                            <p:cond delay="0"/>
                                          </p:stCondLst>
                                        </p:cTn>
                                        <p:tgtEl>
                                          <p:spTgt spid="11"/>
                                        </p:tgtEl>
                                        <p:attrNameLst>
                                          <p:attrName>ppt_h</p:attrName>
                                        </p:attrNameLst>
                                      </p:cBhvr>
                                      <p:tavLst>
                                        <p:tav tm="0">
                                          <p:val>
                                            <p:strVal val="ppt_h"/>
                                          </p:val>
                                        </p:tav>
                                        <p:tav tm="100000">
                                          <p:val>
                                            <p:strVal val="#ppt_h*0.07125189"/>
                                          </p:val>
                                        </p:tav>
                                      </p:tavLst>
                                    </p:anim>
                                    <p:anim to="" calcmode="lin" valueType="num">
                                      <p:cBhvr>
                                        <p:cTn id="399" dur="500" fill="hold">
                                          <p:stCondLst>
                                            <p:cond delay="0"/>
                                          </p:stCondLst>
                                        </p:cTn>
                                        <p:tgtEl>
                                          <p:spTgt spid="11"/>
                                        </p:tgtEl>
                                        <p:attrNameLst>
                                          <p:attrName>ppt_x</p:attrName>
                                        </p:attrNameLst>
                                      </p:cBhvr>
                                      <p:tavLst>
                                        <p:tav tm="0">
                                          <p:val>
                                            <p:strVal val="ppt_x"/>
                                          </p:val>
                                        </p:tav>
                                        <p:tav tm="100000">
                                          <p:val>
                                            <p:fltVal val="0.36493"/>
                                          </p:val>
                                        </p:tav>
                                      </p:tavLst>
                                    </p:anim>
                                    <p:anim to="" calcmode="lin" valueType="num">
                                      <p:cBhvr>
                                        <p:cTn id="400" dur="500" fill="hold">
                                          <p:stCondLst>
                                            <p:cond delay="0"/>
                                          </p:stCondLst>
                                        </p:cTn>
                                        <p:tgtEl>
                                          <p:spTgt spid="11"/>
                                        </p:tgtEl>
                                        <p:attrNameLst>
                                          <p:attrName>ppt_y</p:attrName>
                                        </p:attrNameLst>
                                      </p:cBhvr>
                                      <p:tavLst>
                                        <p:tav tm="0">
                                          <p:val>
                                            <p:strVal val="ppt_y"/>
                                          </p:val>
                                        </p:tav>
                                        <p:tav tm="100000">
                                          <p:val>
                                            <p:fltVal val="0.11261"/>
                                          </p:val>
                                        </p:tav>
                                      </p:tavLst>
                                    </p:anim>
                                    <p:anim to="" calcmode="lin" valueType="num">
                                      <p:cBhvr>
                                        <p:cTn id="401"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402" presetID="0" presetClass="entr" presetSubtype="0" fill="hold" grpId="7" nodeType="withEffect">
                                  <p:stCondLst>
                                    <p:cond delay="0"/>
                                  </p:stCondLst>
                                  <p:childTnLst>
                                    <p:anim to="" calcmode="lin" valueType="num">
                                      <p:cBhvr>
                                        <p:cTn id="403" dur="500" fill="hold">
                                          <p:stCondLst>
                                            <p:cond delay="0"/>
                                          </p:stCondLst>
                                        </p:cTn>
                                        <p:tgtEl>
                                          <p:spTgt spid="10"/>
                                        </p:tgtEl>
                                        <p:attrNameLst>
                                          <p:attrName>ppt_w</p:attrName>
                                        </p:attrNameLst>
                                      </p:cBhvr>
                                      <p:tavLst>
                                        <p:tav tm="0">
                                          <p:val>
                                            <p:strVal val="ppt_w"/>
                                          </p:val>
                                        </p:tav>
                                        <p:tav tm="100000">
                                          <p:val>
                                            <p:strVal val="#ppt_w*0.06315229"/>
                                          </p:val>
                                        </p:tav>
                                      </p:tavLst>
                                    </p:anim>
                                    <p:anim to="" calcmode="lin" valueType="num">
                                      <p:cBhvr>
                                        <p:cTn id="404" dur="500" fill="hold">
                                          <p:stCondLst>
                                            <p:cond delay="0"/>
                                          </p:stCondLst>
                                        </p:cTn>
                                        <p:tgtEl>
                                          <p:spTgt spid="10"/>
                                        </p:tgtEl>
                                        <p:attrNameLst>
                                          <p:attrName>ppt_h</p:attrName>
                                        </p:attrNameLst>
                                      </p:cBhvr>
                                      <p:tavLst>
                                        <p:tav tm="0">
                                          <p:val>
                                            <p:strVal val="ppt_h"/>
                                          </p:val>
                                        </p:tav>
                                        <p:tav tm="100000">
                                          <p:val>
                                            <p:strVal val="#ppt_h*0.06315229"/>
                                          </p:val>
                                        </p:tav>
                                      </p:tavLst>
                                    </p:anim>
                                    <p:anim to="" calcmode="lin" valueType="num">
                                      <p:cBhvr>
                                        <p:cTn id="405" dur="500" fill="hold">
                                          <p:stCondLst>
                                            <p:cond delay="0"/>
                                          </p:stCondLst>
                                        </p:cTn>
                                        <p:tgtEl>
                                          <p:spTgt spid="10"/>
                                        </p:tgtEl>
                                        <p:attrNameLst>
                                          <p:attrName>ppt_x</p:attrName>
                                        </p:attrNameLst>
                                      </p:cBhvr>
                                      <p:tavLst>
                                        <p:tav tm="0">
                                          <p:val>
                                            <p:strVal val="ppt_x"/>
                                          </p:val>
                                        </p:tav>
                                        <p:tav tm="100000">
                                          <p:val>
                                            <p:fltVal val="0.37047"/>
                                          </p:val>
                                        </p:tav>
                                      </p:tavLst>
                                    </p:anim>
                                    <p:anim to="" calcmode="lin" valueType="num">
                                      <p:cBhvr>
                                        <p:cTn id="406" dur="500" fill="hold">
                                          <p:stCondLst>
                                            <p:cond delay="0"/>
                                          </p:stCondLst>
                                        </p:cTn>
                                        <p:tgtEl>
                                          <p:spTgt spid="10"/>
                                        </p:tgtEl>
                                        <p:attrNameLst>
                                          <p:attrName>ppt_y</p:attrName>
                                        </p:attrNameLst>
                                      </p:cBhvr>
                                      <p:tavLst>
                                        <p:tav tm="0">
                                          <p:val>
                                            <p:strVal val="ppt_y"/>
                                          </p:val>
                                        </p:tav>
                                        <p:tav tm="100000">
                                          <p:val>
                                            <p:fltVal val="0.13122"/>
                                          </p:val>
                                        </p:tav>
                                      </p:tavLst>
                                    </p:anim>
                                    <p:anim to="" calcmode="lin" valueType="num">
                                      <p:cBhvr>
                                        <p:cTn id="407"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408" presetID="0" presetClass="entr" presetSubtype="0" fill="hold" grpId="8" nodeType="withEffect">
                                  <p:stCondLst>
                                    <p:cond delay="0"/>
                                  </p:stCondLst>
                                  <p:childTnLst>
                                    <p:anim to="" calcmode="lin" valueType="num">
                                      <p:cBhvr>
                                        <p:cTn id="409" dur="500" fill="hold">
                                          <p:stCondLst>
                                            <p:cond delay="0"/>
                                          </p:stCondLst>
                                        </p:cTn>
                                        <p:tgtEl>
                                          <p:spTgt spid="9"/>
                                        </p:tgtEl>
                                        <p:attrNameLst>
                                          <p:attrName>ppt_w</p:attrName>
                                        </p:attrNameLst>
                                      </p:cBhvr>
                                      <p:tavLst>
                                        <p:tav tm="0">
                                          <p:val>
                                            <p:strVal val="ppt_w"/>
                                          </p:val>
                                        </p:tav>
                                        <p:tav tm="100000">
                                          <p:val>
                                            <p:strVal val="#ppt_w*0.05956923"/>
                                          </p:val>
                                        </p:tav>
                                      </p:tavLst>
                                    </p:anim>
                                    <p:anim to="" calcmode="lin" valueType="num">
                                      <p:cBhvr>
                                        <p:cTn id="410" dur="500" fill="hold">
                                          <p:stCondLst>
                                            <p:cond delay="0"/>
                                          </p:stCondLst>
                                        </p:cTn>
                                        <p:tgtEl>
                                          <p:spTgt spid="9"/>
                                        </p:tgtEl>
                                        <p:attrNameLst>
                                          <p:attrName>ppt_h</p:attrName>
                                        </p:attrNameLst>
                                      </p:cBhvr>
                                      <p:tavLst>
                                        <p:tav tm="0">
                                          <p:val>
                                            <p:strVal val="ppt_h"/>
                                          </p:val>
                                        </p:tav>
                                        <p:tav tm="100000">
                                          <p:val>
                                            <p:strVal val="#ppt_h*0.05956923"/>
                                          </p:val>
                                        </p:tav>
                                      </p:tavLst>
                                    </p:anim>
                                    <p:anim to="" calcmode="lin" valueType="num">
                                      <p:cBhvr>
                                        <p:cTn id="411" dur="500" fill="hold">
                                          <p:stCondLst>
                                            <p:cond delay="0"/>
                                          </p:stCondLst>
                                        </p:cTn>
                                        <p:tgtEl>
                                          <p:spTgt spid="9"/>
                                        </p:tgtEl>
                                        <p:attrNameLst>
                                          <p:attrName>ppt_x</p:attrName>
                                        </p:attrNameLst>
                                      </p:cBhvr>
                                      <p:tavLst>
                                        <p:tav tm="0">
                                          <p:val>
                                            <p:strVal val="ppt_x"/>
                                          </p:val>
                                        </p:tav>
                                        <p:tav tm="100000">
                                          <p:val>
                                            <p:fltVal val="0.38446"/>
                                          </p:val>
                                        </p:tav>
                                      </p:tavLst>
                                    </p:anim>
                                    <p:anim to="" calcmode="lin" valueType="num">
                                      <p:cBhvr>
                                        <p:cTn id="412" dur="500" fill="hold">
                                          <p:stCondLst>
                                            <p:cond delay="0"/>
                                          </p:stCondLst>
                                        </p:cTn>
                                        <p:tgtEl>
                                          <p:spTgt spid="9"/>
                                        </p:tgtEl>
                                        <p:attrNameLst>
                                          <p:attrName>ppt_y</p:attrName>
                                        </p:attrNameLst>
                                      </p:cBhvr>
                                      <p:tavLst>
                                        <p:tav tm="0">
                                          <p:val>
                                            <p:strVal val="ppt_y"/>
                                          </p:val>
                                        </p:tav>
                                        <p:tav tm="100000">
                                          <p:val>
                                            <p:fltVal val="0.10017"/>
                                          </p:val>
                                        </p:tav>
                                      </p:tavLst>
                                    </p:anim>
                                    <p:anim to="" calcmode="lin" valueType="num">
                                      <p:cBhvr>
                                        <p:cTn id="413"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414" presetID="0" presetClass="entr" presetSubtype="0" fill="hold" grpId="9" nodeType="withEffect">
                                  <p:stCondLst>
                                    <p:cond delay="0"/>
                                  </p:stCondLst>
                                  <p:childTnLst>
                                    <p:anim to="" calcmode="lin" valueType="num">
                                      <p:cBhvr>
                                        <p:cTn id="415" dur="500" fill="hold">
                                          <p:stCondLst>
                                            <p:cond delay="0"/>
                                          </p:stCondLst>
                                        </p:cTn>
                                        <p:tgtEl>
                                          <p:spTgt spid="6"/>
                                        </p:tgtEl>
                                        <p:attrNameLst>
                                          <p:attrName>ppt_w</p:attrName>
                                        </p:attrNameLst>
                                      </p:cBhvr>
                                      <p:tavLst>
                                        <p:tav tm="0">
                                          <p:val>
                                            <p:strVal val="ppt_w"/>
                                          </p:val>
                                        </p:tav>
                                        <p:tav tm="100000">
                                          <p:val>
                                            <p:strVal val="#ppt_w*0.06422925"/>
                                          </p:val>
                                        </p:tav>
                                      </p:tavLst>
                                    </p:anim>
                                    <p:anim to="" calcmode="lin" valueType="num">
                                      <p:cBhvr>
                                        <p:cTn id="416" dur="500" fill="hold">
                                          <p:stCondLst>
                                            <p:cond delay="0"/>
                                          </p:stCondLst>
                                        </p:cTn>
                                        <p:tgtEl>
                                          <p:spTgt spid="6"/>
                                        </p:tgtEl>
                                        <p:attrNameLst>
                                          <p:attrName>ppt_h</p:attrName>
                                        </p:attrNameLst>
                                      </p:cBhvr>
                                      <p:tavLst>
                                        <p:tav tm="0">
                                          <p:val>
                                            <p:strVal val="ppt_h"/>
                                          </p:val>
                                        </p:tav>
                                        <p:tav tm="100000">
                                          <p:val>
                                            <p:strVal val="#ppt_h*0.06422925"/>
                                          </p:val>
                                        </p:tav>
                                      </p:tavLst>
                                    </p:anim>
                                    <p:anim to="" calcmode="lin" valueType="num">
                                      <p:cBhvr>
                                        <p:cTn id="417" dur="500" fill="hold">
                                          <p:stCondLst>
                                            <p:cond delay="0"/>
                                          </p:stCondLst>
                                        </p:cTn>
                                        <p:tgtEl>
                                          <p:spTgt spid="6"/>
                                        </p:tgtEl>
                                        <p:attrNameLst>
                                          <p:attrName>ppt_x</p:attrName>
                                        </p:attrNameLst>
                                      </p:cBhvr>
                                      <p:tavLst>
                                        <p:tav tm="0">
                                          <p:val>
                                            <p:strVal val="ppt_x"/>
                                          </p:val>
                                        </p:tav>
                                        <p:tav tm="100000">
                                          <p:val>
                                            <p:fltVal val="0.38048"/>
                                          </p:val>
                                        </p:tav>
                                      </p:tavLst>
                                    </p:anim>
                                    <p:anim to="" calcmode="lin" valueType="num">
                                      <p:cBhvr>
                                        <p:cTn id="418" dur="500" fill="hold">
                                          <p:stCondLst>
                                            <p:cond delay="0"/>
                                          </p:stCondLst>
                                        </p:cTn>
                                        <p:tgtEl>
                                          <p:spTgt spid="6"/>
                                        </p:tgtEl>
                                        <p:attrNameLst>
                                          <p:attrName>ppt_y</p:attrName>
                                        </p:attrNameLst>
                                      </p:cBhvr>
                                      <p:tavLst>
                                        <p:tav tm="0">
                                          <p:val>
                                            <p:strVal val="ppt_y"/>
                                          </p:val>
                                        </p:tav>
                                        <p:tav tm="100000">
                                          <p:val>
                                            <p:fltVal val="0.09336"/>
                                          </p:val>
                                        </p:tav>
                                      </p:tavLst>
                                    </p:anim>
                                    <p:anim to="" calcmode="lin" valueType="num">
                                      <p:cBhvr>
                                        <p:cTn id="419"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par>
                                <p:cTn id="420" presetID="0" presetClass="entr" presetSubtype="0" fill="hold" grpId="10" nodeType="withEffect">
                                  <p:stCondLst>
                                    <p:cond delay="0"/>
                                  </p:stCondLst>
                                  <p:childTnLst>
                                    <p:anim to="" calcmode="lin" valueType="num">
                                      <p:cBhvr>
                                        <p:cTn id="421" dur="500" fill="hold">
                                          <p:stCondLst>
                                            <p:cond delay="0"/>
                                          </p:stCondLst>
                                        </p:cTn>
                                        <p:tgtEl>
                                          <p:spTgt spid="3"/>
                                        </p:tgtEl>
                                        <p:attrNameLst>
                                          <p:attrName>ppt_w</p:attrName>
                                        </p:attrNameLst>
                                      </p:cBhvr>
                                      <p:tavLst>
                                        <p:tav tm="0">
                                          <p:val>
                                            <p:strVal val="ppt_w"/>
                                          </p:val>
                                        </p:tav>
                                        <p:tav tm="100000">
                                          <p:val>
                                            <p:strVal val="#ppt_w*0.07598683"/>
                                          </p:val>
                                        </p:tav>
                                      </p:tavLst>
                                    </p:anim>
                                    <p:anim to="" calcmode="lin" valueType="num">
                                      <p:cBhvr>
                                        <p:cTn id="422" dur="500" fill="hold">
                                          <p:stCondLst>
                                            <p:cond delay="0"/>
                                          </p:stCondLst>
                                        </p:cTn>
                                        <p:tgtEl>
                                          <p:spTgt spid="3"/>
                                        </p:tgtEl>
                                        <p:attrNameLst>
                                          <p:attrName>ppt_h</p:attrName>
                                        </p:attrNameLst>
                                      </p:cBhvr>
                                      <p:tavLst>
                                        <p:tav tm="0">
                                          <p:val>
                                            <p:strVal val="ppt_h"/>
                                          </p:val>
                                        </p:tav>
                                        <p:tav tm="100000">
                                          <p:val>
                                            <p:strVal val="#ppt_h*0.07598682"/>
                                          </p:val>
                                        </p:tav>
                                      </p:tavLst>
                                    </p:anim>
                                    <p:anim to="" calcmode="lin" valueType="num">
                                      <p:cBhvr>
                                        <p:cTn id="423" dur="500" fill="hold">
                                          <p:stCondLst>
                                            <p:cond delay="0"/>
                                          </p:stCondLst>
                                        </p:cTn>
                                        <p:tgtEl>
                                          <p:spTgt spid="3"/>
                                        </p:tgtEl>
                                        <p:attrNameLst>
                                          <p:attrName>ppt_x</p:attrName>
                                        </p:attrNameLst>
                                      </p:cBhvr>
                                      <p:tavLst>
                                        <p:tav tm="0">
                                          <p:val>
                                            <p:strVal val="ppt_x"/>
                                          </p:val>
                                        </p:tav>
                                        <p:tav tm="100000">
                                          <p:val>
                                            <p:fltVal val="0.39103"/>
                                          </p:val>
                                        </p:tav>
                                      </p:tavLst>
                                    </p:anim>
                                    <p:anim to="" calcmode="lin" valueType="num">
                                      <p:cBhvr>
                                        <p:cTn id="424" dur="500" fill="hold">
                                          <p:stCondLst>
                                            <p:cond delay="0"/>
                                          </p:stCondLst>
                                        </p:cTn>
                                        <p:tgtEl>
                                          <p:spTgt spid="3"/>
                                        </p:tgtEl>
                                        <p:attrNameLst>
                                          <p:attrName>ppt_y</p:attrName>
                                        </p:attrNameLst>
                                      </p:cBhvr>
                                      <p:tavLst>
                                        <p:tav tm="0">
                                          <p:val>
                                            <p:strVal val="ppt_y"/>
                                          </p:val>
                                        </p:tav>
                                        <p:tav tm="100000">
                                          <p:val>
                                            <p:fltVal val="0.08529"/>
                                          </p:val>
                                        </p:tav>
                                      </p:tavLst>
                                    </p:anim>
                                    <p:anim to="" calcmode="lin" valueType="num">
                                      <p:cBhvr>
                                        <p:cTn id="425" dur="500" fill="hold">
                                          <p:stCondLst>
                                            <p:cond delay="0"/>
                                          </p:stCondLst>
                                        </p:cTn>
                                        <p:tgtEl>
                                          <p:spTgt spid="3"/>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6" grpId="0"/>
      <p:bldP spid="6" grpId="1"/>
      <p:bldP spid="6" grpId="2"/>
      <p:bldP spid="6" grpId="3"/>
      <p:bldP spid="6" grpId="4"/>
      <p:bldP spid="6" grpId="5"/>
      <p:bldP spid="6" grpId="6"/>
      <p:bldP spid="6" grpId="7"/>
      <p:bldP spid="6" grpId="8"/>
      <p:bldP spid="6" grpId="9"/>
      <p:bldP spid="9" grpId="0"/>
      <p:bldP spid="9" grpId="1"/>
      <p:bldP spid="9" grpId="2"/>
      <p:bldP spid="9" grpId="3"/>
      <p:bldP spid="9" grpId="4"/>
      <p:bldP spid="9" grpId="5"/>
      <p:bldP spid="9" grpId="6"/>
      <p:bldP spid="9" grpId="7"/>
      <p:bldP spid="9" grpId="8"/>
      <p:bldP spid="10" grpId="0"/>
      <p:bldP spid="10" grpId="1"/>
      <p:bldP spid="10" grpId="2"/>
      <p:bldP spid="10" grpId="3"/>
      <p:bldP spid="10" grpId="4"/>
      <p:bldP spid="10" grpId="5"/>
      <p:bldP spid="10" grpId="6"/>
      <p:bldP spid="10" grpId="7"/>
      <p:bldP spid="11" grpId="0"/>
      <p:bldP spid="11" grpId="1"/>
      <p:bldP spid="11" grpId="2"/>
      <p:bldP spid="11" grpId="3"/>
      <p:bldP spid="11" grpId="4"/>
      <p:bldP spid="11" grpId="5"/>
      <p:bldP spid="11" grpId="6"/>
      <p:bldP spid="12" grpId="0"/>
      <p:bldP spid="12" grpId="1"/>
      <p:bldP spid="12" grpId="2"/>
      <p:bldP spid="12" grpId="3"/>
      <p:bldP spid="12" grpId="4"/>
      <p:bldP spid="12" grpId="5"/>
      <p:bldP spid="13" grpId="0"/>
      <p:bldP spid="13" grpId="1"/>
      <p:bldP spid="13" grpId="2"/>
      <p:bldP spid="13" grpId="3"/>
      <p:bldP spid="13" grpId="4"/>
      <p:bldP spid="14" grpId="0"/>
      <p:bldP spid="14" grpId="1"/>
      <p:bldP spid="14" grpId="2"/>
      <p:bldP spid="14" grpId="3"/>
      <p:bldP spid="15" grpId="0"/>
      <p:bldP spid="15" grpId="1"/>
      <p:bldP spid="15" grpId="2"/>
      <p:bldP spid="16" grpId="0"/>
      <p:bldP spid="16" grpId="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10795">
              <a:lnSpc>
                <a:spcPts val="1405"/>
              </a:lnSpc>
            </a:pPr>
            <a:fld id="{BB962C8B-B14F-4D97-AF65-F5344CB8AC3E}" type="datetime1">
              <a:rPr lang="zh-CN" altLang="en-US" spc="-4" dirty="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10795">
              <a:lnSpc>
                <a:spcPts val="1405"/>
              </a:lnSpc>
            </a:pPr>
            <a:r>
              <a:rPr spc="-9" dirty="0"/>
              <a:t>嘎子</a:t>
            </a:r>
          </a:p>
        </p:txBody>
      </p:sp>
      <p:sp>
        <p:nvSpPr>
          <p:cNvPr id="5" name="灯片编号占位符 4"/>
          <p:cNvSpPr>
            <a:spLocks noGrp="1"/>
          </p:cNvSpPr>
          <p:nvPr>
            <p:ph type="sldNum" sz="quarter" idx="12"/>
          </p:nvPr>
        </p:nvSpPr>
        <p:spPr/>
        <p:txBody>
          <a:bodyPr/>
          <a:lstStyle/>
          <a:p>
            <a:pPr marL="21590">
              <a:lnSpc>
                <a:spcPts val="1405"/>
              </a:lnSpc>
            </a:pPr>
            <a:fld id="{81D60167-4931-47E6-BA6A-407CBD079E47}" type="slidenum">
              <a:rPr spc="-4" dirty="0"/>
              <a:t>4</a:t>
            </a:fld>
            <a:endParaRPr spc="-4" dirty="0"/>
          </a:p>
        </p:txBody>
      </p:sp>
      <p:sp>
        <p:nvSpPr>
          <p:cNvPr id="2" name="标题 1"/>
          <p:cNvSpPr>
            <a:spLocks noGrp="1"/>
          </p:cNvSpPr>
          <p:nvPr>
            <p:ph type="title"/>
          </p:nvPr>
        </p:nvSpPr>
        <p:spPr/>
        <p:txBody>
          <a:bodyPr/>
          <a:lstStyle/>
          <a:p>
            <a:r>
              <a:rPr lang="en-US"/>
              <a:t>2</a:t>
            </a:r>
            <a:r>
              <a:rPr lang="zh-CN" altLang="en-US"/>
              <a:t>小时你能</a:t>
            </a:r>
            <a:r>
              <a:rPr lang="en-US" altLang="zh-CN"/>
              <a:t>get</a:t>
            </a:r>
            <a:r>
              <a:rPr lang="zh-CN" altLang="en-US"/>
              <a:t>到什么？</a:t>
            </a:r>
          </a:p>
        </p:txBody>
      </p:sp>
      <p:sp>
        <p:nvSpPr>
          <p:cNvPr id="7" name="文本占位符 6"/>
          <p:cNvSpPr>
            <a:spLocks noGrp="1"/>
          </p:cNvSpPr>
          <p:nvPr>
            <p:ph type="body" sz="quarter" idx="13"/>
          </p:nvPr>
        </p:nvSpPr>
        <p:spPr/>
        <p:txBody>
          <a:bodyPr>
            <a:normAutofit/>
          </a:bodyPr>
          <a:lstStyle/>
          <a:p>
            <a:endParaRPr lang="zh-CN" altLang="en-US" dirty="0"/>
          </a:p>
        </p:txBody>
      </p:sp>
      <p:sp>
        <p:nvSpPr>
          <p:cNvPr id="9" name="文本框 8">
            <a:extLst>
              <a:ext uri="{FF2B5EF4-FFF2-40B4-BE49-F238E27FC236}">
                <a16:creationId xmlns:a16="http://schemas.microsoft.com/office/drawing/2014/main" id="{17F5516C-3EDB-4CB0-92FD-CB799D121CE9}"/>
              </a:ext>
            </a:extLst>
          </p:cNvPr>
          <p:cNvSpPr txBox="1"/>
          <p:nvPr>
            <p:custDataLst>
              <p:tags r:id="rId2"/>
            </p:custDataLst>
          </p:nvPr>
        </p:nvSpPr>
        <p:spPr>
          <a:xfrm>
            <a:off x="9144000" y="0"/>
            <a:ext cx="608013" cy="651193"/>
          </a:xfrm>
          <a:prstGeom prst="rect">
            <a:avLst/>
          </a:prstGeom>
          <a:noFill/>
        </p:spPr>
        <p:txBody>
          <a:bodyPr vert="horz" lIns="0" tIns="0" rIns="0" bIns="0" rtlCol="0">
            <a:normAutofit/>
          </a:bodyPr>
          <a:lstStyle/>
          <a:p>
            <a:r>
              <a:rPr lang="en-AU" altLang="zh-CN" sz="4273">
                <a:latin typeface="Microsoft YaHei" panose="020B0503020204020204" pitchFamily="34" charset="-122"/>
                <a:ea typeface="Microsoft YaHei" panose="020B0503020204020204" pitchFamily="34" charset="-122"/>
              </a:rPr>
              <a:t>1.</a:t>
            </a:r>
            <a:endParaRPr lang="en-AU" altLang="zh-CN" sz="4273"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02B6C4BC-7B62-4D16-82A3-9C2C52C98BD2}"/>
              </a:ext>
            </a:extLst>
          </p:cNvPr>
          <p:cNvSpPr txBox="1"/>
          <p:nvPr>
            <p:custDataLst>
              <p:tags r:id="rId3"/>
            </p:custDataLst>
          </p:nvPr>
        </p:nvSpPr>
        <p:spPr>
          <a:xfrm>
            <a:off x="9144000" y="651193"/>
            <a:ext cx="21340764" cy="1144969"/>
          </a:xfrm>
          <a:prstGeom prst="rect">
            <a:avLst/>
          </a:prstGeom>
          <a:noFill/>
        </p:spPr>
        <p:txBody>
          <a:bodyPr vert="horz" lIns="0" tIns="0" rIns="0" bIns="0" rtlCol="0">
            <a:normAutofit/>
          </a:bodyPr>
          <a:lstStyle/>
          <a:p>
            <a:r>
              <a:rPr lang="en-AU" altLang="zh-CN" sz="7513">
                <a:latin typeface="Microsoft YaHei" panose="020B0503020204020204" pitchFamily="34" charset="-122"/>
                <a:ea typeface="Microsoft YaHei" panose="020B0503020204020204" pitchFamily="34" charset="-122"/>
              </a:rPr>
              <a:t>Why——</a:t>
            </a:r>
            <a:r>
              <a:rPr lang="zh-CN" altLang="en-AU" sz="7513">
                <a:latin typeface="Microsoft YaHei" panose="020B0503020204020204" pitchFamily="34" charset="-122"/>
                <a:ea typeface="Microsoft YaHei" panose="020B0503020204020204" pitchFamily="34" charset="-122"/>
              </a:rPr>
              <a:t>为啥离了离散模型你的学术生涯就到头了</a:t>
            </a:r>
            <a:endParaRPr lang="en-AU" altLang="zh-CN" sz="7513"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1E327E17-6C1C-4BD5-87EC-FDB5097C683F}"/>
              </a:ext>
            </a:extLst>
          </p:cNvPr>
          <p:cNvSpPr txBox="1"/>
          <p:nvPr>
            <p:custDataLst>
              <p:tags r:id="rId4"/>
            </p:custDataLst>
          </p:nvPr>
        </p:nvSpPr>
        <p:spPr>
          <a:xfrm>
            <a:off x="9144000" y="1796162"/>
            <a:ext cx="914400" cy="977202"/>
          </a:xfrm>
          <a:prstGeom prst="rect">
            <a:avLst/>
          </a:prstGeom>
          <a:noFill/>
        </p:spPr>
        <p:txBody>
          <a:bodyPr vert="horz" lIns="0" tIns="0" rIns="0" bIns="0" rtlCol="0">
            <a:normAutofit/>
          </a:bodyPr>
          <a:lstStyle/>
          <a:p>
            <a:r>
              <a:rPr lang="en-AU" altLang="zh-CN" sz="6412">
                <a:latin typeface="Microsoft YaHei" panose="020B0503020204020204" pitchFamily="34" charset="-122"/>
                <a:ea typeface="Microsoft YaHei" panose="020B0503020204020204" pitchFamily="34" charset="-122"/>
              </a:rPr>
              <a:t>2.</a:t>
            </a:r>
            <a:endParaRPr lang="en-AU" altLang="zh-CN" sz="6412"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55DCDDF4-39B5-4F39-9216-B9696F7867B3}"/>
              </a:ext>
            </a:extLst>
          </p:cNvPr>
          <p:cNvSpPr txBox="1"/>
          <p:nvPr>
            <p:custDataLst>
              <p:tags r:id="rId5"/>
            </p:custDataLst>
          </p:nvPr>
        </p:nvSpPr>
        <p:spPr>
          <a:xfrm>
            <a:off x="9144000" y="2773364"/>
            <a:ext cx="9774238" cy="1064641"/>
          </a:xfrm>
          <a:prstGeom prst="rect">
            <a:avLst/>
          </a:prstGeom>
          <a:noFill/>
        </p:spPr>
        <p:txBody>
          <a:bodyPr vert="horz" lIns="0" tIns="0" rIns="0" bIns="0" rtlCol="0">
            <a:normAutofit/>
          </a:bodyPr>
          <a:lstStyle/>
          <a:p>
            <a:r>
              <a:rPr lang="en-AU" altLang="zh-CN" sz="6986">
                <a:latin typeface="Microsoft YaHei" panose="020B0503020204020204" pitchFamily="34" charset="-122"/>
                <a:ea typeface="Microsoft YaHei" panose="020B0503020204020204" pitchFamily="34" charset="-122"/>
              </a:rPr>
              <a:t>What——</a:t>
            </a:r>
            <a:r>
              <a:rPr lang="zh-CN" altLang="en-AU" sz="6986">
                <a:latin typeface="Microsoft YaHei" panose="020B0503020204020204" pitchFamily="34" charset="-122"/>
                <a:ea typeface="Microsoft YaHei" panose="020B0503020204020204" pitchFamily="34" charset="-122"/>
              </a:rPr>
              <a:t>离散什么鬼？</a:t>
            </a:r>
            <a:endParaRPr lang="en-AU" altLang="zh-CN" sz="6986"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04945561-4E1A-4EAE-8AE6-FAB750DDD3F9}"/>
              </a:ext>
            </a:extLst>
          </p:cNvPr>
          <p:cNvSpPr txBox="1"/>
          <p:nvPr>
            <p:custDataLst>
              <p:tags r:id="rId6"/>
            </p:custDataLst>
          </p:nvPr>
        </p:nvSpPr>
        <p:spPr>
          <a:xfrm>
            <a:off x="9144000" y="3838005"/>
            <a:ext cx="911225" cy="975233"/>
          </a:xfrm>
          <a:prstGeom prst="rect">
            <a:avLst/>
          </a:prstGeom>
          <a:noFill/>
        </p:spPr>
        <p:txBody>
          <a:bodyPr vert="horz" lIns="0" tIns="0" rIns="0" bIns="0" rtlCol="0">
            <a:normAutofit/>
          </a:bodyPr>
          <a:lstStyle/>
          <a:p>
            <a:r>
              <a:rPr lang="en-AU" altLang="zh-CN" sz="6399">
                <a:latin typeface="Microsoft YaHei" panose="020B0503020204020204" pitchFamily="34" charset="-122"/>
                <a:ea typeface="Microsoft YaHei" panose="020B0503020204020204" pitchFamily="34" charset="-122"/>
              </a:rPr>
              <a:t>3.</a:t>
            </a:r>
            <a:endParaRPr lang="en-AU" altLang="zh-CN" sz="6399"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88EBA648-86C9-4319-8B0A-9E040689C653}"/>
              </a:ext>
            </a:extLst>
          </p:cNvPr>
          <p:cNvSpPr txBox="1"/>
          <p:nvPr>
            <p:custDataLst>
              <p:tags r:id="rId7"/>
            </p:custDataLst>
          </p:nvPr>
        </p:nvSpPr>
        <p:spPr>
          <a:xfrm>
            <a:off x="9144000" y="4813238"/>
            <a:ext cx="3834511" cy="884238"/>
          </a:xfrm>
          <a:prstGeom prst="rect">
            <a:avLst/>
          </a:prstGeom>
          <a:noFill/>
        </p:spPr>
        <p:txBody>
          <a:bodyPr vert="horz" lIns="0" tIns="0" rIns="0" bIns="0" rtlCol="0">
            <a:normAutofit/>
          </a:bodyPr>
          <a:lstStyle/>
          <a:p>
            <a:r>
              <a:rPr lang="en-AU" altLang="zh-CN" sz="5802">
                <a:latin typeface="Microsoft YaHei" panose="020B0503020204020204" pitchFamily="34" charset="-122"/>
                <a:ea typeface="Microsoft YaHei" panose="020B0503020204020204" pitchFamily="34" charset="-122"/>
              </a:rPr>
              <a:t>Difference</a:t>
            </a:r>
            <a:endParaRPr lang="en-AU" altLang="zh-CN" sz="5802" dirty="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2545E8EF-0C4B-4A21-850F-A71A38211591}"/>
              </a:ext>
            </a:extLst>
          </p:cNvPr>
          <p:cNvSpPr txBox="1"/>
          <p:nvPr>
            <p:custDataLst>
              <p:tags r:id="rId8"/>
            </p:custDataLst>
          </p:nvPr>
        </p:nvSpPr>
        <p:spPr>
          <a:xfrm>
            <a:off x="9144000" y="5697476"/>
            <a:ext cx="7114286" cy="749491"/>
          </a:xfrm>
          <a:prstGeom prst="rect">
            <a:avLst/>
          </a:prstGeom>
          <a:noFill/>
        </p:spPr>
        <p:txBody>
          <a:bodyPr vert="horz" lIns="0" tIns="0" rIns="0" bIns="0" rtlCol="0">
            <a:normAutofit/>
          </a:bodyPr>
          <a:lstStyle/>
          <a:p>
            <a:r>
              <a:rPr lang="en-AU" altLang="zh-CN" sz="4918">
                <a:latin typeface="Microsoft YaHei" panose="020B0503020204020204" pitchFamily="34" charset="-122"/>
                <a:ea typeface="Microsoft YaHei" panose="020B0503020204020204" pitchFamily="34" charset="-122"/>
              </a:rPr>
              <a:t>probit</a:t>
            </a:r>
            <a:r>
              <a:rPr lang="zh-CN" altLang="en-AU" sz="4918">
                <a:latin typeface="Microsoft YaHei" panose="020B0503020204020204" pitchFamily="34" charset="-122"/>
                <a:ea typeface="Microsoft YaHei" panose="020B0503020204020204" pitchFamily="34" charset="-122"/>
              </a:rPr>
              <a:t>和</a:t>
            </a:r>
            <a:r>
              <a:rPr lang="en-AU" altLang="zh-CN" sz="4918">
                <a:latin typeface="Microsoft YaHei" panose="020B0503020204020204" pitchFamily="34" charset="-122"/>
                <a:ea typeface="Microsoft YaHei" panose="020B0503020204020204" pitchFamily="34" charset="-122"/>
              </a:rPr>
              <a:t>logit</a:t>
            </a:r>
            <a:r>
              <a:rPr lang="zh-CN" altLang="en-AU" sz="4918">
                <a:latin typeface="Microsoft YaHei" panose="020B0503020204020204" pitchFamily="34" charset="-122"/>
                <a:ea typeface="Microsoft YaHei" panose="020B0503020204020204" pitchFamily="34" charset="-122"/>
              </a:rPr>
              <a:t>的世纪之争</a:t>
            </a:r>
            <a:endParaRPr lang="en-AU" altLang="zh-CN" sz="4918" dirty="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2F173377-0F33-46E7-AFCA-D80FF9787E24}"/>
              </a:ext>
            </a:extLst>
          </p:cNvPr>
          <p:cNvSpPr txBox="1"/>
          <p:nvPr>
            <p:custDataLst>
              <p:tags r:id="rId9"/>
            </p:custDataLst>
          </p:nvPr>
        </p:nvSpPr>
        <p:spPr>
          <a:xfrm>
            <a:off x="9144000" y="6446967"/>
            <a:ext cx="9594850" cy="814705"/>
          </a:xfrm>
          <a:prstGeom prst="rect">
            <a:avLst/>
          </a:prstGeom>
          <a:noFill/>
        </p:spPr>
        <p:txBody>
          <a:bodyPr vert="horz" lIns="0" tIns="0" rIns="0" bIns="0" rtlCol="0">
            <a:normAutofit/>
          </a:bodyPr>
          <a:lstStyle/>
          <a:p>
            <a:r>
              <a:rPr lang="zh-CN" altLang="en-AU" sz="5346">
                <a:latin typeface="Microsoft YaHei" panose="020B0503020204020204" pitchFamily="34" charset="-122"/>
                <a:ea typeface="Microsoft YaHei" panose="020B0503020204020204" pitchFamily="34" charset="-122"/>
              </a:rPr>
              <a:t>概率、几率、对数几率、几率比</a:t>
            </a:r>
            <a:endParaRPr lang="en-AU" altLang="zh-CN" sz="5346"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1A42550F-030F-4855-ACA0-37D2FFB44384}"/>
              </a:ext>
            </a:extLst>
          </p:cNvPr>
          <p:cNvSpPr txBox="1"/>
          <p:nvPr>
            <p:custDataLst>
              <p:tags r:id="rId10"/>
            </p:custDataLst>
          </p:nvPr>
        </p:nvSpPr>
        <p:spPr>
          <a:xfrm>
            <a:off x="9144000" y="7261672"/>
            <a:ext cx="2625725" cy="732917"/>
          </a:xfrm>
          <a:prstGeom prst="rect">
            <a:avLst/>
          </a:prstGeom>
          <a:noFill/>
        </p:spPr>
        <p:txBody>
          <a:bodyPr vert="horz" lIns="0" tIns="0" rIns="0" bIns="0" rtlCol="0">
            <a:normAutofit/>
          </a:bodyPr>
          <a:lstStyle/>
          <a:p>
            <a:r>
              <a:rPr lang="zh-CN" altLang="en-AU" sz="4809">
                <a:latin typeface="Microsoft YaHei" panose="020B0503020204020204" pitchFamily="34" charset="-122"/>
                <a:ea typeface="Microsoft YaHei" panose="020B0503020204020204" pitchFamily="34" charset="-122"/>
              </a:rPr>
              <a:t>交互效应</a:t>
            </a:r>
            <a:endParaRPr lang="en-AU" altLang="zh-CN" sz="4809"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BE4AA6DC-1D82-469A-93F9-E4AAC13FD959}"/>
              </a:ext>
            </a:extLst>
          </p:cNvPr>
          <p:cNvSpPr txBox="1"/>
          <p:nvPr>
            <p:custDataLst>
              <p:tags r:id="rId11"/>
            </p:custDataLst>
          </p:nvPr>
        </p:nvSpPr>
        <p:spPr>
          <a:xfrm>
            <a:off x="9144000" y="7994590"/>
            <a:ext cx="1036638" cy="1107948"/>
          </a:xfrm>
          <a:prstGeom prst="rect">
            <a:avLst/>
          </a:prstGeom>
          <a:noFill/>
        </p:spPr>
        <p:txBody>
          <a:bodyPr vert="horz" lIns="0" tIns="0" rIns="0" bIns="0" rtlCol="0">
            <a:normAutofit/>
          </a:bodyPr>
          <a:lstStyle/>
          <a:p>
            <a:r>
              <a:rPr lang="en-AU" altLang="zh-CN" sz="7270">
                <a:latin typeface="Microsoft YaHei" panose="020B0503020204020204" pitchFamily="34" charset="-122"/>
                <a:ea typeface="Microsoft YaHei" panose="020B0503020204020204" pitchFamily="34" charset="-122"/>
              </a:rPr>
              <a:t>4.</a:t>
            </a:r>
            <a:endParaRPr lang="en-AU" altLang="zh-CN" sz="7270" dirty="0">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CA3943F8-C7DB-4D40-8CEC-9BDB76ED4FB1}"/>
              </a:ext>
            </a:extLst>
          </p:cNvPr>
          <p:cNvSpPr txBox="1"/>
          <p:nvPr>
            <p:custDataLst>
              <p:tags r:id="rId12"/>
            </p:custDataLst>
          </p:nvPr>
        </p:nvSpPr>
        <p:spPr>
          <a:xfrm>
            <a:off x="9144000" y="9102537"/>
            <a:ext cx="9674225" cy="852551"/>
          </a:xfrm>
          <a:prstGeom prst="rect">
            <a:avLst/>
          </a:prstGeom>
          <a:noFill/>
        </p:spPr>
        <p:txBody>
          <a:bodyPr vert="horz" lIns="0" tIns="0" rIns="0" bIns="0" rtlCol="0">
            <a:normAutofit/>
          </a:bodyPr>
          <a:lstStyle/>
          <a:p>
            <a:r>
              <a:rPr lang="en-AU" altLang="zh-CN" sz="5594">
                <a:latin typeface="Microsoft YaHei" panose="020B0503020204020204" pitchFamily="34" charset="-122"/>
                <a:ea typeface="Microsoft YaHei" panose="020B0503020204020204" pitchFamily="34" charset="-122"/>
              </a:rPr>
              <a:t>How——</a:t>
            </a:r>
            <a:r>
              <a:rPr lang="zh-CN" altLang="en-AU" sz="5594">
                <a:latin typeface="Microsoft YaHei" panose="020B0503020204020204" pitchFamily="34" charset="-122"/>
                <a:ea typeface="Microsoft YaHei" panose="020B0503020204020204" pitchFamily="34" charset="-122"/>
              </a:rPr>
              <a:t>打开</a:t>
            </a:r>
            <a:r>
              <a:rPr lang="en-AU" altLang="zh-CN" sz="5594">
                <a:latin typeface="Microsoft YaHei" panose="020B0503020204020204" pitchFamily="34" charset="-122"/>
                <a:ea typeface="Microsoft YaHei" panose="020B0503020204020204" pitchFamily="34" charset="-122"/>
              </a:rPr>
              <a:t>logit</a:t>
            </a:r>
            <a:r>
              <a:rPr lang="zh-CN" altLang="en-AU" sz="5594">
                <a:latin typeface="Microsoft YaHei" panose="020B0503020204020204" pitchFamily="34" charset="-122"/>
                <a:ea typeface="Microsoft YaHei" panose="020B0503020204020204" pitchFamily="34" charset="-122"/>
              </a:rPr>
              <a:t>的正确姿势</a:t>
            </a:r>
            <a:endParaRPr lang="en-AU" altLang="zh-CN" sz="5594" dirty="0">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63193175-4886-4D28-A475-F793C4F12522}"/>
              </a:ext>
            </a:extLst>
          </p:cNvPr>
          <p:cNvSpPr txBox="1"/>
          <p:nvPr>
            <p:custDataLst>
              <p:tags r:id="rId13"/>
            </p:custDataLst>
          </p:nvPr>
        </p:nvSpPr>
        <p:spPr>
          <a:xfrm>
            <a:off x="9144000" y="9955088"/>
            <a:ext cx="4814888" cy="1128649"/>
          </a:xfrm>
          <a:prstGeom prst="rect">
            <a:avLst/>
          </a:prstGeom>
          <a:noFill/>
        </p:spPr>
        <p:txBody>
          <a:bodyPr vert="horz" lIns="0" tIns="0" rIns="0" bIns="0" rtlCol="0">
            <a:normAutofit/>
          </a:bodyPr>
          <a:lstStyle/>
          <a:p>
            <a:r>
              <a:rPr lang="en-AU" altLang="zh-CN" sz="7406">
                <a:latin typeface="Microsoft YaHei" panose="020B0503020204020204" pitchFamily="34" charset="-122"/>
                <a:ea typeface="Microsoft YaHei" panose="020B0503020204020204" pitchFamily="34" charset="-122"/>
              </a:rPr>
              <a:t>5.</a:t>
            </a:r>
            <a:r>
              <a:rPr lang="zh-CN" altLang="en-AU" sz="7406">
                <a:latin typeface="Microsoft YaHei" panose="020B0503020204020204" pitchFamily="34" charset="-122"/>
                <a:ea typeface="Microsoft YaHei" panose="020B0503020204020204" pitchFamily="34" charset="-122"/>
              </a:rPr>
              <a:t>画图彩蛋</a:t>
            </a:r>
            <a:endParaRPr lang="en-AU" altLang="zh-CN" sz="7406"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190BC35B-FA2F-4A4C-876D-961EC7A8E9D6}"/>
              </a:ext>
            </a:extLst>
          </p:cNvPr>
          <p:cNvSpPr txBox="1"/>
          <p:nvPr>
            <p:custDataLst>
              <p:tags r:id="rId14"/>
            </p:custDataLst>
          </p:nvPr>
        </p:nvSpPr>
        <p:spPr>
          <a:xfrm>
            <a:off x="9144000" y="11083737"/>
            <a:ext cx="11934825" cy="1015873"/>
          </a:xfrm>
          <a:prstGeom prst="rect">
            <a:avLst/>
          </a:prstGeom>
          <a:noFill/>
        </p:spPr>
        <p:txBody>
          <a:bodyPr vert="horz" lIns="0" tIns="0" rIns="0" bIns="0" rtlCol="0">
            <a:normAutofit/>
          </a:bodyPr>
          <a:lstStyle/>
          <a:p>
            <a:r>
              <a:rPr lang="en-AU" altLang="zh-CN" sz="6666">
                <a:latin typeface="Microsoft YaHei" panose="020B0503020204020204" pitchFamily="34" charset="-122"/>
                <a:ea typeface="Microsoft YaHei" panose="020B0503020204020204" pitchFamily="34" charset="-122"/>
              </a:rPr>
              <a:t>Ps.3</a:t>
            </a:r>
            <a:r>
              <a:rPr lang="zh-CN" altLang="en-AU" sz="6666">
                <a:latin typeface="Microsoft YaHei" panose="020B0503020204020204" pitchFamily="34" charset="-122"/>
                <a:ea typeface="Microsoft YaHei" panose="020B0503020204020204" pitchFamily="34" charset="-122"/>
              </a:rPr>
              <a:t>月底某天专门讲画图变形记</a:t>
            </a:r>
            <a:endParaRPr lang="en-AU" altLang="zh-CN" sz="6666" dirty="0">
              <a:latin typeface="Microsoft YaHei" panose="020B0503020204020204" pitchFamily="34" charset="-122"/>
              <a:ea typeface="Microsoft YaHei"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stCondLst>
                                            <p:cond delay="0"/>
                                          </p:stCondLst>
                                        </p:cTn>
                                        <p:tgtEl>
                                          <p:spTgt spid="9"/>
                                        </p:tgtEl>
                                        <p:attrNameLst>
                                          <p:attrName>ppt_x</p:attrName>
                                        </p:attrNameLst>
                                      </p:cBhvr>
                                      <p:tavLst>
                                        <p:tav tm="0">
                                          <p:val>
                                            <p:fltVal val="0.14737"/>
                                          </p:val>
                                        </p:tav>
                                        <p:tav tm="100000">
                                          <p:val>
                                            <p:fltVal val="0.14737"/>
                                          </p:val>
                                        </p:tav>
                                      </p:tavLst>
                                    </p:anim>
                                    <p:anim calcmode="lin" valueType="num">
                                      <p:cBhvr additive="base">
                                        <p:cTn id="8" dur="500" fill="hold">
                                          <p:stCondLst>
                                            <p:cond delay="0"/>
                                          </p:stCondLst>
                                        </p:cTn>
                                        <p:tgtEl>
                                          <p:spTgt spid="9"/>
                                        </p:tgtEl>
                                        <p:attrNameLst>
                                          <p:attrName>ppt_y</p:attrName>
                                        </p:attrNameLst>
                                      </p:cBhvr>
                                      <p:tavLst>
                                        <p:tav tm="0" fmla="0.5+(#ppt_h*1.42)*((1.5-1.5*$)^3-(1.5-1.5*$)^2)">
                                          <p:val>
                                            <p:intVal val="0"/>
                                          </p:val>
                                        </p:tav>
                                        <p:tav tm="100000">
                                          <p:val>
                                            <p:fltVal val="1"/>
                                          </p:val>
                                        </p:tav>
                                      </p:tavLst>
                                    </p:anim>
                                    <p:anim to="" calcmode="lin" valueType="num">
                                      <p:cBhvr>
                                        <p:cTn id="9" dur="500" fill="hold">
                                          <p:stCondLst>
                                            <p:cond delay="0"/>
                                          </p:stCondLst>
                                        </p:cTn>
                                        <p:tgtEl>
                                          <p:spTgt spid="9"/>
                                        </p:tgtEl>
                                        <p:attrNameLst>
                                          <p:attrName>ppt_w</p:attrName>
                                        </p:attrNameLst>
                                      </p:cBhvr>
                                      <p:tavLst>
                                        <p:tav tm="0">
                                          <p:val>
                                            <p:strVal val="#ppt_w"/>
                                          </p:val>
                                        </p:tav>
                                        <p:tav tm="100000">
                                          <p:val>
                                            <p:strVal val="#ppt_w*1.424775"/>
                                          </p:val>
                                        </p:tav>
                                      </p:tavLst>
                                    </p:anim>
                                    <p:anim to="" calcmode="lin" valueType="num">
                                      <p:cBhvr>
                                        <p:cTn id="10" dur="500" fill="hold">
                                          <p:stCondLst>
                                            <p:cond delay="0"/>
                                          </p:stCondLst>
                                        </p:cTn>
                                        <p:tgtEl>
                                          <p:spTgt spid="9"/>
                                        </p:tgtEl>
                                        <p:attrNameLst>
                                          <p:attrName>ppt_h</p:attrName>
                                        </p:attrNameLst>
                                      </p:cBhvr>
                                      <p:tavLst>
                                        <p:tav tm="0">
                                          <p:val>
                                            <p:strVal val="#ppt_h"/>
                                          </p:val>
                                        </p:tav>
                                        <p:tav tm="100000">
                                          <p:val>
                                            <p:strVal val="#ppt_h*1.424775"/>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stCondLst>
                                            <p:cond delay="0"/>
                                          </p:stCondLst>
                                        </p:cTn>
                                        <p:tgtEl>
                                          <p:spTgt spid="10"/>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10"/>
                                        </p:tgtEl>
                                        <p:attrNameLst>
                                          <p:attrName>ppt_y</p:attrName>
                                        </p:attrNameLst>
                                      </p:cBhvr>
                                      <p:tavLst>
                                        <p:tav tm="0">
                                          <p:val>
                                            <p:fltVal val="0.5"/>
                                          </p:val>
                                        </p:tav>
                                        <p:tav tm="100000">
                                          <p:val>
                                            <p:fltVal val="0.5"/>
                                          </p:val>
                                        </p:tav>
                                      </p:tavLst>
                                    </p:anim>
                                    <p:anim to="" calcmode="lin" valueType="num">
                                      <p:cBhvr>
                                        <p:cTn id="17" dur="500" fill="hold">
                                          <p:stCondLst>
                                            <p:cond delay="0"/>
                                          </p:stCondLst>
                                        </p:cTn>
                                        <p:tgtEl>
                                          <p:spTgt spid="10"/>
                                        </p:tgtEl>
                                        <p:attrNameLst>
                                          <p:attrName>ppt_w</p:attrName>
                                        </p:attrNameLst>
                                      </p:cBhvr>
                                      <p:tavLst>
                                        <p:tav tm="0">
                                          <p:val>
                                            <p:intVal val="0"/>
                                          </p:val>
                                        </p:tav>
                                        <p:tav tm="20000">
                                          <p:val>
                                            <p:strVal val="#ppt_w*2*0.3427806"/>
                                          </p:val>
                                        </p:tav>
                                        <p:tav tm="40000">
                                          <p:val>
                                            <p:strVal val="#ppt_w*0.6*0.3427806"/>
                                          </p:val>
                                        </p:tav>
                                        <p:tav tm="60000">
                                          <p:val>
                                            <p:strVal val="#ppt_w*1.2 *0.3427806"/>
                                          </p:val>
                                        </p:tav>
                                        <p:tav tm="100000">
                                          <p:val>
                                            <p:strVal val="#ppt_w*0.3427806"/>
                                          </p:val>
                                        </p:tav>
                                      </p:tavLst>
                                    </p:anim>
                                    <p:anim to="" calcmode="lin" valueType="num">
                                      <p:cBhvr>
                                        <p:cTn id="18" dur="500" fill="hold">
                                          <p:stCondLst>
                                            <p:cond delay="0"/>
                                          </p:stCondLst>
                                        </p:cTn>
                                        <p:tgtEl>
                                          <p:spTgt spid="10"/>
                                        </p:tgtEl>
                                        <p:attrNameLst>
                                          <p:attrName>ppt_h</p:attrName>
                                        </p:attrNameLst>
                                      </p:cBhvr>
                                      <p:tavLst>
                                        <p:tav tm="0">
                                          <p:val>
                                            <p:intVal val="0"/>
                                          </p:val>
                                        </p:tav>
                                        <p:tav tm="20000">
                                          <p:val>
                                            <p:strVal val="#ppt_h*2*0.3427806"/>
                                          </p:val>
                                        </p:tav>
                                        <p:tav tm="40000">
                                          <p:val>
                                            <p:strVal val="#ppt_h*0.6*0.3427806"/>
                                          </p:val>
                                        </p:tav>
                                        <p:tav tm="60000">
                                          <p:val>
                                            <p:strVal val="#ppt_h*1.2*0.3427806"/>
                                          </p:val>
                                        </p:tav>
                                        <p:tav tm="100000">
                                          <p:val>
                                            <p:strVal val="#ppt_h*0.3427806"/>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9"/>
                                        </p:tgtEl>
                                        <p:attrNameLst>
                                          <p:attrName>ppt_w</p:attrName>
                                        </p:attrNameLst>
                                      </p:cBhvr>
                                      <p:tavLst>
                                        <p:tav tm="0">
                                          <p:val>
                                            <p:strVal val="ppt_w"/>
                                          </p:val>
                                        </p:tav>
                                        <p:tav tm="100000">
                                          <p:val>
                                            <p:strVal val="#ppt_w*0.4883854"/>
                                          </p:val>
                                        </p:tav>
                                      </p:tavLst>
                                    </p:anim>
                                    <p:anim to="" calcmode="lin" valueType="num">
                                      <p:cBhvr>
                                        <p:cTn id="21" dur="500" fill="hold">
                                          <p:stCondLst>
                                            <p:cond delay="0"/>
                                          </p:stCondLst>
                                        </p:cTn>
                                        <p:tgtEl>
                                          <p:spTgt spid="9"/>
                                        </p:tgtEl>
                                        <p:attrNameLst>
                                          <p:attrName>ppt_h</p:attrName>
                                        </p:attrNameLst>
                                      </p:cBhvr>
                                      <p:tavLst>
                                        <p:tav tm="0">
                                          <p:val>
                                            <p:strVal val="ppt_h"/>
                                          </p:val>
                                        </p:tav>
                                        <p:tav tm="100000">
                                          <p:val>
                                            <p:strVal val="#ppt_h*0.4883854"/>
                                          </p:val>
                                        </p:tav>
                                      </p:tavLst>
                                    </p:anim>
                                    <p:anim to="" calcmode="lin" valueType="num">
                                      <p:cBhvr>
                                        <p:cTn id="22" dur="500" fill="hold">
                                          <p:stCondLst>
                                            <p:cond delay="0"/>
                                          </p:stCondLst>
                                        </p:cTn>
                                        <p:tgtEl>
                                          <p:spTgt spid="9"/>
                                        </p:tgtEl>
                                        <p:attrNameLst>
                                          <p:attrName>ppt_x</p:attrName>
                                        </p:attrNameLst>
                                      </p:cBhvr>
                                      <p:tavLst>
                                        <p:tav tm="0">
                                          <p:val>
                                            <p:strVal val="ppt_x"/>
                                          </p:val>
                                        </p:tav>
                                        <p:tav tm="100000">
                                          <p:val>
                                            <p:fltVal val="0.11624"/>
                                          </p:val>
                                        </p:tav>
                                      </p:tavLst>
                                    </p:anim>
                                    <p:anim to="" calcmode="lin" valueType="num">
                                      <p:cBhvr>
                                        <p:cTn id="23" dur="500" fill="hold">
                                          <p:stCondLst>
                                            <p:cond delay="0"/>
                                          </p:stCondLst>
                                        </p:cTn>
                                        <p:tgtEl>
                                          <p:spTgt spid="9"/>
                                        </p:tgtEl>
                                        <p:attrNameLst>
                                          <p:attrName>ppt_y</p:attrName>
                                        </p:attrNameLst>
                                      </p:cBhvr>
                                      <p:tavLst>
                                        <p:tav tm="0">
                                          <p:val>
                                            <p:strVal val="ppt_y"/>
                                          </p:val>
                                        </p:tav>
                                        <p:tav tm="100000">
                                          <p:val>
                                            <p:fltVal val="0.4482"/>
                                          </p:val>
                                        </p:tav>
                                      </p:tavLst>
                                    </p:anim>
                                    <p:anim to="" calcmode="lin" valueType="num">
                                      <p:cBhvr>
                                        <p:cTn id="2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stCondLst>
                                            <p:cond delay="0"/>
                                          </p:stCondLst>
                                        </p:cTn>
                                        <p:tgtEl>
                                          <p:spTgt spid="11"/>
                                        </p:tgtEl>
                                        <p:attrNameLst>
                                          <p:attrName>ppt_x</p:attrName>
                                        </p:attrNameLst>
                                      </p:cBhvr>
                                      <p:tavLst>
                                        <p:tav tm="0">
                                          <p:val>
                                            <p:fltVal val="0.1568"/>
                                          </p:val>
                                        </p:tav>
                                        <p:tav tm="100000">
                                          <p:val>
                                            <p:fltVal val="0.1568"/>
                                          </p:val>
                                        </p:tav>
                                      </p:tavLst>
                                    </p:anim>
                                    <p:anim calcmode="lin" valueType="num">
                                      <p:cBhvr additive="base">
                                        <p:cTn id="30" dur="500" fill="hold">
                                          <p:stCondLst>
                                            <p:cond delay="0"/>
                                          </p:stCondLst>
                                        </p:cTn>
                                        <p:tgtEl>
                                          <p:spTgt spid="11"/>
                                        </p:tgtEl>
                                        <p:attrNameLst>
                                          <p:attrName>ppt_y</p:attrName>
                                        </p:attrNameLst>
                                      </p:cBhvr>
                                      <p:tavLst>
                                        <p:tav tm="0">
                                          <p:val>
                                            <p:fltVal val="0.5"/>
                                          </p:val>
                                        </p:tav>
                                        <p:tav tm="100000">
                                          <p:val>
                                            <p:fltVal val="0.5"/>
                                          </p:val>
                                        </p:tav>
                                      </p:tavLst>
                                    </p:anim>
                                    <p:anim to="" calcmode="lin" valueType="num">
                                      <p:cBhvr>
                                        <p:cTn id="31" dur="500" fill="hold">
                                          <p:stCondLst>
                                            <p:cond delay="0"/>
                                          </p:stCondLst>
                                        </p:cTn>
                                        <p:tgtEl>
                                          <p:spTgt spid="11"/>
                                        </p:tgtEl>
                                        <p:attrNameLst>
                                          <p:attrName>ppt_w</p:attrName>
                                        </p:attrNameLst>
                                      </p:cBhvr>
                                      <p:tavLst>
                                        <p:tav tm="0">
                                          <p:val>
                                            <p:strVal val="#ppt_w*2"/>
                                          </p:val>
                                        </p:tav>
                                        <p:tav tm="100000">
                                          <p:val>
                                            <p:strVal val="#ppt_w*1.136031"/>
                                          </p:val>
                                        </p:tav>
                                      </p:tavLst>
                                    </p:anim>
                                    <p:anim to="" calcmode="lin" valueType="num">
                                      <p:cBhvr>
                                        <p:cTn id="32" dur="500" fill="hold">
                                          <p:stCondLst>
                                            <p:cond delay="0"/>
                                          </p:stCondLst>
                                        </p:cTn>
                                        <p:tgtEl>
                                          <p:spTgt spid="11"/>
                                        </p:tgtEl>
                                        <p:attrNameLst>
                                          <p:attrName>ppt_h</p:attrName>
                                        </p:attrNameLst>
                                      </p:cBhvr>
                                      <p:tavLst>
                                        <p:tav tm="0">
                                          <p:val>
                                            <p:strVal val="#ppt_h*2"/>
                                          </p:val>
                                        </p:tav>
                                        <p:tav tm="100000">
                                          <p:val>
                                            <p:strVal val="#ppt_h*1.136031"/>
                                          </p:val>
                                        </p:tav>
                                      </p:tavLst>
                                    </p:anim>
                                  </p:childTnLst>
                                </p:cTn>
                              </p:par>
                              <p:par>
                                <p:cTn id="33" presetID="0" presetClass="entr" presetSubtype="0" fill="hold" grpId="1" nodeType="withEffect">
                                  <p:stCondLst>
                                    <p:cond delay="0"/>
                                  </p:stCondLst>
                                  <p:childTnLst>
                                    <p:anim to="" calcmode="lin" valueType="num">
                                      <p:cBhvr>
                                        <p:cTn id="34" dur="500" fill="hold">
                                          <p:stCondLst>
                                            <p:cond delay="0"/>
                                          </p:stCondLst>
                                        </p:cTn>
                                        <p:tgtEl>
                                          <p:spTgt spid="10"/>
                                        </p:tgtEl>
                                        <p:attrNameLst>
                                          <p:attrName>ppt_w</p:attrName>
                                        </p:attrNameLst>
                                      </p:cBhvr>
                                      <p:tavLst>
                                        <p:tav tm="0">
                                          <p:val>
                                            <p:strVal val="ppt_w"/>
                                          </p:val>
                                        </p:tav>
                                        <p:tav tm="100000">
                                          <p:val>
                                            <p:strVal val="#ppt_w*0.3894093"/>
                                          </p:val>
                                        </p:tav>
                                      </p:tavLst>
                                    </p:anim>
                                    <p:anim to="" calcmode="lin" valueType="num">
                                      <p:cBhvr>
                                        <p:cTn id="35" dur="500" fill="hold">
                                          <p:stCondLst>
                                            <p:cond delay="0"/>
                                          </p:stCondLst>
                                        </p:cTn>
                                        <p:tgtEl>
                                          <p:spTgt spid="10"/>
                                        </p:tgtEl>
                                        <p:attrNameLst>
                                          <p:attrName>ppt_h</p:attrName>
                                        </p:attrNameLst>
                                      </p:cBhvr>
                                      <p:tavLst>
                                        <p:tav tm="0">
                                          <p:val>
                                            <p:strVal val="ppt_h"/>
                                          </p:val>
                                        </p:tav>
                                        <p:tav tm="100000">
                                          <p:val>
                                            <p:strVal val="#ppt_h*0.3894093"/>
                                          </p:val>
                                        </p:tav>
                                      </p:tavLst>
                                    </p:anim>
                                    <p:anim to="" calcmode="lin" valueType="num">
                                      <p:cBhvr>
                                        <p:cTn id="36" dur="500" fill="hold">
                                          <p:stCondLst>
                                            <p:cond delay="0"/>
                                          </p:stCondLst>
                                        </p:cTn>
                                        <p:tgtEl>
                                          <p:spTgt spid="10"/>
                                        </p:tgtEl>
                                        <p:attrNameLst>
                                          <p:attrName>ppt_x</p:attrName>
                                        </p:attrNameLst>
                                      </p:cBhvr>
                                      <p:tavLst>
                                        <p:tav tm="0">
                                          <p:val>
                                            <p:strVal val="ppt_x"/>
                                          </p:val>
                                        </p:tav>
                                        <p:tav tm="100000">
                                          <p:val>
                                            <p:fltVal val="0.55441"/>
                                          </p:val>
                                        </p:tav>
                                      </p:tavLst>
                                    </p:anim>
                                    <p:anim to="" calcmode="lin" valueType="num">
                                      <p:cBhvr>
                                        <p:cTn id="37" dur="500" fill="hold">
                                          <p:stCondLst>
                                            <p:cond delay="0"/>
                                          </p:stCondLst>
                                        </p:cTn>
                                        <p:tgtEl>
                                          <p:spTgt spid="10"/>
                                        </p:tgtEl>
                                        <p:attrNameLst>
                                          <p:attrName>ppt_y</p:attrName>
                                        </p:attrNameLst>
                                      </p:cBhvr>
                                      <p:tavLst>
                                        <p:tav tm="0">
                                          <p:val>
                                            <p:strVal val="ppt_y"/>
                                          </p:val>
                                        </p:tav>
                                        <p:tav tm="100000">
                                          <p:val>
                                            <p:fltVal val="0.38656"/>
                                          </p:val>
                                        </p:tav>
                                      </p:tavLst>
                                    </p:anim>
                                    <p:anim to="" calcmode="lin" valueType="num">
                                      <p:cBhvr>
                                        <p:cTn id="38"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39" presetID="0" presetClass="entr" presetSubtype="0" fill="hold" grpId="2" nodeType="withEffect">
                                  <p:stCondLst>
                                    <p:cond delay="0"/>
                                  </p:stCondLst>
                                  <p:childTnLst>
                                    <p:anim to="" calcmode="lin" valueType="num">
                                      <p:cBhvr>
                                        <p:cTn id="40" dur="500" fill="hold">
                                          <p:stCondLst>
                                            <p:cond delay="0"/>
                                          </p:stCondLst>
                                        </p:cTn>
                                        <p:tgtEl>
                                          <p:spTgt spid="9"/>
                                        </p:tgtEl>
                                        <p:attrNameLst>
                                          <p:attrName>ppt_w</p:attrName>
                                        </p:attrNameLst>
                                      </p:cBhvr>
                                      <p:tavLst>
                                        <p:tav tm="0">
                                          <p:val>
                                            <p:strVal val="ppt_w"/>
                                          </p:val>
                                        </p:tav>
                                        <p:tav tm="100000">
                                          <p:val>
                                            <p:strVal val="#ppt_w*0.5548208"/>
                                          </p:val>
                                        </p:tav>
                                      </p:tavLst>
                                    </p:anim>
                                    <p:anim to="" calcmode="lin" valueType="num">
                                      <p:cBhvr>
                                        <p:cTn id="41" dur="500" fill="hold">
                                          <p:stCondLst>
                                            <p:cond delay="0"/>
                                          </p:stCondLst>
                                        </p:cTn>
                                        <p:tgtEl>
                                          <p:spTgt spid="9"/>
                                        </p:tgtEl>
                                        <p:attrNameLst>
                                          <p:attrName>ppt_h</p:attrName>
                                        </p:attrNameLst>
                                      </p:cBhvr>
                                      <p:tavLst>
                                        <p:tav tm="0">
                                          <p:val>
                                            <p:strVal val="ppt_h"/>
                                          </p:val>
                                        </p:tav>
                                        <p:tav tm="100000">
                                          <p:val>
                                            <p:strVal val="#ppt_h*0.5548208"/>
                                          </p:val>
                                        </p:tav>
                                      </p:tavLst>
                                    </p:anim>
                                    <p:anim to="" calcmode="lin" valueType="num">
                                      <p:cBhvr>
                                        <p:cTn id="42" dur="500" fill="hold">
                                          <p:stCondLst>
                                            <p:cond delay="0"/>
                                          </p:stCondLst>
                                        </p:cTn>
                                        <p:tgtEl>
                                          <p:spTgt spid="9"/>
                                        </p:tgtEl>
                                        <p:attrNameLst>
                                          <p:attrName>ppt_x</p:attrName>
                                        </p:attrNameLst>
                                      </p:cBhvr>
                                      <p:tavLst>
                                        <p:tav tm="0">
                                          <p:val>
                                            <p:strVal val="ppt_x"/>
                                          </p:val>
                                        </p:tav>
                                        <p:tav tm="100000">
                                          <p:val>
                                            <p:fltVal val="0.11845"/>
                                          </p:val>
                                        </p:tav>
                                      </p:tavLst>
                                    </p:anim>
                                    <p:anim to="" calcmode="lin" valueType="num">
                                      <p:cBhvr>
                                        <p:cTn id="43" dur="500" fill="hold">
                                          <p:stCondLst>
                                            <p:cond delay="0"/>
                                          </p:stCondLst>
                                        </p:cTn>
                                        <p:tgtEl>
                                          <p:spTgt spid="9"/>
                                        </p:tgtEl>
                                        <p:attrNameLst>
                                          <p:attrName>ppt_y</p:attrName>
                                        </p:attrNameLst>
                                      </p:cBhvr>
                                      <p:tavLst>
                                        <p:tav tm="0">
                                          <p:val>
                                            <p:strVal val="ppt_y"/>
                                          </p:val>
                                        </p:tav>
                                        <p:tav tm="100000">
                                          <p:val>
                                            <p:fltVal val="0.32771"/>
                                          </p:val>
                                        </p:tav>
                                      </p:tavLst>
                                    </p:anim>
                                    <p:anim to="" calcmode="lin" valueType="num">
                                      <p:cBhvr>
                                        <p:cTn id="44"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stCondLst>
                                            <p:cond delay="0"/>
                                          </p:stCondLst>
                                        </p:cTn>
                                        <p:tgtEl>
                                          <p:spTgt spid="12"/>
                                        </p:tgtEl>
                                        <p:attrNameLst>
                                          <p:attrName>ppt_x</p:attrName>
                                        </p:attrNameLst>
                                      </p:cBhvr>
                                      <p:tavLst>
                                        <p:tav tm="0">
                                          <p:val>
                                            <p:fltVal val="0.5"/>
                                          </p:val>
                                        </p:tav>
                                        <p:tav tm="100000">
                                          <p:val>
                                            <p:fltVal val="0.5"/>
                                          </p:val>
                                        </p:tav>
                                      </p:tavLst>
                                    </p:anim>
                                    <p:anim calcmode="lin" valueType="num">
                                      <p:cBhvr additive="base">
                                        <p:cTn id="50" dur="500" fill="hold">
                                          <p:stCondLst>
                                            <p:cond delay="0"/>
                                          </p:stCondLst>
                                        </p:cTn>
                                        <p:tgtEl>
                                          <p:spTgt spid="12"/>
                                        </p:tgtEl>
                                        <p:attrNameLst>
                                          <p:attrName>ppt_y</p:attrName>
                                        </p:attrNameLst>
                                      </p:cBhvr>
                                      <p:tavLst>
                                        <p:tav tm="0" fmla="0.5-(#ppt_h*0.75)/2*((1.5-1.5*$)^3-(1.5-1.5*$)^2)*8/9">
                                          <p:val>
                                            <p:intVal val="0"/>
                                          </p:val>
                                        </p:tav>
                                        <p:tav tm="100000">
                                          <p:val>
                                            <p:fltVal val="1"/>
                                          </p:val>
                                        </p:tav>
                                      </p:tavLst>
                                    </p:anim>
                                    <p:anim to="" calcmode="lin" valueType="num">
                                      <p:cBhvr>
                                        <p:cTn id="51" dur="500" fill="hold">
                                          <p:stCondLst>
                                            <p:cond delay="0"/>
                                          </p:stCondLst>
                                        </p:cTn>
                                        <p:tgtEl>
                                          <p:spTgt spid="12"/>
                                        </p:tgtEl>
                                        <p:attrNameLst>
                                          <p:attrName>ppt_w</p:attrName>
                                        </p:attrNameLst>
                                      </p:cBhvr>
                                      <p:tavLst>
                                        <p:tav tm="0">
                                          <p:val>
                                            <p:strVal val="#ppt_w"/>
                                          </p:val>
                                        </p:tav>
                                        <p:tav tm="100000">
                                          <p:val>
                                            <p:strVal val="#ppt_w*0.7484164"/>
                                          </p:val>
                                        </p:tav>
                                      </p:tavLst>
                                    </p:anim>
                                    <p:anim to="" calcmode="lin" valueType="num">
                                      <p:cBhvr>
                                        <p:cTn id="52" dur="500" fill="hold">
                                          <p:stCondLst>
                                            <p:cond delay="0"/>
                                          </p:stCondLst>
                                        </p:cTn>
                                        <p:tgtEl>
                                          <p:spTgt spid="12"/>
                                        </p:tgtEl>
                                        <p:attrNameLst>
                                          <p:attrName>ppt_h</p:attrName>
                                        </p:attrNameLst>
                                      </p:cBhvr>
                                      <p:tavLst>
                                        <p:tav tm="0" fmla="(#ppt_h*0.75)-(#ppt_h*0.75)*((1.5-1.5*$)^3-(1.5-1.5*$)^2)">
                                          <p:val>
                                            <p:intVal val="0"/>
                                          </p:val>
                                        </p:tav>
                                        <p:tav tm="100000">
                                          <p:val>
                                            <p:fltVal val="1"/>
                                          </p:val>
                                        </p:tav>
                                      </p:tavLst>
                                    </p:anim>
                                  </p:childTnLst>
                                </p:cTn>
                              </p:par>
                              <p:par>
                                <p:cTn id="53" presetID="0" presetClass="entr" presetSubtype="0" fill="hold" grpId="1" nodeType="withEffect">
                                  <p:stCondLst>
                                    <p:cond delay="0"/>
                                  </p:stCondLst>
                                  <p:childTnLst>
                                    <p:anim to="" calcmode="lin" valueType="num">
                                      <p:cBhvr>
                                        <p:cTn id="54" dur="500" fill="hold">
                                          <p:stCondLst>
                                            <p:cond delay="0"/>
                                          </p:stCondLst>
                                        </p:cTn>
                                        <p:tgtEl>
                                          <p:spTgt spid="11"/>
                                        </p:tgtEl>
                                        <p:attrNameLst>
                                          <p:attrName>ppt_w</p:attrName>
                                        </p:attrNameLst>
                                      </p:cBhvr>
                                      <p:tavLst>
                                        <p:tav tm="0">
                                          <p:val>
                                            <p:strVal val="ppt_w"/>
                                          </p:val>
                                        </p:tav>
                                        <p:tav tm="100000">
                                          <p:val>
                                            <p:strVal val="#ppt_w*0.8502239"/>
                                          </p:val>
                                        </p:tav>
                                      </p:tavLst>
                                    </p:anim>
                                    <p:anim to="" calcmode="lin" valueType="num">
                                      <p:cBhvr>
                                        <p:cTn id="55" dur="500" fill="hold">
                                          <p:stCondLst>
                                            <p:cond delay="0"/>
                                          </p:stCondLst>
                                        </p:cTn>
                                        <p:tgtEl>
                                          <p:spTgt spid="11"/>
                                        </p:tgtEl>
                                        <p:attrNameLst>
                                          <p:attrName>ppt_h</p:attrName>
                                        </p:attrNameLst>
                                      </p:cBhvr>
                                      <p:tavLst>
                                        <p:tav tm="0">
                                          <p:val>
                                            <p:strVal val="ppt_h"/>
                                          </p:val>
                                        </p:tav>
                                        <p:tav tm="100000">
                                          <p:val>
                                            <p:strVal val="#ppt_h*0.850224"/>
                                          </p:val>
                                        </p:tav>
                                      </p:tavLst>
                                    </p:anim>
                                    <p:anim to="" calcmode="lin" valueType="num">
                                      <p:cBhvr>
                                        <p:cTn id="56" dur="500" fill="hold">
                                          <p:stCondLst>
                                            <p:cond delay="0"/>
                                          </p:stCondLst>
                                        </p:cTn>
                                        <p:tgtEl>
                                          <p:spTgt spid="11"/>
                                        </p:tgtEl>
                                        <p:attrNameLst>
                                          <p:attrName>ppt_x</p:attrName>
                                        </p:attrNameLst>
                                      </p:cBhvr>
                                      <p:tavLst>
                                        <p:tav tm="0">
                                          <p:val>
                                            <p:strVal val="ppt_x"/>
                                          </p:val>
                                        </p:tav>
                                        <p:tav tm="100000">
                                          <p:val>
                                            <p:fltVal val="0.14251"/>
                                          </p:val>
                                        </p:tav>
                                      </p:tavLst>
                                    </p:anim>
                                    <p:anim to="" calcmode="lin" valueType="num">
                                      <p:cBhvr>
                                        <p:cTn id="57" dur="500" fill="hold">
                                          <p:stCondLst>
                                            <p:cond delay="0"/>
                                          </p:stCondLst>
                                        </p:cTn>
                                        <p:tgtEl>
                                          <p:spTgt spid="11"/>
                                        </p:tgtEl>
                                        <p:attrNameLst>
                                          <p:attrName>ppt_y</p:attrName>
                                        </p:attrNameLst>
                                      </p:cBhvr>
                                      <p:tavLst>
                                        <p:tav tm="0">
                                          <p:val>
                                            <p:strVal val="ppt_y"/>
                                          </p:val>
                                        </p:tav>
                                        <p:tav tm="100000">
                                          <p:val>
                                            <p:fltVal val="0.38133"/>
                                          </p:val>
                                        </p:tav>
                                      </p:tavLst>
                                    </p:anim>
                                    <p:anim to="" calcmode="lin" valueType="num">
                                      <p:cBhvr>
                                        <p:cTn id="58"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59" presetID="0" presetClass="entr" presetSubtype="0" fill="hold" grpId="2" nodeType="withEffect">
                                  <p:stCondLst>
                                    <p:cond delay="0"/>
                                  </p:stCondLst>
                                  <p:childTnLst>
                                    <p:anim to="" calcmode="lin" valueType="num">
                                      <p:cBhvr>
                                        <p:cTn id="60" dur="500" fill="hold">
                                          <p:stCondLst>
                                            <p:cond delay="0"/>
                                          </p:stCondLst>
                                        </p:cTn>
                                        <p:tgtEl>
                                          <p:spTgt spid="10"/>
                                        </p:tgtEl>
                                        <p:attrNameLst>
                                          <p:attrName>ppt_w</p:attrName>
                                        </p:attrNameLst>
                                      </p:cBhvr>
                                      <p:tavLst>
                                        <p:tav tm="0">
                                          <p:val>
                                            <p:strVal val="ppt_w"/>
                                          </p:val>
                                        </p:tav>
                                        <p:tav tm="100000">
                                          <p:val>
                                            <p:strVal val="#ppt_w*0.2914403"/>
                                          </p:val>
                                        </p:tav>
                                      </p:tavLst>
                                    </p:anim>
                                    <p:anim to="" calcmode="lin" valueType="num">
                                      <p:cBhvr>
                                        <p:cTn id="61" dur="500" fill="hold">
                                          <p:stCondLst>
                                            <p:cond delay="0"/>
                                          </p:stCondLst>
                                        </p:cTn>
                                        <p:tgtEl>
                                          <p:spTgt spid="10"/>
                                        </p:tgtEl>
                                        <p:attrNameLst>
                                          <p:attrName>ppt_h</p:attrName>
                                        </p:attrNameLst>
                                      </p:cBhvr>
                                      <p:tavLst>
                                        <p:tav tm="0">
                                          <p:val>
                                            <p:strVal val="ppt_h"/>
                                          </p:val>
                                        </p:tav>
                                        <p:tav tm="100000">
                                          <p:val>
                                            <p:strVal val="#ppt_h*0.2914403"/>
                                          </p:val>
                                        </p:tav>
                                      </p:tavLst>
                                    </p:anim>
                                    <p:anim to="" calcmode="lin" valueType="num">
                                      <p:cBhvr>
                                        <p:cTn id="62" dur="500" fill="hold">
                                          <p:stCondLst>
                                            <p:cond delay="0"/>
                                          </p:stCondLst>
                                        </p:cTn>
                                        <p:tgtEl>
                                          <p:spTgt spid="10"/>
                                        </p:tgtEl>
                                        <p:attrNameLst>
                                          <p:attrName>ppt_x</p:attrName>
                                        </p:attrNameLst>
                                      </p:cBhvr>
                                      <p:tavLst>
                                        <p:tav tm="0">
                                          <p:val>
                                            <p:strVal val="ppt_x"/>
                                          </p:val>
                                        </p:tav>
                                        <p:tav tm="100000">
                                          <p:val>
                                            <p:fltVal val="0.44009"/>
                                          </p:val>
                                        </p:tav>
                                      </p:tavLst>
                                    </p:anim>
                                    <p:anim to="" calcmode="lin" valueType="num">
                                      <p:cBhvr>
                                        <p:cTn id="63" dur="500" fill="hold">
                                          <p:stCondLst>
                                            <p:cond delay="0"/>
                                          </p:stCondLst>
                                        </p:cTn>
                                        <p:tgtEl>
                                          <p:spTgt spid="10"/>
                                        </p:tgtEl>
                                        <p:attrNameLst>
                                          <p:attrName>ppt_y</p:attrName>
                                        </p:attrNameLst>
                                      </p:cBhvr>
                                      <p:tavLst>
                                        <p:tav tm="0">
                                          <p:val>
                                            <p:strVal val="ppt_y"/>
                                          </p:val>
                                        </p:tav>
                                        <p:tav tm="100000">
                                          <p:val>
                                            <p:fltVal val="0.29643"/>
                                          </p:val>
                                        </p:tav>
                                      </p:tavLst>
                                    </p:anim>
                                    <p:anim to="" calcmode="lin" valueType="num">
                                      <p:cBhvr>
                                        <p:cTn id="64"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65" presetID="0" presetClass="entr" presetSubtype="0" fill="hold" grpId="3" nodeType="withEffect">
                                  <p:stCondLst>
                                    <p:cond delay="0"/>
                                  </p:stCondLst>
                                  <p:childTnLst>
                                    <p:anim to="" calcmode="lin" valueType="num">
                                      <p:cBhvr>
                                        <p:cTn id="66" dur="500" fill="hold">
                                          <p:stCondLst>
                                            <p:cond delay="0"/>
                                          </p:stCondLst>
                                        </p:cTn>
                                        <p:tgtEl>
                                          <p:spTgt spid="9"/>
                                        </p:tgtEl>
                                        <p:attrNameLst>
                                          <p:attrName>ppt_w</p:attrName>
                                        </p:attrNameLst>
                                      </p:cBhvr>
                                      <p:tavLst>
                                        <p:tav tm="0">
                                          <p:val>
                                            <p:strVal val="ppt_w"/>
                                          </p:val>
                                        </p:tav>
                                        <p:tav tm="100000">
                                          <p:val>
                                            <p:strVal val="#ppt_w*0.415237"/>
                                          </p:val>
                                        </p:tav>
                                      </p:tavLst>
                                    </p:anim>
                                    <p:anim to="" calcmode="lin" valueType="num">
                                      <p:cBhvr>
                                        <p:cTn id="67" dur="500" fill="hold">
                                          <p:stCondLst>
                                            <p:cond delay="0"/>
                                          </p:stCondLst>
                                        </p:cTn>
                                        <p:tgtEl>
                                          <p:spTgt spid="9"/>
                                        </p:tgtEl>
                                        <p:attrNameLst>
                                          <p:attrName>ppt_h</p:attrName>
                                        </p:attrNameLst>
                                      </p:cBhvr>
                                      <p:tavLst>
                                        <p:tav tm="0">
                                          <p:val>
                                            <p:strVal val="ppt_h"/>
                                          </p:val>
                                        </p:tav>
                                        <p:tav tm="100000">
                                          <p:val>
                                            <p:strVal val="#ppt_h*0.415237"/>
                                          </p:val>
                                        </p:tav>
                                      </p:tavLst>
                                    </p:anim>
                                    <p:anim to="" calcmode="lin" valueType="num">
                                      <p:cBhvr>
                                        <p:cTn id="68" dur="500" fill="hold">
                                          <p:stCondLst>
                                            <p:cond delay="0"/>
                                          </p:stCondLst>
                                        </p:cTn>
                                        <p:tgtEl>
                                          <p:spTgt spid="9"/>
                                        </p:tgtEl>
                                        <p:attrNameLst>
                                          <p:attrName>ppt_x</p:attrName>
                                        </p:attrNameLst>
                                      </p:cBhvr>
                                      <p:tavLst>
                                        <p:tav tm="0">
                                          <p:val>
                                            <p:strVal val="ppt_x"/>
                                          </p:val>
                                        </p:tav>
                                        <p:tav tm="100000">
                                          <p:val>
                                            <p:fltVal val="0.11381"/>
                                          </p:val>
                                        </p:tav>
                                      </p:tavLst>
                                    </p:anim>
                                    <p:anim to="" calcmode="lin" valueType="num">
                                      <p:cBhvr>
                                        <p:cTn id="69" dur="500" fill="hold">
                                          <p:stCondLst>
                                            <p:cond delay="0"/>
                                          </p:stCondLst>
                                        </p:cTn>
                                        <p:tgtEl>
                                          <p:spTgt spid="9"/>
                                        </p:tgtEl>
                                        <p:attrNameLst>
                                          <p:attrName>ppt_y</p:attrName>
                                        </p:attrNameLst>
                                      </p:cBhvr>
                                      <p:tavLst>
                                        <p:tav tm="0">
                                          <p:val>
                                            <p:strVal val="ppt_y"/>
                                          </p:val>
                                        </p:tav>
                                        <p:tav tm="100000">
                                          <p:val>
                                            <p:fltVal val="0.25239"/>
                                          </p:val>
                                        </p:tav>
                                      </p:tavLst>
                                    </p:anim>
                                    <p:anim to="" calcmode="lin" valueType="num">
                                      <p:cBhvr>
                                        <p:cTn id="70"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stCondLst>
                                            <p:cond delay="0"/>
                                          </p:stCondLst>
                                        </p:cTn>
                                        <p:tgtEl>
                                          <p:spTgt spid="13"/>
                                        </p:tgtEl>
                                        <p:attrNameLst>
                                          <p:attrName>ppt_x</p:attrName>
                                        </p:attrNameLst>
                                      </p:cBhvr>
                                      <p:tavLst>
                                        <p:tav tm="0">
                                          <p:val>
                                            <p:fltVal val="0.14922"/>
                                          </p:val>
                                        </p:tav>
                                        <p:tav tm="100000">
                                          <p:val>
                                            <p:fltVal val="0.14922"/>
                                          </p:val>
                                        </p:tav>
                                      </p:tavLst>
                                    </p:anim>
                                    <p:anim calcmode="lin" valueType="num">
                                      <p:cBhvr additive="base">
                                        <p:cTn id="76" dur="500" fill="hold">
                                          <p:stCondLst>
                                            <p:cond delay="0"/>
                                          </p:stCondLst>
                                        </p:cTn>
                                        <p:tgtEl>
                                          <p:spTgt spid="13"/>
                                        </p:tgtEl>
                                        <p:attrNameLst>
                                          <p:attrName>ppt_y</p:attrName>
                                        </p:attrNameLst>
                                      </p:cBhvr>
                                      <p:tavLst>
                                        <p:tav tm="0" fmla="0.5-(#ppt_h*0.99)/2*((1.5-1.5*$)^3-(1.5-1.5*$)^2)*8/9">
                                          <p:val>
                                            <p:intVal val="0"/>
                                          </p:val>
                                        </p:tav>
                                        <p:tav tm="100000">
                                          <p:val>
                                            <p:fltVal val="1"/>
                                          </p:val>
                                        </p:tav>
                                      </p:tavLst>
                                    </p:anim>
                                    <p:anim to="" calcmode="lin" valueType="num">
                                      <p:cBhvr>
                                        <p:cTn id="77" dur="500" fill="hold">
                                          <p:stCondLst>
                                            <p:cond delay="0"/>
                                          </p:stCondLst>
                                        </p:cTn>
                                        <p:tgtEl>
                                          <p:spTgt spid="13"/>
                                        </p:tgtEl>
                                        <p:attrNameLst>
                                          <p:attrName>ppt_w</p:attrName>
                                        </p:attrNameLst>
                                      </p:cBhvr>
                                      <p:tavLst>
                                        <p:tav tm="0">
                                          <p:val>
                                            <p:strVal val="#ppt_w"/>
                                          </p:val>
                                        </p:tav>
                                        <p:tav tm="100000">
                                          <p:val>
                                            <p:strVal val="#ppt_w*0.9878498"/>
                                          </p:val>
                                        </p:tav>
                                      </p:tavLst>
                                    </p:anim>
                                    <p:anim to="" calcmode="lin" valueType="num">
                                      <p:cBhvr>
                                        <p:cTn id="78" dur="500" fill="hold">
                                          <p:stCondLst>
                                            <p:cond delay="0"/>
                                          </p:stCondLst>
                                        </p:cTn>
                                        <p:tgtEl>
                                          <p:spTgt spid="13"/>
                                        </p:tgtEl>
                                        <p:attrNameLst>
                                          <p:attrName>ppt_h</p:attrName>
                                        </p:attrNameLst>
                                      </p:cBhvr>
                                      <p:tavLst>
                                        <p:tav tm="0" fmla="(#ppt_h*0.99)-(#ppt_h*0.99)*((1.5-1.5*$)^3-(1.5-1.5*$)^2)">
                                          <p:val>
                                            <p:intVal val="0"/>
                                          </p:val>
                                        </p:tav>
                                        <p:tav tm="100000">
                                          <p:val>
                                            <p:fltVal val="1"/>
                                          </p:val>
                                        </p:tav>
                                      </p:tavLst>
                                    </p:anim>
                                    <p:anim to="" calcmode="lin" valueType="num">
                                      <p:cBhvr>
                                        <p:cTn id="79" dur="500" fill="hold">
                                          <p:stCondLst>
                                            <p:cond delay="0"/>
                                          </p:stCondLst>
                                        </p:cTn>
                                        <p:tgtEl>
                                          <p:spTgt spid="13"/>
                                        </p:tgtEl>
                                        <p:attrNameLst>
                                          <p:attrName>transform.rotation_z</p:attrName>
                                        </p:attrNameLst>
                                      </p:cBhvr>
                                      <p:tavLst>
                                        <p:tav tm="0">
                                          <p:val>
                                            <p:fltVal val="-90"/>
                                          </p:val>
                                        </p:tav>
                                        <p:tav tm="100000">
                                          <p:val>
                                            <p:strVal val="#ppt_r"/>
                                          </p:val>
                                        </p:tav>
                                      </p:tavLst>
                                    </p:anim>
                                  </p:childTnLst>
                                </p:cTn>
                              </p:par>
                              <p:par>
                                <p:cTn id="80" presetID="0" presetClass="entr" presetSubtype="0" fill="hold" grpId="1" nodeType="withEffect">
                                  <p:stCondLst>
                                    <p:cond delay="0"/>
                                  </p:stCondLst>
                                  <p:childTnLst>
                                    <p:anim to="" calcmode="lin" valueType="num">
                                      <p:cBhvr>
                                        <p:cTn id="81" dur="500" fill="hold">
                                          <p:stCondLst>
                                            <p:cond delay="0"/>
                                          </p:stCondLst>
                                        </p:cTn>
                                        <p:tgtEl>
                                          <p:spTgt spid="12"/>
                                        </p:tgtEl>
                                        <p:attrNameLst>
                                          <p:attrName>ppt_w</p:attrName>
                                        </p:attrNameLst>
                                      </p:cBhvr>
                                      <p:tavLst>
                                        <p:tav tm="0">
                                          <p:val>
                                            <p:strVal val="ppt_w"/>
                                          </p:val>
                                        </p:tav>
                                        <p:tav tm="100000">
                                          <p:val>
                                            <p:strVal val="#ppt_w*0.739323"/>
                                          </p:val>
                                        </p:tav>
                                      </p:tavLst>
                                    </p:anim>
                                    <p:anim to="" calcmode="lin" valueType="num">
                                      <p:cBhvr>
                                        <p:cTn id="82" dur="500" fill="hold">
                                          <p:stCondLst>
                                            <p:cond delay="0"/>
                                          </p:stCondLst>
                                        </p:cTn>
                                        <p:tgtEl>
                                          <p:spTgt spid="12"/>
                                        </p:tgtEl>
                                        <p:attrNameLst>
                                          <p:attrName>ppt_h</p:attrName>
                                        </p:attrNameLst>
                                      </p:cBhvr>
                                      <p:tavLst>
                                        <p:tav tm="0">
                                          <p:val>
                                            <p:strVal val="ppt_h"/>
                                          </p:val>
                                        </p:tav>
                                        <p:tav tm="100000">
                                          <p:val>
                                            <p:strVal val="#ppt_h*0.739323"/>
                                          </p:val>
                                        </p:tav>
                                      </p:tavLst>
                                    </p:anim>
                                    <p:anim to="" calcmode="lin" valueType="num">
                                      <p:cBhvr>
                                        <p:cTn id="83" dur="500" fill="hold">
                                          <p:stCondLst>
                                            <p:cond delay="0"/>
                                          </p:stCondLst>
                                        </p:cTn>
                                        <p:tgtEl>
                                          <p:spTgt spid="12"/>
                                        </p:tgtEl>
                                        <p:attrNameLst>
                                          <p:attrName>ppt_x</p:attrName>
                                        </p:attrNameLst>
                                      </p:cBhvr>
                                      <p:tavLst>
                                        <p:tav tm="0">
                                          <p:val>
                                            <p:strVal val="ppt_x"/>
                                          </p:val>
                                        </p:tav>
                                        <p:tav tm="100000">
                                          <p:val>
                                            <p:fltVal val="0.05696"/>
                                          </p:val>
                                        </p:tav>
                                      </p:tavLst>
                                    </p:anim>
                                    <p:anim to="" calcmode="lin" valueType="num">
                                      <p:cBhvr>
                                        <p:cTn id="84" dur="500" fill="hold">
                                          <p:stCondLst>
                                            <p:cond delay="0"/>
                                          </p:stCondLst>
                                        </p:cTn>
                                        <p:tgtEl>
                                          <p:spTgt spid="12"/>
                                        </p:tgtEl>
                                        <p:attrNameLst>
                                          <p:attrName>ppt_y</p:attrName>
                                        </p:attrNameLst>
                                      </p:cBhvr>
                                      <p:tavLst>
                                        <p:tav tm="0">
                                          <p:val>
                                            <p:strVal val="ppt_y"/>
                                          </p:val>
                                        </p:tav>
                                        <p:tav tm="100000">
                                          <p:val>
                                            <p:fltVal val="0.04253"/>
                                          </p:val>
                                        </p:tav>
                                      </p:tavLst>
                                    </p:anim>
                                    <p:anim to="" calcmode="lin" valueType="num">
                                      <p:cBhvr>
                                        <p:cTn id="85"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86" presetID="0" presetClass="entr" presetSubtype="0" fill="hold" grpId="2" nodeType="withEffect">
                                  <p:stCondLst>
                                    <p:cond delay="0"/>
                                  </p:stCondLst>
                                  <p:childTnLst>
                                    <p:anim to="" calcmode="lin" valueType="num">
                                      <p:cBhvr>
                                        <p:cTn id="87" dur="500" fill="hold">
                                          <p:stCondLst>
                                            <p:cond delay="0"/>
                                          </p:stCondLst>
                                        </p:cTn>
                                        <p:tgtEl>
                                          <p:spTgt spid="11"/>
                                        </p:tgtEl>
                                        <p:attrNameLst>
                                          <p:attrName>ppt_w</p:attrName>
                                        </p:attrNameLst>
                                      </p:cBhvr>
                                      <p:tavLst>
                                        <p:tav tm="0">
                                          <p:val>
                                            <p:strVal val="ppt_w"/>
                                          </p:val>
                                        </p:tav>
                                        <p:tav tm="100000">
                                          <p:val>
                                            <p:strVal val="#ppt_w*0.8398935"/>
                                          </p:val>
                                        </p:tav>
                                      </p:tavLst>
                                    </p:anim>
                                    <p:anim to="" calcmode="lin" valueType="num">
                                      <p:cBhvr>
                                        <p:cTn id="88" dur="500" fill="hold">
                                          <p:stCondLst>
                                            <p:cond delay="0"/>
                                          </p:stCondLst>
                                        </p:cTn>
                                        <p:tgtEl>
                                          <p:spTgt spid="11"/>
                                        </p:tgtEl>
                                        <p:attrNameLst>
                                          <p:attrName>ppt_h</p:attrName>
                                        </p:attrNameLst>
                                      </p:cBhvr>
                                      <p:tavLst>
                                        <p:tav tm="0">
                                          <p:val>
                                            <p:strVal val="ppt_h"/>
                                          </p:val>
                                        </p:tav>
                                        <p:tav tm="100000">
                                          <p:val>
                                            <p:strVal val="#ppt_h*0.8398935"/>
                                          </p:val>
                                        </p:tav>
                                      </p:tavLst>
                                    </p:anim>
                                    <p:anim to="" calcmode="lin" valueType="num">
                                      <p:cBhvr>
                                        <p:cTn id="89" dur="500" fill="hold">
                                          <p:stCondLst>
                                            <p:cond delay="0"/>
                                          </p:stCondLst>
                                        </p:cTn>
                                        <p:tgtEl>
                                          <p:spTgt spid="11"/>
                                        </p:tgtEl>
                                        <p:attrNameLst>
                                          <p:attrName>ppt_x</p:attrName>
                                        </p:attrNameLst>
                                      </p:cBhvr>
                                      <p:tavLst>
                                        <p:tav tm="0">
                                          <p:val>
                                            <p:strVal val="ppt_x"/>
                                          </p:val>
                                        </p:tav>
                                        <p:tav tm="100000">
                                          <p:val>
                                            <p:fltVal val="-0.03096"/>
                                          </p:val>
                                        </p:tav>
                                      </p:tavLst>
                                    </p:anim>
                                    <p:anim to="" calcmode="lin" valueType="num">
                                      <p:cBhvr>
                                        <p:cTn id="90" dur="500" fill="hold">
                                          <p:stCondLst>
                                            <p:cond delay="0"/>
                                          </p:stCondLst>
                                        </p:cTn>
                                        <p:tgtEl>
                                          <p:spTgt spid="11"/>
                                        </p:tgtEl>
                                        <p:attrNameLst>
                                          <p:attrName>ppt_y</p:attrName>
                                        </p:attrNameLst>
                                      </p:cBhvr>
                                      <p:tavLst>
                                        <p:tav tm="0">
                                          <p:val>
                                            <p:strVal val="ppt_y"/>
                                          </p:val>
                                        </p:tav>
                                        <p:tav tm="100000">
                                          <p:val>
                                            <p:fltVal val="0.51339"/>
                                          </p:val>
                                        </p:tav>
                                      </p:tavLst>
                                    </p:anim>
                                    <p:anim to="" calcmode="lin" valueType="num">
                                      <p:cBhvr>
                                        <p:cTn id="91"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92" presetID="0" presetClass="entr" presetSubtype="0" fill="hold" grpId="3" nodeType="withEffect">
                                  <p:stCondLst>
                                    <p:cond delay="0"/>
                                  </p:stCondLst>
                                  <p:childTnLst>
                                    <p:anim to="" calcmode="lin" valueType="num">
                                      <p:cBhvr>
                                        <p:cTn id="93" dur="500" fill="hold">
                                          <p:stCondLst>
                                            <p:cond delay="0"/>
                                          </p:stCondLst>
                                        </p:cTn>
                                        <p:tgtEl>
                                          <p:spTgt spid="10"/>
                                        </p:tgtEl>
                                        <p:attrNameLst>
                                          <p:attrName>ppt_w</p:attrName>
                                        </p:attrNameLst>
                                      </p:cBhvr>
                                      <p:tavLst>
                                        <p:tav tm="0">
                                          <p:val>
                                            <p:strVal val="ppt_w"/>
                                          </p:val>
                                        </p:tav>
                                        <p:tav tm="100000">
                                          <p:val>
                                            <p:strVal val="#ppt_w*0.2878992"/>
                                          </p:val>
                                        </p:tav>
                                      </p:tavLst>
                                    </p:anim>
                                    <p:anim to="" calcmode="lin" valueType="num">
                                      <p:cBhvr>
                                        <p:cTn id="94" dur="500" fill="hold">
                                          <p:stCondLst>
                                            <p:cond delay="0"/>
                                          </p:stCondLst>
                                        </p:cTn>
                                        <p:tgtEl>
                                          <p:spTgt spid="10"/>
                                        </p:tgtEl>
                                        <p:attrNameLst>
                                          <p:attrName>ppt_h</p:attrName>
                                        </p:attrNameLst>
                                      </p:cBhvr>
                                      <p:tavLst>
                                        <p:tav tm="0">
                                          <p:val>
                                            <p:strVal val="ppt_h"/>
                                          </p:val>
                                        </p:tav>
                                        <p:tav tm="100000">
                                          <p:val>
                                            <p:strVal val="#ppt_h*0.2878992"/>
                                          </p:val>
                                        </p:tav>
                                      </p:tavLst>
                                    </p:anim>
                                    <p:anim to="" calcmode="lin" valueType="num">
                                      <p:cBhvr>
                                        <p:cTn id="95" dur="500" fill="hold">
                                          <p:stCondLst>
                                            <p:cond delay="0"/>
                                          </p:stCondLst>
                                        </p:cTn>
                                        <p:tgtEl>
                                          <p:spTgt spid="10"/>
                                        </p:tgtEl>
                                        <p:attrNameLst>
                                          <p:attrName>ppt_x</p:attrName>
                                        </p:attrNameLst>
                                      </p:cBhvr>
                                      <p:tavLst>
                                        <p:tav tm="0">
                                          <p:val>
                                            <p:strVal val="ppt_x"/>
                                          </p:val>
                                        </p:tav>
                                        <p:tav tm="100000">
                                          <p:val>
                                            <p:fltVal val="-0.09386"/>
                                          </p:val>
                                        </p:tav>
                                      </p:tavLst>
                                    </p:anim>
                                    <p:anim to="" calcmode="lin" valueType="num">
                                      <p:cBhvr>
                                        <p:cTn id="96" dur="500" fill="hold">
                                          <p:stCondLst>
                                            <p:cond delay="0"/>
                                          </p:stCondLst>
                                        </p:cTn>
                                        <p:tgtEl>
                                          <p:spTgt spid="10"/>
                                        </p:tgtEl>
                                        <p:attrNameLst>
                                          <p:attrName>ppt_y</p:attrName>
                                        </p:attrNameLst>
                                      </p:cBhvr>
                                      <p:tavLst>
                                        <p:tav tm="0">
                                          <p:val>
                                            <p:strVal val="ppt_y"/>
                                          </p:val>
                                        </p:tav>
                                        <p:tav tm="100000">
                                          <p:val>
                                            <p:fltVal val="0.12144"/>
                                          </p:val>
                                        </p:tav>
                                      </p:tavLst>
                                    </p:anim>
                                    <p:anim to="" calcmode="lin" valueType="num">
                                      <p:cBhvr>
                                        <p:cTn id="97"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98" presetID="0" presetClass="entr" presetSubtype="0" fill="hold" grpId="4" nodeType="withEffect">
                                  <p:stCondLst>
                                    <p:cond delay="0"/>
                                  </p:stCondLst>
                                  <p:childTnLst>
                                    <p:anim to="" calcmode="lin" valueType="num">
                                      <p:cBhvr>
                                        <p:cTn id="99" dur="500" fill="hold">
                                          <p:stCondLst>
                                            <p:cond delay="0"/>
                                          </p:stCondLst>
                                        </p:cTn>
                                        <p:tgtEl>
                                          <p:spTgt spid="9"/>
                                        </p:tgtEl>
                                        <p:attrNameLst>
                                          <p:attrName>ppt_w</p:attrName>
                                        </p:attrNameLst>
                                      </p:cBhvr>
                                      <p:tavLst>
                                        <p:tav tm="0">
                                          <p:val>
                                            <p:strVal val="ppt_w"/>
                                          </p:val>
                                        </p:tav>
                                        <p:tav tm="100000">
                                          <p:val>
                                            <p:strVal val="#ppt_w*0.4101917"/>
                                          </p:val>
                                        </p:tav>
                                      </p:tavLst>
                                    </p:anim>
                                    <p:anim to="" calcmode="lin" valueType="num">
                                      <p:cBhvr>
                                        <p:cTn id="100" dur="500" fill="hold">
                                          <p:stCondLst>
                                            <p:cond delay="0"/>
                                          </p:stCondLst>
                                        </p:cTn>
                                        <p:tgtEl>
                                          <p:spTgt spid="9"/>
                                        </p:tgtEl>
                                        <p:attrNameLst>
                                          <p:attrName>ppt_h</p:attrName>
                                        </p:attrNameLst>
                                      </p:cBhvr>
                                      <p:tavLst>
                                        <p:tav tm="0">
                                          <p:val>
                                            <p:strVal val="ppt_h"/>
                                          </p:val>
                                        </p:tav>
                                        <p:tav tm="100000">
                                          <p:val>
                                            <p:strVal val="#ppt_h*0.4101917"/>
                                          </p:val>
                                        </p:tav>
                                      </p:tavLst>
                                    </p:anim>
                                    <p:anim to="" calcmode="lin" valueType="num">
                                      <p:cBhvr>
                                        <p:cTn id="101" dur="500" fill="hold">
                                          <p:stCondLst>
                                            <p:cond delay="0"/>
                                          </p:stCondLst>
                                        </p:cTn>
                                        <p:tgtEl>
                                          <p:spTgt spid="9"/>
                                        </p:tgtEl>
                                        <p:attrNameLst>
                                          <p:attrName>ppt_x</p:attrName>
                                        </p:attrNameLst>
                                      </p:cBhvr>
                                      <p:tavLst>
                                        <p:tav tm="0">
                                          <p:val>
                                            <p:strVal val="ppt_x"/>
                                          </p:val>
                                        </p:tav>
                                        <p:tav tm="100000">
                                          <p:val>
                                            <p:fltVal val="-0.12649"/>
                                          </p:val>
                                        </p:tav>
                                      </p:tavLst>
                                    </p:anim>
                                    <p:anim to="" calcmode="lin" valueType="num">
                                      <p:cBhvr>
                                        <p:cTn id="102" dur="500" fill="hold">
                                          <p:stCondLst>
                                            <p:cond delay="0"/>
                                          </p:stCondLst>
                                        </p:cTn>
                                        <p:tgtEl>
                                          <p:spTgt spid="9"/>
                                        </p:tgtEl>
                                        <p:attrNameLst>
                                          <p:attrName>ppt_y</p:attrName>
                                        </p:attrNameLst>
                                      </p:cBhvr>
                                      <p:tavLst>
                                        <p:tav tm="0">
                                          <p:val>
                                            <p:strVal val="ppt_y"/>
                                          </p:val>
                                        </p:tav>
                                        <p:tav tm="100000">
                                          <p:val>
                                            <p:fltVal val="0.5512"/>
                                          </p:val>
                                        </p:tav>
                                      </p:tavLst>
                                    </p:anim>
                                    <p:anim to="" calcmode="lin" valueType="num">
                                      <p:cBhvr>
                                        <p:cTn id="103"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4"/>
                                        </p:tgtEl>
                                        <p:attrNameLst>
                                          <p:attrName>style.visibility</p:attrName>
                                        </p:attrNameLst>
                                      </p:cBhvr>
                                      <p:to>
                                        <p:strVal val="visible"/>
                                      </p:to>
                                    </p:set>
                                    <p:anim calcmode="lin" valueType="num">
                                      <p:cBhvr additive="base">
                                        <p:cTn id="108" dur="500" fill="hold">
                                          <p:stCondLst>
                                            <p:cond delay="0"/>
                                          </p:stCondLst>
                                        </p:cTn>
                                        <p:tgtEl>
                                          <p:spTgt spid="14"/>
                                        </p:tgtEl>
                                        <p:attrNameLst>
                                          <p:attrName>ppt_x</p:attrName>
                                        </p:attrNameLst>
                                      </p:cBhvr>
                                      <p:tavLst>
                                        <p:tav tm="0">
                                          <p:val>
                                            <p:fltVal val="0.40627"/>
                                          </p:val>
                                        </p:tav>
                                        <p:tav tm="100000">
                                          <p:val>
                                            <p:fltVal val="0.40627"/>
                                          </p:val>
                                        </p:tav>
                                      </p:tavLst>
                                    </p:anim>
                                    <p:anim calcmode="lin" valueType="num">
                                      <p:cBhvr additive="base">
                                        <p:cTn id="109" dur="500" fill="hold">
                                          <p:stCondLst>
                                            <p:cond delay="0"/>
                                          </p:stCondLst>
                                        </p:cTn>
                                        <p:tgtEl>
                                          <p:spTgt spid="14"/>
                                        </p:tgtEl>
                                        <p:attrNameLst>
                                          <p:attrName>ppt_y</p:attrName>
                                        </p:attrNameLst>
                                      </p:cBhvr>
                                      <p:tavLst>
                                        <p:tav tm="0" fmla="0.5-(#ppt_h*1.46)/2*((1.5-1.5*$)^3-(1.5-1.5*$)^2)*8/9">
                                          <p:val>
                                            <p:intVal val="0"/>
                                          </p:val>
                                        </p:tav>
                                        <p:tav tm="100000">
                                          <p:val>
                                            <p:fltVal val="1"/>
                                          </p:val>
                                        </p:tav>
                                      </p:tavLst>
                                    </p:anim>
                                    <p:anim to="" calcmode="lin" valueType="num">
                                      <p:cBhvr>
                                        <p:cTn id="110" dur="500" fill="hold">
                                          <p:stCondLst>
                                            <p:cond delay="0"/>
                                          </p:stCondLst>
                                        </p:cTn>
                                        <p:tgtEl>
                                          <p:spTgt spid="14"/>
                                        </p:tgtEl>
                                        <p:attrNameLst>
                                          <p:attrName>ppt_w</p:attrName>
                                        </p:attrNameLst>
                                      </p:cBhvr>
                                      <p:tavLst>
                                        <p:tav tm="0">
                                          <p:val>
                                            <p:strVal val="#ppt_w"/>
                                          </p:val>
                                        </p:tav>
                                        <p:tav tm="100000">
                                          <p:val>
                                            <p:strVal val="#ppt_w*1.460706"/>
                                          </p:val>
                                        </p:tav>
                                      </p:tavLst>
                                    </p:anim>
                                    <p:anim to="" calcmode="lin" valueType="num">
                                      <p:cBhvr>
                                        <p:cTn id="111" dur="500" fill="hold">
                                          <p:stCondLst>
                                            <p:cond delay="0"/>
                                          </p:stCondLst>
                                        </p:cTn>
                                        <p:tgtEl>
                                          <p:spTgt spid="14"/>
                                        </p:tgtEl>
                                        <p:attrNameLst>
                                          <p:attrName>ppt_h</p:attrName>
                                        </p:attrNameLst>
                                      </p:cBhvr>
                                      <p:tavLst>
                                        <p:tav tm="0" fmla="(#ppt_h*1.46)-(#ppt_h*1.46)*((1.5-1.5*$)^3-(1.5-1.5*$)^2)">
                                          <p:val>
                                            <p:intVal val="0"/>
                                          </p:val>
                                        </p:tav>
                                        <p:tav tm="100000">
                                          <p:val>
                                            <p:fltVal val="1"/>
                                          </p:val>
                                        </p:tav>
                                      </p:tavLst>
                                    </p:anim>
                                  </p:childTnLst>
                                </p:cTn>
                              </p:par>
                              <p:par>
                                <p:cTn id="112" presetID="0" presetClass="entr" presetSubtype="0" fill="hold" grpId="1" nodeType="withEffect">
                                  <p:stCondLst>
                                    <p:cond delay="0"/>
                                  </p:stCondLst>
                                  <p:childTnLst>
                                    <p:anim to="" calcmode="lin" valueType="num">
                                      <p:cBhvr>
                                        <p:cTn id="113" dur="500" fill="hold">
                                          <p:stCondLst>
                                            <p:cond delay="0"/>
                                          </p:stCondLst>
                                        </p:cTn>
                                        <p:tgtEl>
                                          <p:spTgt spid="13"/>
                                        </p:tgtEl>
                                        <p:attrNameLst>
                                          <p:attrName>ppt_w</p:attrName>
                                        </p:attrNameLst>
                                      </p:cBhvr>
                                      <p:tavLst>
                                        <p:tav tm="0">
                                          <p:val>
                                            <p:strVal val="ppt_w"/>
                                          </p:val>
                                        </p:tav>
                                        <p:tav tm="100000">
                                          <p:val>
                                            <p:strVal val="#ppt_w*1.442958"/>
                                          </p:val>
                                        </p:tav>
                                      </p:tavLst>
                                    </p:anim>
                                    <p:anim to="" calcmode="lin" valueType="num">
                                      <p:cBhvr>
                                        <p:cTn id="114" dur="500" fill="hold">
                                          <p:stCondLst>
                                            <p:cond delay="0"/>
                                          </p:stCondLst>
                                        </p:cTn>
                                        <p:tgtEl>
                                          <p:spTgt spid="13"/>
                                        </p:tgtEl>
                                        <p:attrNameLst>
                                          <p:attrName>ppt_h</p:attrName>
                                        </p:attrNameLst>
                                      </p:cBhvr>
                                      <p:tavLst>
                                        <p:tav tm="0">
                                          <p:val>
                                            <p:strVal val="ppt_h"/>
                                          </p:val>
                                        </p:tav>
                                        <p:tav tm="100000">
                                          <p:val>
                                            <p:strVal val="#ppt_h*1.442959"/>
                                          </p:val>
                                        </p:tav>
                                      </p:tavLst>
                                    </p:anim>
                                    <p:anim to="" calcmode="lin" valueType="num">
                                      <p:cBhvr>
                                        <p:cTn id="115" dur="500" fill="hold">
                                          <p:stCondLst>
                                            <p:cond delay="0"/>
                                          </p:stCondLst>
                                        </p:cTn>
                                        <p:tgtEl>
                                          <p:spTgt spid="13"/>
                                        </p:tgtEl>
                                        <p:attrNameLst>
                                          <p:attrName>ppt_x</p:attrName>
                                        </p:attrNameLst>
                                      </p:cBhvr>
                                      <p:tavLst>
                                        <p:tav tm="0">
                                          <p:val>
                                            <p:strVal val="ppt_x"/>
                                          </p:val>
                                        </p:tav>
                                        <p:tav tm="100000">
                                          <p:val>
                                            <p:fltVal val="0.1719"/>
                                          </p:val>
                                        </p:tav>
                                      </p:tavLst>
                                    </p:anim>
                                    <p:anim to="" calcmode="lin" valueType="num">
                                      <p:cBhvr>
                                        <p:cTn id="116" dur="500" fill="hold">
                                          <p:stCondLst>
                                            <p:cond delay="0"/>
                                          </p:stCondLst>
                                        </p:cTn>
                                        <p:tgtEl>
                                          <p:spTgt spid="13"/>
                                        </p:tgtEl>
                                        <p:attrNameLst>
                                          <p:attrName>ppt_y</p:attrName>
                                        </p:attrNameLst>
                                      </p:cBhvr>
                                      <p:tavLst>
                                        <p:tav tm="0">
                                          <p:val>
                                            <p:strVal val="ppt_y"/>
                                          </p:val>
                                        </p:tav>
                                        <p:tav tm="100000">
                                          <p:val>
                                            <p:fltVal val="0.30323"/>
                                          </p:val>
                                        </p:tav>
                                      </p:tavLst>
                                    </p:anim>
                                    <p:anim to="" calcmode="lin" valueType="num">
                                      <p:cBhvr>
                                        <p:cTn id="117"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18" presetID="0" presetClass="entr" presetSubtype="0" fill="hold" grpId="2" nodeType="withEffect">
                                  <p:stCondLst>
                                    <p:cond delay="0"/>
                                  </p:stCondLst>
                                  <p:childTnLst>
                                    <p:anim to="" calcmode="lin" valueType="num">
                                      <p:cBhvr>
                                        <p:cTn id="119" dur="500" fill="hold">
                                          <p:stCondLst>
                                            <p:cond delay="0"/>
                                          </p:stCondLst>
                                        </p:cTn>
                                        <p:tgtEl>
                                          <p:spTgt spid="12"/>
                                        </p:tgtEl>
                                        <p:attrNameLst>
                                          <p:attrName>ppt_w</p:attrName>
                                        </p:attrNameLst>
                                      </p:cBhvr>
                                      <p:tavLst>
                                        <p:tav tm="0">
                                          <p:val>
                                            <p:strVal val="ppt_w"/>
                                          </p:val>
                                        </p:tav>
                                        <p:tav tm="100000">
                                          <p:val>
                                            <p:strVal val="#ppt_w*1.079934"/>
                                          </p:val>
                                        </p:tav>
                                      </p:tavLst>
                                    </p:anim>
                                    <p:anim to="" calcmode="lin" valueType="num">
                                      <p:cBhvr>
                                        <p:cTn id="120" dur="500" fill="hold">
                                          <p:stCondLst>
                                            <p:cond delay="0"/>
                                          </p:stCondLst>
                                        </p:cTn>
                                        <p:tgtEl>
                                          <p:spTgt spid="12"/>
                                        </p:tgtEl>
                                        <p:attrNameLst>
                                          <p:attrName>ppt_h</p:attrName>
                                        </p:attrNameLst>
                                      </p:cBhvr>
                                      <p:tavLst>
                                        <p:tav tm="0">
                                          <p:val>
                                            <p:strVal val="ppt_h"/>
                                          </p:val>
                                        </p:tav>
                                        <p:tav tm="100000">
                                          <p:val>
                                            <p:strVal val="#ppt_h*1.079934"/>
                                          </p:val>
                                        </p:tav>
                                      </p:tavLst>
                                    </p:anim>
                                    <p:anim to="" calcmode="lin" valueType="num">
                                      <p:cBhvr>
                                        <p:cTn id="121" dur="500" fill="hold">
                                          <p:stCondLst>
                                            <p:cond delay="0"/>
                                          </p:stCondLst>
                                        </p:cTn>
                                        <p:tgtEl>
                                          <p:spTgt spid="12"/>
                                        </p:tgtEl>
                                        <p:attrNameLst>
                                          <p:attrName>ppt_x</p:attrName>
                                        </p:attrNameLst>
                                      </p:cBhvr>
                                      <p:tavLst>
                                        <p:tav tm="0">
                                          <p:val>
                                            <p:strVal val="ppt_x"/>
                                          </p:val>
                                        </p:tav>
                                        <p:tav tm="100000">
                                          <p:val>
                                            <p:fltVal val="0.03713"/>
                                          </p:val>
                                        </p:tav>
                                      </p:tavLst>
                                    </p:anim>
                                    <p:anim to="" calcmode="lin" valueType="num">
                                      <p:cBhvr>
                                        <p:cTn id="122" dur="500" fill="hold">
                                          <p:stCondLst>
                                            <p:cond delay="0"/>
                                          </p:stCondLst>
                                        </p:cTn>
                                        <p:tgtEl>
                                          <p:spTgt spid="12"/>
                                        </p:tgtEl>
                                        <p:attrNameLst>
                                          <p:attrName>ppt_y</p:attrName>
                                        </p:attrNameLst>
                                      </p:cBhvr>
                                      <p:tavLst>
                                        <p:tav tm="0">
                                          <p:val>
                                            <p:strVal val="ppt_y"/>
                                          </p:val>
                                        </p:tav>
                                        <p:tav tm="100000">
                                          <p:val>
                                            <p:fltVal val="-0.36375"/>
                                          </p:val>
                                        </p:tav>
                                      </p:tavLst>
                                    </p:anim>
                                    <p:anim to="" calcmode="lin" valueType="num">
                                      <p:cBhvr>
                                        <p:cTn id="123"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24" presetID="0" presetClass="entr" presetSubtype="0" fill="hold" grpId="3" nodeType="withEffect">
                                  <p:stCondLst>
                                    <p:cond delay="0"/>
                                  </p:stCondLst>
                                  <p:childTnLst>
                                    <p:anim to="" calcmode="lin" valueType="num">
                                      <p:cBhvr>
                                        <p:cTn id="125" dur="500" fill="hold">
                                          <p:stCondLst>
                                            <p:cond delay="0"/>
                                          </p:stCondLst>
                                        </p:cTn>
                                        <p:tgtEl>
                                          <p:spTgt spid="11"/>
                                        </p:tgtEl>
                                        <p:attrNameLst>
                                          <p:attrName>ppt_w</p:attrName>
                                        </p:attrNameLst>
                                      </p:cBhvr>
                                      <p:tavLst>
                                        <p:tav tm="0">
                                          <p:val>
                                            <p:strVal val="ppt_w"/>
                                          </p:val>
                                        </p:tav>
                                        <p:tav tm="100000">
                                          <p:val>
                                            <p:strVal val="#ppt_w*1.226838"/>
                                          </p:val>
                                        </p:tav>
                                      </p:tavLst>
                                    </p:anim>
                                    <p:anim to="" calcmode="lin" valueType="num">
                                      <p:cBhvr>
                                        <p:cTn id="126" dur="500" fill="hold">
                                          <p:stCondLst>
                                            <p:cond delay="0"/>
                                          </p:stCondLst>
                                        </p:cTn>
                                        <p:tgtEl>
                                          <p:spTgt spid="11"/>
                                        </p:tgtEl>
                                        <p:attrNameLst>
                                          <p:attrName>ppt_h</p:attrName>
                                        </p:attrNameLst>
                                      </p:cBhvr>
                                      <p:tavLst>
                                        <p:tav tm="0">
                                          <p:val>
                                            <p:strVal val="ppt_h"/>
                                          </p:val>
                                        </p:tav>
                                        <p:tav tm="100000">
                                          <p:val>
                                            <p:strVal val="#ppt_h*1.226838"/>
                                          </p:val>
                                        </p:tav>
                                      </p:tavLst>
                                    </p:anim>
                                    <p:anim to="" calcmode="lin" valueType="num">
                                      <p:cBhvr>
                                        <p:cTn id="127" dur="500" fill="hold">
                                          <p:stCondLst>
                                            <p:cond delay="0"/>
                                          </p:stCondLst>
                                        </p:cTn>
                                        <p:tgtEl>
                                          <p:spTgt spid="11"/>
                                        </p:tgtEl>
                                        <p:attrNameLst>
                                          <p:attrName>ppt_x</p:attrName>
                                        </p:attrNameLst>
                                      </p:cBhvr>
                                      <p:tavLst>
                                        <p:tav tm="0">
                                          <p:val>
                                            <p:strVal val="ppt_x"/>
                                          </p:val>
                                        </p:tav>
                                        <p:tav tm="100000">
                                          <p:val>
                                            <p:fltVal val="-0.09129"/>
                                          </p:val>
                                        </p:tav>
                                      </p:tavLst>
                                    </p:anim>
                                    <p:anim to="" calcmode="lin" valueType="num">
                                      <p:cBhvr>
                                        <p:cTn id="128" dur="500" fill="hold">
                                          <p:stCondLst>
                                            <p:cond delay="0"/>
                                          </p:stCondLst>
                                        </p:cTn>
                                        <p:tgtEl>
                                          <p:spTgt spid="11"/>
                                        </p:tgtEl>
                                        <p:attrNameLst>
                                          <p:attrName>ppt_y</p:attrName>
                                        </p:attrNameLst>
                                      </p:cBhvr>
                                      <p:tavLst>
                                        <p:tav tm="0">
                                          <p:val>
                                            <p:strVal val="ppt_y"/>
                                          </p:val>
                                        </p:tav>
                                        <p:tav tm="100000">
                                          <p:val>
                                            <p:fltVal val="0.32404"/>
                                          </p:val>
                                        </p:tav>
                                      </p:tavLst>
                                    </p:anim>
                                    <p:anim to="" calcmode="lin" valueType="num">
                                      <p:cBhvr>
                                        <p:cTn id="129"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30" presetID="0" presetClass="entr" presetSubtype="0" fill="hold" grpId="4" nodeType="withEffect">
                                  <p:stCondLst>
                                    <p:cond delay="0"/>
                                  </p:stCondLst>
                                  <p:childTnLst>
                                    <p:anim to="" calcmode="lin" valueType="num">
                                      <p:cBhvr>
                                        <p:cTn id="131" dur="500" fill="hold">
                                          <p:stCondLst>
                                            <p:cond delay="0"/>
                                          </p:stCondLst>
                                        </p:cTn>
                                        <p:tgtEl>
                                          <p:spTgt spid="10"/>
                                        </p:tgtEl>
                                        <p:attrNameLst>
                                          <p:attrName>ppt_w</p:attrName>
                                        </p:attrNameLst>
                                      </p:cBhvr>
                                      <p:tavLst>
                                        <p:tav tm="0">
                                          <p:val>
                                            <p:strVal val="ppt_w"/>
                                          </p:val>
                                        </p:tav>
                                        <p:tav tm="100000">
                                          <p:val>
                                            <p:strVal val="#ppt_w*0.4205362"/>
                                          </p:val>
                                        </p:tav>
                                      </p:tavLst>
                                    </p:anim>
                                    <p:anim to="" calcmode="lin" valueType="num">
                                      <p:cBhvr>
                                        <p:cTn id="132" dur="500" fill="hold">
                                          <p:stCondLst>
                                            <p:cond delay="0"/>
                                          </p:stCondLst>
                                        </p:cTn>
                                        <p:tgtEl>
                                          <p:spTgt spid="10"/>
                                        </p:tgtEl>
                                        <p:attrNameLst>
                                          <p:attrName>ppt_h</p:attrName>
                                        </p:attrNameLst>
                                      </p:cBhvr>
                                      <p:tavLst>
                                        <p:tav tm="0">
                                          <p:val>
                                            <p:strVal val="ppt_h"/>
                                          </p:val>
                                        </p:tav>
                                        <p:tav tm="100000">
                                          <p:val>
                                            <p:strVal val="#ppt_h*0.4205362"/>
                                          </p:val>
                                        </p:tav>
                                      </p:tavLst>
                                    </p:anim>
                                    <p:anim to="" calcmode="lin" valueType="num">
                                      <p:cBhvr>
                                        <p:cTn id="133" dur="500" fill="hold">
                                          <p:stCondLst>
                                            <p:cond delay="0"/>
                                          </p:stCondLst>
                                        </p:cTn>
                                        <p:tgtEl>
                                          <p:spTgt spid="10"/>
                                        </p:tgtEl>
                                        <p:attrNameLst>
                                          <p:attrName>ppt_x</p:attrName>
                                        </p:attrNameLst>
                                      </p:cBhvr>
                                      <p:tavLst>
                                        <p:tav tm="0">
                                          <p:val>
                                            <p:strVal val="ppt_x"/>
                                          </p:val>
                                        </p:tav>
                                        <p:tav tm="100000">
                                          <p:val>
                                            <p:fltVal val="-0.18318"/>
                                          </p:val>
                                        </p:tav>
                                      </p:tavLst>
                                    </p:anim>
                                    <p:anim to="" calcmode="lin" valueType="num">
                                      <p:cBhvr>
                                        <p:cTn id="134" dur="500" fill="hold">
                                          <p:stCondLst>
                                            <p:cond delay="0"/>
                                          </p:stCondLst>
                                        </p:cTn>
                                        <p:tgtEl>
                                          <p:spTgt spid="10"/>
                                        </p:tgtEl>
                                        <p:attrNameLst>
                                          <p:attrName>ppt_y</p:attrName>
                                        </p:attrNameLst>
                                      </p:cBhvr>
                                      <p:tavLst>
                                        <p:tav tm="0">
                                          <p:val>
                                            <p:strVal val="ppt_y"/>
                                          </p:val>
                                        </p:tav>
                                        <p:tav tm="100000">
                                          <p:val>
                                            <p:fltVal val="-0.24848"/>
                                          </p:val>
                                        </p:tav>
                                      </p:tavLst>
                                    </p:anim>
                                    <p:anim to="" calcmode="lin" valueType="num">
                                      <p:cBhvr>
                                        <p:cTn id="135"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36" presetID="0" presetClass="entr" presetSubtype="0" fill="hold" grpId="5" nodeType="withEffect">
                                  <p:stCondLst>
                                    <p:cond delay="0"/>
                                  </p:stCondLst>
                                  <p:childTnLst>
                                    <p:anim to="" calcmode="lin" valueType="num">
                                      <p:cBhvr>
                                        <p:cTn id="137" dur="500" fill="hold">
                                          <p:stCondLst>
                                            <p:cond delay="0"/>
                                          </p:stCondLst>
                                        </p:cTn>
                                        <p:tgtEl>
                                          <p:spTgt spid="9"/>
                                        </p:tgtEl>
                                        <p:attrNameLst>
                                          <p:attrName>ppt_w</p:attrName>
                                        </p:attrNameLst>
                                      </p:cBhvr>
                                      <p:tavLst>
                                        <p:tav tm="0">
                                          <p:val>
                                            <p:strVal val="ppt_w"/>
                                          </p:val>
                                        </p:tav>
                                        <p:tav tm="100000">
                                          <p:val>
                                            <p:strVal val="#ppt_w*0.5991697"/>
                                          </p:val>
                                        </p:tav>
                                      </p:tavLst>
                                    </p:anim>
                                    <p:anim to="" calcmode="lin" valueType="num">
                                      <p:cBhvr>
                                        <p:cTn id="138" dur="500" fill="hold">
                                          <p:stCondLst>
                                            <p:cond delay="0"/>
                                          </p:stCondLst>
                                        </p:cTn>
                                        <p:tgtEl>
                                          <p:spTgt spid="9"/>
                                        </p:tgtEl>
                                        <p:attrNameLst>
                                          <p:attrName>ppt_h</p:attrName>
                                        </p:attrNameLst>
                                      </p:cBhvr>
                                      <p:tavLst>
                                        <p:tav tm="0">
                                          <p:val>
                                            <p:strVal val="ppt_h"/>
                                          </p:val>
                                        </p:tav>
                                        <p:tav tm="100000">
                                          <p:val>
                                            <p:strVal val="#ppt_h*0.5991697"/>
                                          </p:val>
                                        </p:tav>
                                      </p:tavLst>
                                    </p:anim>
                                    <p:anim to="" calcmode="lin" valueType="num">
                                      <p:cBhvr>
                                        <p:cTn id="139" dur="500" fill="hold">
                                          <p:stCondLst>
                                            <p:cond delay="0"/>
                                          </p:stCondLst>
                                        </p:cTn>
                                        <p:tgtEl>
                                          <p:spTgt spid="9"/>
                                        </p:tgtEl>
                                        <p:attrNameLst>
                                          <p:attrName>ppt_x</p:attrName>
                                        </p:attrNameLst>
                                      </p:cBhvr>
                                      <p:tavLst>
                                        <p:tav tm="0">
                                          <p:val>
                                            <p:strVal val="ppt_x"/>
                                          </p:val>
                                        </p:tav>
                                        <p:tav tm="100000">
                                          <p:val>
                                            <p:fltVal val="-0.23084"/>
                                          </p:val>
                                        </p:tav>
                                      </p:tavLst>
                                    </p:anim>
                                    <p:anim to="" calcmode="lin" valueType="num">
                                      <p:cBhvr>
                                        <p:cTn id="140" dur="500" fill="hold">
                                          <p:stCondLst>
                                            <p:cond delay="0"/>
                                          </p:stCondLst>
                                        </p:cTn>
                                        <p:tgtEl>
                                          <p:spTgt spid="9"/>
                                        </p:tgtEl>
                                        <p:attrNameLst>
                                          <p:attrName>ppt_y</p:attrName>
                                        </p:attrNameLst>
                                      </p:cBhvr>
                                      <p:tavLst>
                                        <p:tav tm="0">
                                          <p:val>
                                            <p:strVal val="ppt_y"/>
                                          </p:val>
                                        </p:tav>
                                        <p:tav tm="100000">
                                          <p:val>
                                            <p:fltVal val="0.37927"/>
                                          </p:val>
                                        </p:tav>
                                      </p:tavLst>
                                    </p:anim>
                                    <p:anim to="" calcmode="lin" valueType="num">
                                      <p:cBhvr>
                                        <p:cTn id="141"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500" fill="hold">
                                          <p:stCondLst>
                                            <p:cond delay="0"/>
                                          </p:stCondLst>
                                        </p:cTn>
                                        <p:tgtEl>
                                          <p:spTgt spid="15"/>
                                        </p:tgtEl>
                                        <p:attrNameLst>
                                          <p:attrName>ppt_x</p:attrName>
                                        </p:attrNameLst>
                                      </p:cBhvr>
                                      <p:tavLst>
                                        <p:tav tm="0">
                                          <p:val>
                                            <p:fltVal val="0.48901"/>
                                          </p:val>
                                        </p:tav>
                                        <p:tav tm="100000">
                                          <p:val>
                                            <p:fltVal val="0.48901"/>
                                          </p:val>
                                        </p:tav>
                                      </p:tavLst>
                                    </p:anim>
                                    <p:anim calcmode="lin" valueType="num">
                                      <p:cBhvr additive="base">
                                        <p:cTn id="147" dur="500" fill="hold">
                                          <p:stCondLst>
                                            <p:cond delay="0"/>
                                          </p:stCondLst>
                                        </p:cTn>
                                        <p:tgtEl>
                                          <p:spTgt spid="15"/>
                                        </p:tgtEl>
                                        <p:attrNameLst>
                                          <p:attrName>ppt_y</p:attrName>
                                        </p:attrNameLst>
                                      </p:cBhvr>
                                      <p:tavLst>
                                        <p:tav tm="0">
                                          <p:val>
                                            <p:fltVal val="1.5"/>
                                          </p:val>
                                        </p:tav>
                                        <p:tav tm="100000">
                                          <p:val>
                                            <p:fltVal val="0.5"/>
                                          </p:val>
                                        </p:tav>
                                      </p:tavLst>
                                    </p:anim>
                                    <p:anim to="" calcmode="lin" valueType="num">
                                      <p:cBhvr>
                                        <p:cTn id="148" dur="500" fill="hold">
                                          <p:stCondLst>
                                            <p:cond delay="0"/>
                                          </p:stCondLst>
                                        </p:cTn>
                                        <p:tgtEl>
                                          <p:spTgt spid="15"/>
                                        </p:tgtEl>
                                        <p:attrNameLst>
                                          <p:attrName>ppt_w</p:attrName>
                                        </p:attrNameLst>
                                      </p:cBhvr>
                                      <p:tavLst>
                                        <p:tav tm="0">
                                          <p:val>
                                            <p:intVal val="0"/>
                                          </p:val>
                                        </p:tav>
                                        <p:tav tm="50000">
                                          <p:val>
                                            <p:strVal val="#ppt_w*1.2 *1"/>
                                          </p:val>
                                        </p:tav>
                                        <p:tav tm="100000">
                                          <p:val>
                                            <p:strVal val="#ppt_w*1"/>
                                          </p:val>
                                        </p:tav>
                                      </p:tavLst>
                                    </p:anim>
                                    <p:anim to="" calcmode="lin" valueType="num">
                                      <p:cBhvr>
                                        <p:cTn id="149" dur="500" fill="hold">
                                          <p:stCondLst>
                                            <p:cond delay="0"/>
                                          </p:stCondLst>
                                        </p:cTn>
                                        <p:tgtEl>
                                          <p:spTgt spid="15"/>
                                        </p:tgtEl>
                                        <p:attrNameLst>
                                          <p:attrName>ppt_h</p:attrName>
                                        </p:attrNameLst>
                                      </p:cBhvr>
                                      <p:tavLst>
                                        <p:tav tm="0">
                                          <p:val>
                                            <p:intVal val="0"/>
                                          </p:val>
                                        </p:tav>
                                        <p:tav tm="50000">
                                          <p:val>
                                            <p:strVal val="#ppt_h*1.2*1"/>
                                          </p:val>
                                        </p:tav>
                                        <p:tav tm="100000">
                                          <p:val>
                                            <p:strVal val="#ppt_h*1"/>
                                          </p:val>
                                        </p:tav>
                                      </p:tavLst>
                                    </p:anim>
                                  </p:childTnLst>
                                </p:cTn>
                              </p:par>
                              <p:par>
                                <p:cTn id="150" presetID="0" presetClass="entr" presetSubtype="0" fill="hold" grpId="1" nodeType="withEffect">
                                  <p:stCondLst>
                                    <p:cond delay="0"/>
                                  </p:stCondLst>
                                  <p:childTnLst>
                                    <p:anim to="" calcmode="lin" valueType="num">
                                      <p:cBhvr>
                                        <p:cTn id="151" dur="500" fill="hold">
                                          <p:stCondLst>
                                            <p:cond delay="0"/>
                                          </p:stCondLst>
                                        </p:cTn>
                                        <p:tgtEl>
                                          <p:spTgt spid="14"/>
                                        </p:tgtEl>
                                        <p:attrNameLst>
                                          <p:attrName>ppt_x</p:attrName>
                                        </p:attrNameLst>
                                      </p:cBhvr>
                                      <p:tavLst>
                                        <p:tav tm="0">
                                          <p:val>
                                            <p:strVal val="ppt_x"/>
                                          </p:val>
                                        </p:tav>
                                        <p:tav tm="100000">
                                          <p:val>
                                            <p:fltVal val="0.40627"/>
                                          </p:val>
                                        </p:tav>
                                      </p:tavLst>
                                    </p:anim>
                                    <p:anim to="" calcmode="lin" valueType="num">
                                      <p:cBhvr>
                                        <p:cTn id="152" dur="500" fill="hold">
                                          <p:stCondLst>
                                            <p:cond delay="0"/>
                                          </p:stCondLst>
                                        </p:cTn>
                                        <p:tgtEl>
                                          <p:spTgt spid="14"/>
                                        </p:tgtEl>
                                        <p:attrNameLst>
                                          <p:attrName>ppt_y</p:attrName>
                                        </p:attrNameLst>
                                      </p:cBhvr>
                                      <p:tavLst>
                                        <p:tav tm="0">
                                          <p:val>
                                            <p:strVal val="ppt_y"/>
                                          </p:val>
                                        </p:tav>
                                        <p:tav tm="100000">
                                          <p:val>
                                            <p:fltVal val="0.35119"/>
                                          </p:val>
                                        </p:tav>
                                      </p:tavLst>
                                    </p:anim>
                                    <p:anim to="" calcmode="lin" valueType="num">
                                      <p:cBhvr>
                                        <p:cTn id="153"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154" presetID="0" presetClass="entr" presetSubtype="0" fill="hold" grpId="2" nodeType="withEffect">
                                  <p:stCondLst>
                                    <p:cond delay="0"/>
                                  </p:stCondLst>
                                  <p:childTnLst>
                                    <p:anim to="" calcmode="lin" valueType="num">
                                      <p:cBhvr>
                                        <p:cTn id="155" dur="500" fill="hold">
                                          <p:stCondLst>
                                            <p:cond delay="0"/>
                                          </p:stCondLst>
                                        </p:cTn>
                                        <p:tgtEl>
                                          <p:spTgt spid="13"/>
                                        </p:tgtEl>
                                        <p:attrNameLst>
                                          <p:attrName>ppt_x</p:attrName>
                                        </p:attrNameLst>
                                      </p:cBhvr>
                                      <p:tavLst>
                                        <p:tav tm="0">
                                          <p:val>
                                            <p:strVal val="ppt_x"/>
                                          </p:val>
                                        </p:tav>
                                        <p:tav tm="100000">
                                          <p:val>
                                            <p:fltVal val="0.1719"/>
                                          </p:val>
                                        </p:tav>
                                      </p:tavLst>
                                    </p:anim>
                                    <p:anim to="" calcmode="lin" valueType="num">
                                      <p:cBhvr>
                                        <p:cTn id="156" dur="500" fill="hold">
                                          <p:stCondLst>
                                            <p:cond delay="0"/>
                                          </p:stCondLst>
                                        </p:cTn>
                                        <p:tgtEl>
                                          <p:spTgt spid="13"/>
                                        </p:tgtEl>
                                        <p:attrNameLst>
                                          <p:attrName>ppt_y</p:attrName>
                                        </p:attrNameLst>
                                      </p:cBhvr>
                                      <p:tavLst>
                                        <p:tav tm="0">
                                          <p:val>
                                            <p:strVal val="ppt_y"/>
                                          </p:val>
                                        </p:tav>
                                        <p:tav tm="100000">
                                          <p:val>
                                            <p:fltVal val="0.15442"/>
                                          </p:val>
                                        </p:tav>
                                      </p:tavLst>
                                    </p:anim>
                                    <p:anim to="" calcmode="lin" valueType="num">
                                      <p:cBhvr>
                                        <p:cTn id="157"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158" presetID="0" presetClass="entr" presetSubtype="0" fill="hold" grpId="3" nodeType="withEffect">
                                  <p:stCondLst>
                                    <p:cond delay="0"/>
                                  </p:stCondLst>
                                  <p:childTnLst>
                                    <p:anim to="" calcmode="lin" valueType="num">
                                      <p:cBhvr>
                                        <p:cTn id="159" dur="500" fill="hold">
                                          <p:stCondLst>
                                            <p:cond delay="0"/>
                                          </p:stCondLst>
                                        </p:cTn>
                                        <p:tgtEl>
                                          <p:spTgt spid="12"/>
                                        </p:tgtEl>
                                        <p:attrNameLst>
                                          <p:attrName>ppt_x</p:attrName>
                                        </p:attrNameLst>
                                      </p:cBhvr>
                                      <p:tavLst>
                                        <p:tav tm="0">
                                          <p:val>
                                            <p:strVal val="ppt_x"/>
                                          </p:val>
                                        </p:tav>
                                        <p:tav tm="100000">
                                          <p:val>
                                            <p:fltVal val="0.03713"/>
                                          </p:val>
                                        </p:tav>
                                      </p:tavLst>
                                    </p:anim>
                                    <p:anim to="" calcmode="lin" valueType="num">
                                      <p:cBhvr>
                                        <p:cTn id="160" dur="500" fill="hold">
                                          <p:stCondLst>
                                            <p:cond delay="0"/>
                                          </p:stCondLst>
                                        </p:cTn>
                                        <p:tgtEl>
                                          <p:spTgt spid="12"/>
                                        </p:tgtEl>
                                        <p:attrNameLst>
                                          <p:attrName>ppt_y</p:attrName>
                                        </p:attrNameLst>
                                      </p:cBhvr>
                                      <p:tavLst>
                                        <p:tav tm="0">
                                          <p:val>
                                            <p:strVal val="ppt_y"/>
                                          </p:val>
                                        </p:tav>
                                        <p:tav tm="100000">
                                          <p:val>
                                            <p:fltVal val="-0.51256"/>
                                          </p:val>
                                        </p:tav>
                                      </p:tavLst>
                                    </p:anim>
                                    <p:anim to="" calcmode="lin" valueType="num">
                                      <p:cBhvr>
                                        <p:cTn id="161"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62" presetID="0" presetClass="entr" presetSubtype="0" fill="hold" grpId="4" nodeType="withEffect">
                                  <p:stCondLst>
                                    <p:cond delay="0"/>
                                  </p:stCondLst>
                                  <p:childTnLst>
                                    <p:anim to="" calcmode="lin" valueType="num">
                                      <p:cBhvr>
                                        <p:cTn id="163" dur="500" fill="hold">
                                          <p:stCondLst>
                                            <p:cond delay="0"/>
                                          </p:stCondLst>
                                        </p:cTn>
                                        <p:tgtEl>
                                          <p:spTgt spid="11"/>
                                        </p:tgtEl>
                                        <p:attrNameLst>
                                          <p:attrName>ppt_x</p:attrName>
                                        </p:attrNameLst>
                                      </p:cBhvr>
                                      <p:tavLst>
                                        <p:tav tm="0">
                                          <p:val>
                                            <p:strVal val="ppt_x"/>
                                          </p:val>
                                        </p:tav>
                                        <p:tav tm="100000">
                                          <p:val>
                                            <p:fltVal val="-0.09129"/>
                                          </p:val>
                                        </p:tav>
                                      </p:tavLst>
                                    </p:anim>
                                    <p:anim to="" calcmode="lin" valueType="num">
                                      <p:cBhvr>
                                        <p:cTn id="164" dur="500" fill="hold">
                                          <p:stCondLst>
                                            <p:cond delay="0"/>
                                          </p:stCondLst>
                                        </p:cTn>
                                        <p:tgtEl>
                                          <p:spTgt spid="11"/>
                                        </p:tgtEl>
                                        <p:attrNameLst>
                                          <p:attrName>ppt_y</p:attrName>
                                        </p:attrNameLst>
                                      </p:cBhvr>
                                      <p:tavLst>
                                        <p:tav tm="0">
                                          <p:val>
                                            <p:strVal val="ppt_y"/>
                                          </p:val>
                                        </p:tav>
                                        <p:tav tm="100000">
                                          <p:val>
                                            <p:fltVal val="0.17523"/>
                                          </p:val>
                                        </p:tav>
                                      </p:tavLst>
                                    </p:anim>
                                    <p:anim to="" calcmode="lin" valueType="num">
                                      <p:cBhvr>
                                        <p:cTn id="165"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66" presetID="0" presetClass="entr" presetSubtype="0" fill="hold" grpId="5" nodeType="withEffect">
                                  <p:stCondLst>
                                    <p:cond delay="0"/>
                                  </p:stCondLst>
                                  <p:childTnLst>
                                    <p:anim to="" calcmode="lin" valueType="num">
                                      <p:cBhvr>
                                        <p:cTn id="167" dur="500" fill="hold">
                                          <p:stCondLst>
                                            <p:cond delay="0"/>
                                          </p:stCondLst>
                                        </p:cTn>
                                        <p:tgtEl>
                                          <p:spTgt spid="10"/>
                                        </p:tgtEl>
                                        <p:attrNameLst>
                                          <p:attrName>ppt_x</p:attrName>
                                        </p:attrNameLst>
                                      </p:cBhvr>
                                      <p:tavLst>
                                        <p:tav tm="0">
                                          <p:val>
                                            <p:strVal val="ppt_x"/>
                                          </p:val>
                                        </p:tav>
                                        <p:tav tm="100000">
                                          <p:val>
                                            <p:fltVal val="-0.18318"/>
                                          </p:val>
                                        </p:tav>
                                      </p:tavLst>
                                    </p:anim>
                                    <p:anim to="" calcmode="lin" valueType="num">
                                      <p:cBhvr>
                                        <p:cTn id="168" dur="500" fill="hold">
                                          <p:stCondLst>
                                            <p:cond delay="0"/>
                                          </p:stCondLst>
                                        </p:cTn>
                                        <p:tgtEl>
                                          <p:spTgt spid="10"/>
                                        </p:tgtEl>
                                        <p:attrNameLst>
                                          <p:attrName>ppt_y</p:attrName>
                                        </p:attrNameLst>
                                      </p:cBhvr>
                                      <p:tavLst>
                                        <p:tav tm="0">
                                          <p:val>
                                            <p:strVal val="ppt_y"/>
                                          </p:val>
                                        </p:tav>
                                        <p:tav tm="100000">
                                          <p:val>
                                            <p:fltVal val="-0.39729"/>
                                          </p:val>
                                        </p:tav>
                                      </p:tavLst>
                                    </p:anim>
                                    <p:anim to="" calcmode="lin" valueType="num">
                                      <p:cBhvr>
                                        <p:cTn id="169"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70" presetID="0" presetClass="entr" presetSubtype="0" fill="hold" grpId="6" nodeType="withEffect">
                                  <p:stCondLst>
                                    <p:cond delay="0"/>
                                  </p:stCondLst>
                                  <p:childTnLst>
                                    <p:anim to="" calcmode="lin" valueType="num">
                                      <p:cBhvr>
                                        <p:cTn id="171" dur="500" fill="hold">
                                          <p:stCondLst>
                                            <p:cond delay="0"/>
                                          </p:stCondLst>
                                        </p:cTn>
                                        <p:tgtEl>
                                          <p:spTgt spid="9"/>
                                        </p:tgtEl>
                                        <p:attrNameLst>
                                          <p:attrName>ppt_x</p:attrName>
                                        </p:attrNameLst>
                                      </p:cBhvr>
                                      <p:tavLst>
                                        <p:tav tm="0">
                                          <p:val>
                                            <p:strVal val="ppt_x"/>
                                          </p:val>
                                        </p:tav>
                                        <p:tav tm="100000">
                                          <p:val>
                                            <p:fltVal val="-0.23084"/>
                                          </p:val>
                                        </p:tav>
                                      </p:tavLst>
                                    </p:anim>
                                    <p:anim to="" calcmode="lin" valueType="num">
                                      <p:cBhvr>
                                        <p:cTn id="172" dur="500" fill="hold">
                                          <p:stCondLst>
                                            <p:cond delay="0"/>
                                          </p:stCondLst>
                                        </p:cTn>
                                        <p:tgtEl>
                                          <p:spTgt spid="9"/>
                                        </p:tgtEl>
                                        <p:attrNameLst>
                                          <p:attrName>ppt_y</p:attrName>
                                        </p:attrNameLst>
                                      </p:cBhvr>
                                      <p:tavLst>
                                        <p:tav tm="0">
                                          <p:val>
                                            <p:strVal val="ppt_y"/>
                                          </p:val>
                                        </p:tav>
                                        <p:tav tm="100000">
                                          <p:val>
                                            <p:fltVal val="0.23046"/>
                                          </p:val>
                                        </p:tav>
                                      </p:tavLst>
                                    </p:anim>
                                    <p:anim to="" calcmode="lin" valueType="num">
                                      <p:cBhvr>
                                        <p:cTn id="173"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16"/>
                                        </p:tgtEl>
                                        <p:attrNameLst>
                                          <p:attrName>style.visibility</p:attrName>
                                        </p:attrNameLst>
                                      </p:cBhvr>
                                      <p:to>
                                        <p:strVal val="visible"/>
                                      </p:to>
                                    </p:set>
                                    <p:anim calcmode="lin" valueType="num">
                                      <p:cBhvr additive="base">
                                        <p:cTn id="178" dur="500" fill="hold">
                                          <p:stCondLst>
                                            <p:cond delay="0"/>
                                          </p:stCondLst>
                                        </p:cTn>
                                        <p:tgtEl>
                                          <p:spTgt spid="16"/>
                                        </p:tgtEl>
                                        <p:attrNameLst>
                                          <p:attrName>ppt_x</p:attrName>
                                        </p:attrNameLst>
                                      </p:cBhvr>
                                      <p:tavLst>
                                        <p:tav tm="0">
                                          <p:val>
                                            <p:fltVal val="0.5"/>
                                          </p:val>
                                        </p:tav>
                                        <p:tav tm="100000">
                                          <p:val>
                                            <p:fltVal val="0.5"/>
                                          </p:val>
                                        </p:tav>
                                      </p:tavLst>
                                    </p:anim>
                                    <p:anim calcmode="lin" valueType="num">
                                      <p:cBhvr additive="base">
                                        <p:cTn id="179" dur="500" fill="hold">
                                          <p:stCondLst>
                                            <p:cond delay="0"/>
                                          </p:stCondLst>
                                        </p:cTn>
                                        <p:tgtEl>
                                          <p:spTgt spid="16"/>
                                        </p:tgtEl>
                                        <p:attrNameLst>
                                          <p:attrName>ppt_y</p:attrName>
                                        </p:attrNameLst>
                                      </p:cBhvr>
                                      <p:tavLst>
                                        <p:tav tm="0" fmla="0.5-(#ppt_h*0.76)/2*((1.5-1.5*$)^3-(1.5-1.5*$)^2)*8/9">
                                          <p:val>
                                            <p:intVal val="0"/>
                                          </p:val>
                                        </p:tav>
                                        <p:tav tm="100000">
                                          <p:val>
                                            <p:fltVal val="1"/>
                                          </p:val>
                                        </p:tav>
                                      </p:tavLst>
                                    </p:anim>
                                    <p:anim to="" calcmode="lin" valueType="num">
                                      <p:cBhvr>
                                        <p:cTn id="180" dur="500" fill="hold">
                                          <p:stCondLst>
                                            <p:cond delay="0"/>
                                          </p:stCondLst>
                                        </p:cTn>
                                        <p:tgtEl>
                                          <p:spTgt spid="16"/>
                                        </p:tgtEl>
                                        <p:attrNameLst>
                                          <p:attrName>ppt_w</p:attrName>
                                        </p:attrNameLst>
                                      </p:cBhvr>
                                      <p:tavLst>
                                        <p:tav tm="0">
                                          <p:val>
                                            <p:strVal val="#ppt_w"/>
                                          </p:val>
                                        </p:tav>
                                        <p:tav tm="100000">
                                          <p:val>
                                            <p:strVal val="#ppt_w*0.762409"/>
                                          </p:val>
                                        </p:tav>
                                      </p:tavLst>
                                    </p:anim>
                                    <p:anim to="" calcmode="lin" valueType="num">
                                      <p:cBhvr>
                                        <p:cTn id="181" dur="500" fill="hold">
                                          <p:stCondLst>
                                            <p:cond delay="0"/>
                                          </p:stCondLst>
                                        </p:cTn>
                                        <p:tgtEl>
                                          <p:spTgt spid="16"/>
                                        </p:tgtEl>
                                        <p:attrNameLst>
                                          <p:attrName>ppt_h</p:attrName>
                                        </p:attrNameLst>
                                      </p:cBhvr>
                                      <p:tavLst>
                                        <p:tav tm="0" fmla="(#ppt_h*0.76)-(#ppt_h*0.76)*((1.5-1.5*$)^3-(1.5-1.5*$)^2)">
                                          <p:val>
                                            <p:intVal val="0"/>
                                          </p:val>
                                        </p:tav>
                                        <p:tav tm="100000">
                                          <p:val>
                                            <p:fltVal val="1"/>
                                          </p:val>
                                        </p:tav>
                                      </p:tavLst>
                                    </p:anim>
                                    <p:animEffect filter="fade">
                                      <p:cBhvr>
                                        <p:cTn id="182" dur="500">
                                          <p:stCondLst>
                                            <p:cond delay="0"/>
                                          </p:stCondLst>
                                        </p:cTn>
                                        <p:tgtEl>
                                          <p:spTgt spid="16"/>
                                        </p:tgtEl>
                                      </p:cBhvr>
                                    </p:animEffect>
                                  </p:childTnLst>
                                </p:cTn>
                              </p:par>
                              <p:par>
                                <p:cTn id="183" presetID="0" presetClass="entr" presetSubtype="0" fill="hold" grpId="1" nodeType="withEffect">
                                  <p:stCondLst>
                                    <p:cond delay="0"/>
                                  </p:stCondLst>
                                  <p:childTnLst>
                                    <p:anim to="" calcmode="lin" valueType="num">
                                      <p:cBhvr>
                                        <p:cTn id="184" dur="500" fill="hold">
                                          <p:stCondLst>
                                            <p:cond delay="0"/>
                                          </p:stCondLst>
                                        </p:cTn>
                                        <p:tgtEl>
                                          <p:spTgt spid="15"/>
                                        </p:tgtEl>
                                        <p:attrNameLst>
                                          <p:attrName>ppt_w</p:attrName>
                                        </p:attrNameLst>
                                      </p:cBhvr>
                                      <p:tavLst>
                                        <p:tav tm="0">
                                          <p:val>
                                            <p:strVal val="ppt_w"/>
                                          </p:val>
                                        </p:tav>
                                        <p:tav tm="100000">
                                          <p:val>
                                            <p:strVal val="#ppt_w*0.762409"/>
                                          </p:val>
                                        </p:tav>
                                      </p:tavLst>
                                    </p:anim>
                                    <p:anim to="" calcmode="lin" valueType="num">
                                      <p:cBhvr>
                                        <p:cTn id="185" dur="500" fill="hold">
                                          <p:stCondLst>
                                            <p:cond delay="0"/>
                                          </p:stCondLst>
                                        </p:cTn>
                                        <p:tgtEl>
                                          <p:spTgt spid="15"/>
                                        </p:tgtEl>
                                        <p:attrNameLst>
                                          <p:attrName>ppt_h</p:attrName>
                                        </p:attrNameLst>
                                      </p:cBhvr>
                                      <p:tavLst>
                                        <p:tav tm="0">
                                          <p:val>
                                            <p:strVal val="ppt_h"/>
                                          </p:val>
                                        </p:tav>
                                        <p:tav tm="100000">
                                          <p:val>
                                            <p:strVal val="#ppt_h*0.762409"/>
                                          </p:val>
                                        </p:tav>
                                      </p:tavLst>
                                    </p:anim>
                                    <p:anim to="" calcmode="lin" valueType="num">
                                      <p:cBhvr>
                                        <p:cTn id="186" dur="500" fill="hold">
                                          <p:stCondLst>
                                            <p:cond delay="0"/>
                                          </p:stCondLst>
                                        </p:cTn>
                                        <p:tgtEl>
                                          <p:spTgt spid="15"/>
                                        </p:tgtEl>
                                        <p:attrNameLst>
                                          <p:attrName>ppt_x</p:attrName>
                                        </p:attrNameLst>
                                      </p:cBhvr>
                                      <p:tavLst>
                                        <p:tav tm="0">
                                          <p:val>
                                            <p:strVal val="ppt_x"/>
                                          </p:val>
                                        </p:tav>
                                        <p:tav tm="100000">
                                          <p:val>
                                            <p:fltVal val="0.39659"/>
                                          </p:val>
                                        </p:tav>
                                      </p:tavLst>
                                    </p:anim>
                                    <p:anim to="" calcmode="lin" valueType="num">
                                      <p:cBhvr>
                                        <p:cTn id="187" dur="500" fill="hold">
                                          <p:stCondLst>
                                            <p:cond delay="0"/>
                                          </p:stCondLst>
                                        </p:cTn>
                                        <p:tgtEl>
                                          <p:spTgt spid="15"/>
                                        </p:tgtEl>
                                        <p:attrNameLst>
                                          <p:attrName>ppt_y</p:attrName>
                                        </p:attrNameLst>
                                      </p:cBhvr>
                                      <p:tavLst>
                                        <p:tav tm="0">
                                          <p:val>
                                            <p:strVal val="ppt_y"/>
                                          </p:val>
                                        </p:tav>
                                        <p:tav tm="100000">
                                          <p:val>
                                            <p:fltVal val="0.41305"/>
                                          </p:val>
                                        </p:tav>
                                      </p:tavLst>
                                    </p:anim>
                                    <p:anim to="" calcmode="lin" valueType="num">
                                      <p:cBhvr>
                                        <p:cTn id="188" dur="500" fill="hold">
                                          <p:stCondLst>
                                            <p:cond delay="0"/>
                                          </p:stCondLst>
                                        </p:cTn>
                                        <p:tgtEl>
                                          <p:spTgt spid="15"/>
                                        </p:tgtEl>
                                        <p:attrNameLst>
                                          <p:attrName>transform.rotation_z</p:attrName>
                                        </p:attrNameLst>
                                      </p:cBhvr>
                                      <p:tavLst>
                                        <p:tav tm="0">
                                          <p:val>
                                            <p:strVal val="ppt_r"/>
                                          </p:val>
                                        </p:tav>
                                        <p:tav tm="100000">
                                          <p:val>
                                            <p:fltVal val="0"/>
                                          </p:val>
                                        </p:tav>
                                      </p:tavLst>
                                    </p:anim>
                                  </p:childTnLst>
                                </p:cTn>
                              </p:par>
                              <p:par>
                                <p:cTn id="189" presetID="0" presetClass="entr" presetSubtype="0" fill="hold" grpId="2" nodeType="withEffect">
                                  <p:stCondLst>
                                    <p:cond delay="0"/>
                                  </p:stCondLst>
                                  <p:childTnLst>
                                    <p:anim to="" calcmode="lin" valueType="num">
                                      <p:cBhvr>
                                        <p:cTn id="190" dur="500" fill="hold">
                                          <p:stCondLst>
                                            <p:cond delay="0"/>
                                          </p:stCondLst>
                                        </p:cTn>
                                        <p:tgtEl>
                                          <p:spTgt spid="14"/>
                                        </p:tgtEl>
                                        <p:attrNameLst>
                                          <p:attrName>ppt_w</p:attrName>
                                        </p:attrNameLst>
                                      </p:cBhvr>
                                      <p:tavLst>
                                        <p:tav tm="0">
                                          <p:val>
                                            <p:strVal val="ppt_w"/>
                                          </p:val>
                                        </p:tav>
                                        <p:tav tm="100000">
                                          <p:val>
                                            <p:strVal val="#ppt_w*1.113656"/>
                                          </p:val>
                                        </p:tav>
                                      </p:tavLst>
                                    </p:anim>
                                    <p:anim to="" calcmode="lin" valueType="num">
                                      <p:cBhvr>
                                        <p:cTn id="191" dur="500" fill="hold">
                                          <p:stCondLst>
                                            <p:cond delay="0"/>
                                          </p:stCondLst>
                                        </p:cTn>
                                        <p:tgtEl>
                                          <p:spTgt spid="14"/>
                                        </p:tgtEl>
                                        <p:attrNameLst>
                                          <p:attrName>ppt_h</p:attrName>
                                        </p:attrNameLst>
                                      </p:cBhvr>
                                      <p:tavLst>
                                        <p:tav tm="0">
                                          <p:val>
                                            <p:strVal val="ppt_h"/>
                                          </p:val>
                                        </p:tav>
                                        <p:tav tm="100000">
                                          <p:val>
                                            <p:strVal val="#ppt_h*1.113656"/>
                                          </p:val>
                                        </p:tav>
                                      </p:tavLst>
                                    </p:anim>
                                    <p:anim to="" calcmode="lin" valueType="num">
                                      <p:cBhvr>
                                        <p:cTn id="192" dur="500" fill="hold">
                                          <p:stCondLst>
                                            <p:cond delay="0"/>
                                          </p:stCondLst>
                                        </p:cTn>
                                        <p:tgtEl>
                                          <p:spTgt spid="14"/>
                                        </p:tgtEl>
                                        <p:attrNameLst>
                                          <p:attrName>ppt_x</p:attrName>
                                        </p:attrNameLst>
                                      </p:cBhvr>
                                      <p:tavLst>
                                        <p:tav tm="0">
                                          <p:val>
                                            <p:strVal val="ppt_x"/>
                                          </p:val>
                                        </p:tav>
                                        <p:tav tm="100000">
                                          <p:val>
                                            <p:fltVal val="0.3335"/>
                                          </p:val>
                                        </p:tav>
                                      </p:tavLst>
                                    </p:anim>
                                    <p:anim to="" calcmode="lin" valueType="num">
                                      <p:cBhvr>
                                        <p:cTn id="193" dur="500" fill="hold">
                                          <p:stCondLst>
                                            <p:cond delay="0"/>
                                          </p:stCondLst>
                                        </p:cTn>
                                        <p:tgtEl>
                                          <p:spTgt spid="14"/>
                                        </p:tgtEl>
                                        <p:attrNameLst>
                                          <p:attrName>ppt_y</p:attrName>
                                        </p:attrNameLst>
                                      </p:cBhvr>
                                      <p:tavLst>
                                        <p:tav tm="0">
                                          <p:val>
                                            <p:strVal val="ppt_y"/>
                                          </p:val>
                                        </p:tav>
                                        <p:tav tm="100000">
                                          <p:val>
                                            <p:fltVal val="0.2996"/>
                                          </p:val>
                                        </p:tav>
                                      </p:tavLst>
                                    </p:anim>
                                    <p:anim to="" calcmode="lin" valueType="num">
                                      <p:cBhvr>
                                        <p:cTn id="194" dur="500" fill="hold">
                                          <p:stCondLst>
                                            <p:cond delay="0"/>
                                          </p:stCondLst>
                                        </p:cTn>
                                        <p:tgtEl>
                                          <p:spTgt spid="14"/>
                                        </p:tgtEl>
                                        <p:attrNameLst>
                                          <p:attrName>transform.rotation_z</p:attrName>
                                        </p:attrNameLst>
                                      </p:cBhvr>
                                      <p:tavLst>
                                        <p:tav tm="0">
                                          <p:val>
                                            <p:strVal val="ppt_r"/>
                                          </p:val>
                                        </p:tav>
                                        <p:tav tm="100000">
                                          <p:val>
                                            <p:fltVal val="0"/>
                                          </p:val>
                                        </p:tav>
                                      </p:tavLst>
                                    </p:anim>
                                  </p:childTnLst>
                                </p:cTn>
                              </p:par>
                              <p:par>
                                <p:cTn id="195" presetID="0" presetClass="entr" presetSubtype="0" fill="hold" grpId="3" nodeType="withEffect">
                                  <p:stCondLst>
                                    <p:cond delay="0"/>
                                  </p:stCondLst>
                                  <p:childTnLst>
                                    <p:anim to="" calcmode="lin" valueType="num">
                                      <p:cBhvr>
                                        <p:cTn id="196" dur="500" fill="hold">
                                          <p:stCondLst>
                                            <p:cond delay="0"/>
                                          </p:stCondLst>
                                        </p:cTn>
                                        <p:tgtEl>
                                          <p:spTgt spid="13"/>
                                        </p:tgtEl>
                                        <p:attrNameLst>
                                          <p:attrName>ppt_w</p:attrName>
                                        </p:attrNameLst>
                                      </p:cBhvr>
                                      <p:tavLst>
                                        <p:tav tm="0">
                                          <p:val>
                                            <p:strVal val="ppt_w"/>
                                          </p:val>
                                        </p:tav>
                                        <p:tav tm="100000">
                                          <p:val>
                                            <p:strVal val="#ppt_w*1.100125"/>
                                          </p:val>
                                        </p:tav>
                                      </p:tavLst>
                                    </p:anim>
                                    <p:anim to="" calcmode="lin" valueType="num">
                                      <p:cBhvr>
                                        <p:cTn id="197" dur="500" fill="hold">
                                          <p:stCondLst>
                                            <p:cond delay="0"/>
                                          </p:stCondLst>
                                        </p:cTn>
                                        <p:tgtEl>
                                          <p:spTgt spid="13"/>
                                        </p:tgtEl>
                                        <p:attrNameLst>
                                          <p:attrName>ppt_h</p:attrName>
                                        </p:attrNameLst>
                                      </p:cBhvr>
                                      <p:tavLst>
                                        <p:tav tm="0">
                                          <p:val>
                                            <p:strVal val="ppt_h"/>
                                          </p:val>
                                        </p:tav>
                                        <p:tav tm="100000">
                                          <p:val>
                                            <p:strVal val="#ppt_h*1.100125"/>
                                          </p:val>
                                        </p:tav>
                                      </p:tavLst>
                                    </p:anim>
                                    <p:anim to="" calcmode="lin" valueType="num">
                                      <p:cBhvr>
                                        <p:cTn id="198" dur="500" fill="hold">
                                          <p:stCondLst>
                                            <p:cond delay="0"/>
                                          </p:stCondLst>
                                        </p:cTn>
                                        <p:tgtEl>
                                          <p:spTgt spid="13"/>
                                        </p:tgtEl>
                                        <p:attrNameLst>
                                          <p:attrName>ppt_x</p:attrName>
                                        </p:attrNameLst>
                                      </p:cBhvr>
                                      <p:tavLst>
                                        <p:tav tm="0">
                                          <p:val>
                                            <p:strVal val="ppt_x"/>
                                          </p:val>
                                        </p:tav>
                                        <p:tav tm="100000">
                                          <p:val>
                                            <p:fltVal val="0.15482"/>
                                          </p:val>
                                        </p:tav>
                                      </p:tavLst>
                                    </p:anim>
                                    <p:anim to="" calcmode="lin" valueType="num">
                                      <p:cBhvr>
                                        <p:cTn id="199" dur="500" fill="hold">
                                          <p:stCondLst>
                                            <p:cond delay="0"/>
                                          </p:stCondLst>
                                        </p:cTn>
                                        <p:tgtEl>
                                          <p:spTgt spid="13"/>
                                        </p:tgtEl>
                                        <p:attrNameLst>
                                          <p:attrName>ppt_y</p:attrName>
                                        </p:attrNameLst>
                                      </p:cBhvr>
                                      <p:tavLst>
                                        <p:tav tm="0">
                                          <p:val>
                                            <p:strVal val="ppt_y"/>
                                          </p:val>
                                        </p:tav>
                                        <p:tav tm="100000">
                                          <p:val>
                                            <p:fltVal val="0.14958"/>
                                          </p:val>
                                        </p:tav>
                                      </p:tavLst>
                                    </p:anim>
                                    <p:anim to="" calcmode="lin" valueType="num">
                                      <p:cBhvr>
                                        <p:cTn id="200" dur="500" fill="hold">
                                          <p:stCondLst>
                                            <p:cond delay="0"/>
                                          </p:stCondLst>
                                        </p:cTn>
                                        <p:tgtEl>
                                          <p:spTgt spid="13"/>
                                        </p:tgtEl>
                                        <p:attrNameLst>
                                          <p:attrName>transform.rotation_z</p:attrName>
                                        </p:attrNameLst>
                                      </p:cBhvr>
                                      <p:tavLst>
                                        <p:tav tm="0">
                                          <p:val>
                                            <p:strVal val="ppt_r"/>
                                          </p:val>
                                        </p:tav>
                                        <p:tav tm="100000">
                                          <p:val>
                                            <p:fltVal val="0"/>
                                          </p:val>
                                        </p:tav>
                                      </p:tavLst>
                                    </p:anim>
                                  </p:childTnLst>
                                </p:cTn>
                              </p:par>
                              <p:par>
                                <p:cTn id="201" presetID="0" presetClass="entr" presetSubtype="0" fill="hold" grpId="4" nodeType="withEffect">
                                  <p:stCondLst>
                                    <p:cond delay="0"/>
                                  </p:stCondLst>
                                  <p:childTnLst>
                                    <p:anim to="" calcmode="lin" valueType="num">
                                      <p:cBhvr>
                                        <p:cTn id="202" dur="500" fill="hold">
                                          <p:stCondLst>
                                            <p:cond delay="0"/>
                                          </p:stCondLst>
                                        </p:cTn>
                                        <p:tgtEl>
                                          <p:spTgt spid="12"/>
                                        </p:tgtEl>
                                        <p:attrNameLst>
                                          <p:attrName>ppt_w</p:attrName>
                                        </p:attrNameLst>
                                      </p:cBhvr>
                                      <p:tavLst>
                                        <p:tav tm="0">
                                          <p:val>
                                            <p:strVal val="ppt_w"/>
                                          </p:val>
                                        </p:tav>
                                        <p:tav tm="100000">
                                          <p:val>
                                            <p:strVal val="#ppt_w*0.8233511"/>
                                          </p:val>
                                        </p:tav>
                                      </p:tavLst>
                                    </p:anim>
                                    <p:anim to="" calcmode="lin" valueType="num">
                                      <p:cBhvr>
                                        <p:cTn id="203" dur="500" fill="hold">
                                          <p:stCondLst>
                                            <p:cond delay="0"/>
                                          </p:stCondLst>
                                        </p:cTn>
                                        <p:tgtEl>
                                          <p:spTgt spid="12"/>
                                        </p:tgtEl>
                                        <p:attrNameLst>
                                          <p:attrName>ppt_h</p:attrName>
                                        </p:attrNameLst>
                                      </p:cBhvr>
                                      <p:tavLst>
                                        <p:tav tm="0">
                                          <p:val>
                                            <p:strVal val="ppt_h"/>
                                          </p:val>
                                        </p:tav>
                                        <p:tav tm="100000">
                                          <p:val>
                                            <p:strVal val="#ppt_h*0.8233513"/>
                                          </p:val>
                                        </p:tav>
                                      </p:tavLst>
                                    </p:anim>
                                    <p:anim to="" calcmode="lin" valueType="num">
                                      <p:cBhvr>
                                        <p:cTn id="204" dur="500" fill="hold">
                                          <p:stCondLst>
                                            <p:cond delay="0"/>
                                          </p:stCondLst>
                                        </p:cTn>
                                        <p:tgtEl>
                                          <p:spTgt spid="12"/>
                                        </p:tgtEl>
                                        <p:attrNameLst>
                                          <p:attrName>ppt_x</p:attrName>
                                        </p:attrNameLst>
                                      </p:cBhvr>
                                      <p:tavLst>
                                        <p:tav tm="0">
                                          <p:val>
                                            <p:strVal val="ppt_x"/>
                                          </p:val>
                                        </p:tav>
                                        <p:tav tm="100000">
                                          <p:val>
                                            <p:fltVal val="0.05207"/>
                                          </p:val>
                                        </p:tav>
                                      </p:tavLst>
                                    </p:anim>
                                    <p:anim to="" calcmode="lin" valueType="num">
                                      <p:cBhvr>
                                        <p:cTn id="205" dur="500" fill="hold">
                                          <p:stCondLst>
                                            <p:cond delay="0"/>
                                          </p:stCondLst>
                                        </p:cTn>
                                        <p:tgtEl>
                                          <p:spTgt spid="12"/>
                                        </p:tgtEl>
                                        <p:attrNameLst>
                                          <p:attrName>ppt_y</p:attrName>
                                        </p:attrNameLst>
                                      </p:cBhvr>
                                      <p:tavLst>
                                        <p:tav tm="0">
                                          <p:val>
                                            <p:strVal val="ppt_y"/>
                                          </p:val>
                                        </p:tav>
                                        <p:tav tm="100000">
                                          <p:val>
                                            <p:fltVal val="-0.35893"/>
                                          </p:val>
                                        </p:tav>
                                      </p:tavLst>
                                    </p:anim>
                                    <p:anim to="" calcmode="lin" valueType="num">
                                      <p:cBhvr>
                                        <p:cTn id="206"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207" presetID="0" presetClass="entr" presetSubtype="0" fill="hold" grpId="5" nodeType="withEffect">
                                  <p:stCondLst>
                                    <p:cond delay="0"/>
                                  </p:stCondLst>
                                  <p:childTnLst>
                                    <p:anim to="" calcmode="lin" valueType="num">
                                      <p:cBhvr>
                                        <p:cTn id="208" dur="500" fill="hold">
                                          <p:stCondLst>
                                            <p:cond delay="0"/>
                                          </p:stCondLst>
                                        </p:cTn>
                                        <p:tgtEl>
                                          <p:spTgt spid="11"/>
                                        </p:tgtEl>
                                        <p:attrNameLst>
                                          <p:attrName>ppt_w</p:attrName>
                                        </p:attrNameLst>
                                      </p:cBhvr>
                                      <p:tavLst>
                                        <p:tav tm="0">
                                          <p:val>
                                            <p:strVal val="ppt_w"/>
                                          </p:val>
                                        </p:tav>
                                        <p:tav tm="100000">
                                          <p:val>
                                            <p:strVal val="#ppt_w*0.9353522"/>
                                          </p:val>
                                        </p:tav>
                                      </p:tavLst>
                                    </p:anim>
                                    <p:anim to="" calcmode="lin" valueType="num">
                                      <p:cBhvr>
                                        <p:cTn id="209" dur="500" fill="hold">
                                          <p:stCondLst>
                                            <p:cond delay="0"/>
                                          </p:stCondLst>
                                        </p:cTn>
                                        <p:tgtEl>
                                          <p:spTgt spid="11"/>
                                        </p:tgtEl>
                                        <p:attrNameLst>
                                          <p:attrName>ppt_h</p:attrName>
                                        </p:attrNameLst>
                                      </p:cBhvr>
                                      <p:tavLst>
                                        <p:tav tm="0">
                                          <p:val>
                                            <p:strVal val="ppt_h"/>
                                          </p:val>
                                        </p:tav>
                                        <p:tav tm="100000">
                                          <p:val>
                                            <p:strVal val="#ppt_h*0.9353523"/>
                                          </p:val>
                                        </p:tav>
                                      </p:tavLst>
                                    </p:anim>
                                    <p:anim to="" calcmode="lin" valueType="num">
                                      <p:cBhvr>
                                        <p:cTn id="210" dur="500" fill="hold">
                                          <p:stCondLst>
                                            <p:cond delay="0"/>
                                          </p:stCondLst>
                                        </p:cTn>
                                        <p:tgtEl>
                                          <p:spTgt spid="11"/>
                                        </p:tgtEl>
                                        <p:attrNameLst>
                                          <p:attrName>ppt_x</p:attrName>
                                        </p:attrNameLst>
                                      </p:cBhvr>
                                      <p:tavLst>
                                        <p:tav tm="0">
                                          <p:val>
                                            <p:strVal val="ppt_x"/>
                                          </p:val>
                                        </p:tav>
                                        <p:tav tm="100000">
                                          <p:val>
                                            <p:fltVal val="-0.04584"/>
                                          </p:val>
                                        </p:tav>
                                      </p:tavLst>
                                    </p:anim>
                                    <p:anim to="" calcmode="lin" valueType="num">
                                      <p:cBhvr>
                                        <p:cTn id="211" dur="500" fill="hold">
                                          <p:stCondLst>
                                            <p:cond delay="0"/>
                                          </p:stCondLst>
                                        </p:cTn>
                                        <p:tgtEl>
                                          <p:spTgt spid="11"/>
                                        </p:tgtEl>
                                        <p:attrNameLst>
                                          <p:attrName>ppt_y</p:attrName>
                                        </p:attrNameLst>
                                      </p:cBhvr>
                                      <p:tavLst>
                                        <p:tav tm="0">
                                          <p:val>
                                            <p:strVal val="ppt_y"/>
                                          </p:val>
                                        </p:tav>
                                        <p:tav tm="100000">
                                          <p:val>
                                            <p:fltVal val="0.16545"/>
                                          </p:val>
                                        </p:tav>
                                      </p:tavLst>
                                    </p:anim>
                                    <p:anim to="" calcmode="lin" valueType="num">
                                      <p:cBhvr>
                                        <p:cTn id="212"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213" presetID="0" presetClass="entr" presetSubtype="0" fill="hold" grpId="6" nodeType="withEffect">
                                  <p:stCondLst>
                                    <p:cond delay="0"/>
                                  </p:stCondLst>
                                  <p:childTnLst>
                                    <p:anim to="" calcmode="lin" valueType="num">
                                      <p:cBhvr>
                                        <p:cTn id="214" dur="500" fill="hold">
                                          <p:stCondLst>
                                            <p:cond delay="0"/>
                                          </p:stCondLst>
                                        </p:cTn>
                                        <p:tgtEl>
                                          <p:spTgt spid="10"/>
                                        </p:tgtEl>
                                        <p:attrNameLst>
                                          <p:attrName>ppt_w</p:attrName>
                                        </p:attrNameLst>
                                      </p:cBhvr>
                                      <p:tavLst>
                                        <p:tav tm="0">
                                          <p:val>
                                            <p:strVal val="ppt_w"/>
                                          </p:val>
                                        </p:tav>
                                        <p:tav tm="100000">
                                          <p:val>
                                            <p:strVal val="#ppt_w*0.3206206"/>
                                          </p:val>
                                        </p:tav>
                                      </p:tavLst>
                                    </p:anim>
                                    <p:anim to="" calcmode="lin" valueType="num">
                                      <p:cBhvr>
                                        <p:cTn id="215" dur="500" fill="hold">
                                          <p:stCondLst>
                                            <p:cond delay="0"/>
                                          </p:stCondLst>
                                        </p:cTn>
                                        <p:tgtEl>
                                          <p:spTgt spid="10"/>
                                        </p:tgtEl>
                                        <p:attrNameLst>
                                          <p:attrName>ppt_h</p:attrName>
                                        </p:attrNameLst>
                                      </p:cBhvr>
                                      <p:tavLst>
                                        <p:tav tm="0">
                                          <p:val>
                                            <p:strVal val="ppt_h"/>
                                          </p:val>
                                        </p:tav>
                                        <p:tav tm="100000">
                                          <p:val>
                                            <p:strVal val="#ppt_h*0.3206206"/>
                                          </p:val>
                                        </p:tav>
                                      </p:tavLst>
                                    </p:anim>
                                    <p:anim to="" calcmode="lin" valueType="num">
                                      <p:cBhvr>
                                        <p:cTn id="216" dur="500" fill="hold">
                                          <p:stCondLst>
                                            <p:cond delay="0"/>
                                          </p:stCondLst>
                                        </p:cTn>
                                        <p:tgtEl>
                                          <p:spTgt spid="10"/>
                                        </p:tgtEl>
                                        <p:attrNameLst>
                                          <p:attrName>ppt_x</p:attrName>
                                        </p:attrNameLst>
                                      </p:cBhvr>
                                      <p:tavLst>
                                        <p:tav tm="0">
                                          <p:val>
                                            <p:strVal val="ppt_x"/>
                                          </p:val>
                                        </p:tav>
                                        <p:tav tm="100000">
                                          <p:val>
                                            <p:fltVal val="-0.1159"/>
                                          </p:val>
                                        </p:tav>
                                      </p:tavLst>
                                    </p:anim>
                                    <p:anim to="" calcmode="lin" valueType="num">
                                      <p:cBhvr>
                                        <p:cTn id="217" dur="500" fill="hold">
                                          <p:stCondLst>
                                            <p:cond delay="0"/>
                                          </p:stCondLst>
                                        </p:cTn>
                                        <p:tgtEl>
                                          <p:spTgt spid="10"/>
                                        </p:tgtEl>
                                        <p:attrNameLst>
                                          <p:attrName>ppt_y</p:attrName>
                                        </p:attrNameLst>
                                      </p:cBhvr>
                                      <p:tavLst>
                                        <p:tav tm="0">
                                          <p:val>
                                            <p:strVal val="ppt_y"/>
                                          </p:val>
                                        </p:tav>
                                        <p:tav tm="100000">
                                          <p:val>
                                            <p:fltVal val="-0.27105"/>
                                          </p:val>
                                        </p:tav>
                                      </p:tavLst>
                                    </p:anim>
                                    <p:anim to="" calcmode="lin" valueType="num">
                                      <p:cBhvr>
                                        <p:cTn id="218"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219" presetID="0" presetClass="entr" presetSubtype="0" fill="hold" grpId="7" nodeType="withEffect">
                                  <p:stCondLst>
                                    <p:cond delay="0"/>
                                  </p:stCondLst>
                                  <p:childTnLst>
                                    <p:anim to="" calcmode="lin" valueType="num">
                                      <p:cBhvr>
                                        <p:cTn id="220" dur="500" fill="hold">
                                          <p:stCondLst>
                                            <p:cond delay="0"/>
                                          </p:stCondLst>
                                        </p:cTn>
                                        <p:tgtEl>
                                          <p:spTgt spid="9"/>
                                        </p:tgtEl>
                                        <p:attrNameLst>
                                          <p:attrName>ppt_w</p:attrName>
                                        </p:attrNameLst>
                                      </p:cBhvr>
                                      <p:tavLst>
                                        <p:tav tm="0">
                                          <p:val>
                                            <p:strVal val="ppt_w"/>
                                          </p:val>
                                        </p:tav>
                                        <p:tav tm="100000">
                                          <p:val>
                                            <p:strVal val="#ppt_w*0.4568124"/>
                                          </p:val>
                                        </p:tav>
                                      </p:tavLst>
                                    </p:anim>
                                    <p:anim to="" calcmode="lin" valueType="num">
                                      <p:cBhvr>
                                        <p:cTn id="221" dur="500" fill="hold">
                                          <p:stCondLst>
                                            <p:cond delay="0"/>
                                          </p:stCondLst>
                                        </p:cTn>
                                        <p:tgtEl>
                                          <p:spTgt spid="9"/>
                                        </p:tgtEl>
                                        <p:attrNameLst>
                                          <p:attrName>ppt_h</p:attrName>
                                        </p:attrNameLst>
                                      </p:cBhvr>
                                      <p:tavLst>
                                        <p:tav tm="0">
                                          <p:val>
                                            <p:strVal val="ppt_h"/>
                                          </p:val>
                                        </p:tav>
                                        <p:tav tm="100000">
                                          <p:val>
                                            <p:strVal val="#ppt_h*0.4568124"/>
                                          </p:val>
                                        </p:tav>
                                      </p:tavLst>
                                    </p:anim>
                                    <p:anim to="" calcmode="lin" valueType="num">
                                      <p:cBhvr>
                                        <p:cTn id="222" dur="500" fill="hold">
                                          <p:stCondLst>
                                            <p:cond delay="0"/>
                                          </p:stCondLst>
                                        </p:cTn>
                                        <p:tgtEl>
                                          <p:spTgt spid="9"/>
                                        </p:tgtEl>
                                        <p:attrNameLst>
                                          <p:attrName>ppt_x</p:attrName>
                                        </p:attrNameLst>
                                      </p:cBhvr>
                                      <p:tavLst>
                                        <p:tav tm="0">
                                          <p:val>
                                            <p:strVal val="ppt_x"/>
                                          </p:val>
                                        </p:tav>
                                        <p:tav tm="100000">
                                          <p:val>
                                            <p:fltVal val="-0.15224"/>
                                          </p:val>
                                        </p:tav>
                                      </p:tavLst>
                                    </p:anim>
                                    <p:anim to="" calcmode="lin" valueType="num">
                                      <p:cBhvr>
                                        <p:cTn id="223" dur="500" fill="hold">
                                          <p:stCondLst>
                                            <p:cond delay="0"/>
                                          </p:stCondLst>
                                        </p:cTn>
                                        <p:tgtEl>
                                          <p:spTgt spid="9"/>
                                        </p:tgtEl>
                                        <p:attrNameLst>
                                          <p:attrName>ppt_y</p:attrName>
                                        </p:attrNameLst>
                                      </p:cBhvr>
                                      <p:tavLst>
                                        <p:tav tm="0">
                                          <p:val>
                                            <p:strVal val="ppt_y"/>
                                          </p:val>
                                        </p:tav>
                                        <p:tav tm="100000">
                                          <p:val>
                                            <p:fltVal val="0.20755"/>
                                          </p:val>
                                        </p:tav>
                                      </p:tavLst>
                                    </p:anim>
                                    <p:anim to="" calcmode="lin" valueType="num">
                                      <p:cBhvr>
                                        <p:cTn id="224"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17"/>
                                        </p:tgtEl>
                                        <p:attrNameLst>
                                          <p:attrName>style.visibility</p:attrName>
                                        </p:attrNameLst>
                                      </p:cBhvr>
                                      <p:to>
                                        <p:strVal val="visible"/>
                                      </p:to>
                                    </p:set>
                                    <p:anim calcmode="lin" valueType="num">
                                      <p:cBhvr additive="base">
                                        <p:cTn id="229" dur="500" fill="hold">
                                          <p:stCondLst>
                                            <p:cond delay="0"/>
                                          </p:stCondLst>
                                        </p:cTn>
                                        <p:tgtEl>
                                          <p:spTgt spid="17"/>
                                        </p:tgtEl>
                                        <p:attrNameLst>
                                          <p:attrName>ppt_x</p:attrName>
                                        </p:attrNameLst>
                                      </p:cBhvr>
                                      <p:tavLst>
                                        <p:tav tm="0">
                                          <p:val>
                                            <p:fltVal val="0.24358"/>
                                          </p:val>
                                        </p:tav>
                                        <p:tav tm="100000">
                                          <p:val>
                                            <p:fltVal val="0.24358"/>
                                          </p:val>
                                        </p:tav>
                                      </p:tavLst>
                                    </p:anim>
                                    <p:anim calcmode="lin" valueType="num">
                                      <p:cBhvr additive="base">
                                        <p:cTn id="230" dur="500" fill="hold">
                                          <p:stCondLst>
                                            <p:cond delay="0"/>
                                          </p:stCondLst>
                                        </p:cTn>
                                        <p:tgtEl>
                                          <p:spTgt spid="17"/>
                                        </p:tgtEl>
                                        <p:attrNameLst>
                                          <p:attrName>ppt_y</p:attrName>
                                        </p:attrNameLst>
                                      </p:cBhvr>
                                      <p:tavLst>
                                        <p:tav tm="0" fmla="0.5-(#ppt_h*1.00)/2*((1.5-1.5*$)^3-(1.5-1.5*$)^2)*8/9">
                                          <p:val>
                                            <p:intVal val="0"/>
                                          </p:val>
                                        </p:tav>
                                        <p:tav tm="100000">
                                          <p:val>
                                            <p:fltVal val="1"/>
                                          </p:val>
                                        </p:tav>
                                      </p:tavLst>
                                    </p:anim>
                                    <p:anim to="" calcmode="lin" valueType="num">
                                      <p:cBhvr>
                                        <p:cTn id="231" dur="500" fill="hold">
                                          <p:stCondLst>
                                            <p:cond delay="0"/>
                                          </p:stCondLst>
                                        </p:cTn>
                                        <p:tgtEl>
                                          <p:spTgt spid="17"/>
                                        </p:tgtEl>
                                        <p:attrNameLst>
                                          <p:attrName>ppt_w</p:attrName>
                                        </p:attrNameLst>
                                      </p:cBhvr>
                                      <p:tavLst>
                                        <p:tav tm="0">
                                          <p:val>
                                            <p:strVal val="#ppt_w"/>
                                          </p:val>
                                        </p:tav>
                                        <p:tav tm="100000">
                                          <p:val>
                                            <p:strVal val="#ppt_w*1"/>
                                          </p:val>
                                        </p:tav>
                                      </p:tavLst>
                                    </p:anim>
                                    <p:anim to="" calcmode="lin" valueType="num">
                                      <p:cBhvr>
                                        <p:cTn id="232" dur="500" fill="hold">
                                          <p:stCondLst>
                                            <p:cond delay="0"/>
                                          </p:stCondLst>
                                        </p:cTn>
                                        <p:tgtEl>
                                          <p:spTgt spid="17"/>
                                        </p:tgtEl>
                                        <p:attrNameLst>
                                          <p:attrName>ppt_h</p:attrName>
                                        </p:attrNameLst>
                                      </p:cBhvr>
                                      <p:tavLst>
                                        <p:tav tm="0" fmla="(#ppt_h*1.00)-(#ppt_h*1.00)*((1.5-1.5*$)^3-(1.5-1.5*$)^2)">
                                          <p:val>
                                            <p:intVal val="0"/>
                                          </p:val>
                                        </p:tav>
                                        <p:tav tm="100000">
                                          <p:val>
                                            <p:fltVal val="1"/>
                                          </p:val>
                                        </p:tav>
                                      </p:tavLst>
                                    </p:anim>
                                    <p:animEffect filter="fade">
                                      <p:cBhvr>
                                        <p:cTn id="233" dur="500">
                                          <p:stCondLst>
                                            <p:cond delay="0"/>
                                          </p:stCondLst>
                                        </p:cTn>
                                        <p:tgtEl>
                                          <p:spTgt spid="17"/>
                                        </p:tgtEl>
                                      </p:cBhvr>
                                    </p:animEffect>
                                    <p:anim to="" calcmode="lin" valueType="num">
                                      <p:cBhvr>
                                        <p:cTn id="234" dur="500" fill="hold">
                                          <p:stCondLst>
                                            <p:cond delay="0"/>
                                          </p:stCondLst>
                                        </p:cTn>
                                        <p:tgtEl>
                                          <p:spTgt spid="17"/>
                                        </p:tgtEl>
                                        <p:attrNameLst>
                                          <p:attrName>transform.rotation_z</p:attrName>
                                        </p:attrNameLst>
                                      </p:cBhvr>
                                      <p:tavLst>
                                        <p:tav tm="0">
                                          <p:val>
                                            <p:fltVal val="90"/>
                                          </p:val>
                                        </p:tav>
                                        <p:tav tm="100000">
                                          <p:val>
                                            <p:strVal val="#ppt_r"/>
                                          </p:val>
                                        </p:tav>
                                      </p:tavLst>
                                    </p:anim>
                                  </p:childTnLst>
                                </p:cTn>
                              </p:par>
                              <p:par>
                                <p:cTn id="235" presetID="0" presetClass="entr" presetSubtype="0" fill="hold" grpId="1" nodeType="withEffect">
                                  <p:stCondLst>
                                    <p:cond delay="0"/>
                                  </p:stCondLst>
                                  <p:childTnLst>
                                    <p:anim to="" calcmode="lin" valueType="num">
                                      <p:cBhvr>
                                        <p:cTn id="236" dur="500" fill="hold">
                                          <p:stCondLst>
                                            <p:cond delay="0"/>
                                          </p:stCondLst>
                                        </p:cTn>
                                        <p:tgtEl>
                                          <p:spTgt spid="16"/>
                                        </p:tgtEl>
                                        <p:attrNameLst>
                                          <p:attrName>ppt_x</p:attrName>
                                        </p:attrNameLst>
                                      </p:cBhvr>
                                      <p:tavLst>
                                        <p:tav tm="0">
                                          <p:val>
                                            <p:strVal val="ppt_x"/>
                                          </p:val>
                                        </p:tav>
                                        <p:tav tm="100000">
                                          <p:val>
                                            <p:fltVal val="0.42112"/>
                                          </p:val>
                                        </p:tav>
                                      </p:tavLst>
                                    </p:anim>
                                    <p:anim to="" calcmode="lin" valueType="num">
                                      <p:cBhvr>
                                        <p:cTn id="237" dur="500" fill="hold">
                                          <p:stCondLst>
                                            <p:cond delay="0"/>
                                          </p:stCondLst>
                                        </p:cTn>
                                        <p:tgtEl>
                                          <p:spTgt spid="16"/>
                                        </p:tgtEl>
                                        <p:attrNameLst>
                                          <p:attrName>ppt_y</p:attrName>
                                        </p:attrNameLst>
                                      </p:cBhvr>
                                      <p:tavLst>
                                        <p:tav tm="0">
                                          <p:val>
                                            <p:strVal val="ppt_y"/>
                                          </p:val>
                                        </p:tav>
                                        <p:tav tm="100000">
                                          <p:val>
                                            <p:fltVal val="0.0201"/>
                                          </p:val>
                                        </p:tav>
                                      </p:tavLst>
                                    </p:anim>
                                    <p:anim to="" calcmode="lin" valueType="num">
                                      <p:cBhvr>
                                        <p:cTn id="238"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239" presetID="0" presetClass="entr" presetSubtype="0" fill="hold" grpId="2" nodeType="withEffect">
                                  <p:stCondLst>
                                    <p:cond delay="0"/>
                                  </p:stCondLst>
                                  <p:childTnLst>
                                    <p:anim to="" calcmode="lin" valueType="num">
                                      <p:cBhvr>
                                        <p:cTn id="240" dur="500" fill="hold">
                                          <p:stCondLst>
                                            <p:cond delay="0"/>
                                          </p:stCondLst>
                                        </p:cTn>
                                        <p:tgtEl>
                                          <p:spTgt spid="15"/>
                                        </p:tgtEl>
                                        <p:attrNameLst>
                                          <p:attrName>ppt_x</p:attrName>
                                        </p:attrNameLst>
                                      </p:cBhvr>
                                      <p:tavLst>
                                        <p:tav tm="0">
                                          <p:val>
                                            <p:strVal val="ppt_x"/>
                                          </p:val>
                                        </p:tav>
                                        <p:tav tm="100000">
                                          <p:val>
                                            <p:fltVal val="0.48633"/>
                                          </p:val>
                                        </p:tav>
                                      </p:tavLst>
                                    </p:anim>
                                    <p:anim to="" calcmode="lin" valueType="num">
                                      <p:cBhvr>
                                        <p:cTn id="241" dur="500" fill="hold">
                                          <p:stCondLst>
                                            <p:cond delay="0"/>
                                          </p:stCondLst>
                                        </p:cTn>
                                        <p:tgtEl>
                                          <p:spTgt spid="15"/>
                                        </p:tgtEl>
                                        <p:attrNameLst>
                                          <p:attrName>ppt_y</p:attrName>
                                        </p:attrNameLst>
                                      </p:cBhvr>
                                      <p:tavLst>
                                        <p:tav tm="0">
                                          <p:val>
                                            <p:strVal val="ppt_y"/>
                                          </p:val>
                                        </p:tav>
                                        <p:tav tm="100000">
                                          <p:val>
                                            <p:fltVal val="0.15798"/>
                                          </p:val>
                                        </p:tav>
                                      </p:tavLst>
                                    </p:anim>
                                    <p:anim to="" calcmode="lin" valueType="num">
                                      <p:cBhvr>
                                        <p:cTn id="242"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243" presetID="0" presetClass="entr" presetSubtype="0" fill="hold" grpId="3" nodeType="withEffect">
                                  <p:stCondLst>
                                    <p:cond delay="0"/>
                                  </p:stCondLst>
                                  <p:childTnLst>
                                    <p:anim to="" calcmode="lin" valueType="num">
                                      <p:cBhvr>
                                        <p:cTn id="244" dur="500" fill="hold">
                                          <p:stCondLst>
                                            <p:cond delay="0"/>
                                          </p:stCondLst>
                                        </p:cTn>
                                        <p:tgtEl>
                                          <p:spTgt spid="14"/>
                                        </p:tgtEl>
                                        <p:attrNameLst>
                                          <p:attrName>ppt_x</p:attrName>
                                        </p:attrNameLst>
                                      </p:cBhvr>
                                      <p:tavLst>
                                        <p:tav tm="0">
                                          <p:val>
                                            <p:strVal val="ppt_x"/>
                                          </p:val>
                                        </p:tav>
                                        <p:tav tm="100000">
                                          <p:val>
                                            <p:fltVal val="0.57142"/>
                                          </p:val>
                                        </p:tav>
                                      </p:tavLst>
                                    </p:anim>
                                    <p:anim to="" calcmode="lin" valueType="num">
                                      <p:cBhvr>
                                        <p:cTn id="245" dur="500" fill="hold">
                                          <p:stCondLst>
                                            <p:cond delay="0"/>
                                          </p:stCondLst>
                                        </p:cTn>
                                        <p:tgtEl>
                                          <p:spTgt spid="14"/>
                                        </p:tgtEl>
                                        <p:attrNameLst>
                                          <p:attrName>ppt_y</p:attrName>
                                        </p:attrNameLst>
                                      </p:cBhvr>
                                      <p:tavLst>
                                        <p:tav tm="0">
                                          <p:val>
                                            <p:strVal val="ppt_y"/>
                                          </p:val>
                                        </p:tav>
                                        <p:tav tm="100000">
                                          <p:val>
                                            <p:fltVal val="0.2421"/>
                                          </p:val>
                                        </p:tav>
                                      </p:tavLst>
                                    </p:anim>
                                    <p:anim to="" calcmode="lin" valueType="num">
                                      <p:cBhvr>
                                        <p:cTn id="246"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247" presetID="0" presetClass="entr" presetSubtype="0" fill="hold" grpId="4" nodeType="withEffect">
                                  <p:stCondLst>
                                    <p:cond delay="0"/>
                                  </p:stCondLst>
                                  <p:childTnLst>
                                    <p:anim to="" calcmode="lin" valueType="num">
                                      <p:cBhvr>
                                        <p:cTn id="248" dur="500" fill="hold">
                                          <p:stCondLst>
                                            <p:cond delay="0"/>
                                          </p:stCondLst>
                                        </p:cTn>
                                        <p:tgtEl>
                                          <p:spTgt spid="13"/>
                                        </p:tgtEl>
                                        <p:attrNameLst>
                                          <p:attrName>ppt_x</p:attrName>
                                        </p:attrNameLst>
                                      </p:cBhvr>
                                      <p:tavLst>
                                        <p:tav tm="0">
                                          <p:val>
                                            <p:strVal val="ppt_x"/>
                                          </p:val>
                                        </p:tav>
                                        <p:tav tm="100000">
                                          <p:val>
                                            <p:fltVal val="0.68393"/>
                                          </p:val>
                                        </p:tav>
                                      </p:tavLst>
                                    </p:anim>
                                    <p:anim to="" calcmode="lin" valueType="num">
                                      <p:cBhvr>
                                        <p:cTn id="249" dur="500" fill="hold">
                                          <p:stCondLst>
                                            <p:cond delay="0"/>
                                          </p:stCondLst>
                                        </p:cTn>
                                        <p:tgtEl>
                                          <p:spTgt spid="13"/>
                                        </p:tgtEl>
                                        <p:attrNameLst>
                                          <p:attrName>ppt_y</p:attrName>
                                        </p:attrNameLst>
                                      </p:cBhvr>
                                      <p:tavLst>
                                        <p:tav tm="0">
                                          <p:val>
                                            <p:strVal val="ppt_y"/>
                                          </p:val>
                                        </p:tav>
                                        <p:tav tm="100000">
                                          <p:val>
                                            <p:fltVal val="0.48035"/>
                                          </p:val>
                                        </p:tav>
                                      </p:tavLst>
                                    </p:anim>
                                    <p:anim to="" calcmode="lin" valueType="num">
                                      <p:cBhvr>
                                        <p:cTn id="250"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251" presetID="0" presetClass="entr" presetSubtype="0" fill="hold" grpId="5" nodeType="withEffect">
                                  <p:stCondLst>
                                    <p:cond delay="0"/>
                                  </p:stCondLst>
                                  <p:childTnLst>
                                    <p:anim to="" calcmode="lin" valueType="num">
                                      <p:cBhvr>
                                        <p:cTn id="252" dur="500" fill="hold">
                                          <p:stCondLst>
                                            <p:cond delay="0"/>
                                          </p:stCondLst>
                                        </p:cTn>
                                        <p:tgtEl>
                                          <p:spTgt spid="12"/>
                                        </p:tgtEl>
                                        <p:attrNameLst>
                                          <p:attrName>ppt_x</p:attrName>
                                        </p:attrNameLst>
                                      </p:cBhvr>
                                      <p:tavLst>
                                        <p:tav tm="0">
                                          <p:val>
                                            <p:strVal val="ppt_x"/>
                                          </p:val>
                                        </p:tav>
                                        <p:tav tm="100000">
                                          <p:val>
                                            <p:fltVal val="1.18265"/>
                                          </p:val>
                                        </p:tav>
                                      </p:tavLst>
                                    </p:anim>
                                    <p:anim to="" calcmode="lin" valueType="num">
                                      <p:cBhvr>
                                        <p:cTn id="253" dur="500" fill="hold">
                                          <p:stCondLst>
                                            <p:cond delay="0"/>
                                          </p:stCondLst>
                                        </p:cTn>
                                        <p:tgtEl>
                                          <p:spTgt spid="12"/>
                                        </p:tgtEl>
                                        <p:attrNameLst>
                                          <p:attrName>ppt_y</p:attrName>
                                        </p:attrNameLst>
                                      </p:cBhvr>
                                      <p:tavLst>
                                        <p:tav tm="0">
                                          <p:val>
                                            <p:strVal val="ppt_y"/>
                                          </p:val>
                                        </p:tav>
                                        <p:tav tm="100000">
                                          <p:val>
                                            <p:fltVal val="0.35338"/>
                                          </p:val>
                                        </p:tav>
                                      </p:tavLst>
                                    </p:anim>
                                    <p:anim to="" calcmode="lin" valueType="num">
                                      <p:cBhvr>
                                        <p:cTn id="254"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255" presetID="0" presetClass="entr" presetSubtype="0" fill="hold" grpId="6" nodeType="withEffect">
                                  <p:stCondLst>
                                    <p:cond delay="0"/>
                                  </p:stCondLst>
                                  <p:childTnLst>
                                    <p:anim to="" calcmode="lin" valueType="num">
                                      <p:cBhvr>
                                        <p:cTn id="256" dur="500" fill="hold">
                                          <p:stCondLst>
                                            <p:cond delay="0"/>
                                          </p:stCondLst>
                                        </p:cTn>
                                        <p:tgtEl>
                                          <p:spTgt spid="11"/>
                                        </p:tgtEl>
                                        <p:attrNameLst>
                                          <p:attrName>ppt_x</p:attrName>
                                        </p:attrNameLst>
                                      </p:cBhvr>
                                      <p:tavLst>
                                        <p:tav tm="0">
                                          <p:val>
                                            <p:strVal val="ppt_x"/>
                                          </p:val>
                                        </p:tav>
                                        <p:tav tm="100000">
                                          <p:val>
                                            <p:fltVal val="0.78936"/>
                                          </p:val>
                                        </p:tav>
                                      </p:tavLst>
                                    </p:anim>
                                    <p:anim to="" calcmode="lin" valueType="num">
                                      <p:cBhvr>
                                        <p:cTn id="257" dur="500" fill="hold">
                                          <p:stCondLst>
                                            <p:cond delay="0"/>
                                          </p:stCondLst>
                                        </p:cTn>
                                        <p:tgtEl>
                                          <p:spTgt spid="11"/>
                                        </p:tgtEl>
                                        <p:attrNameLst>
                                          <p:attrName>ppt_y</p:attrName>
                                        </p:attrNameLst>
                                      </p:cBhvr>
                                      <p:tavLst>
                                        <p:tav tm="0">
                                          <p:val>
                                            <p:strVal val="ppt_y"/>
                                          </p:val>
                                        </p:tav>
                                        <p:tav tm="100000">
                                          <p:val>
                                            <p:fltVal val="0.25956"/>
                                          </p:val>
                                        </p:tav>
                                      </p:tavLst>
                                    </p:anim>
                                    <p:anim to="" calcmode="lin" valueType="num">
                                      <p:cBhvr>
                                        <p:cTn id="258"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259" presetID="0" presetClass="entr" presetSubtype="0" fill="hold" grpId="7" nodeType="withEffect">
                                  <p:stCondLst>
                                    <p:cond delay="0"/>
                                  </p:stCondLst>
                                  <p:childTnLst>
                                    <p:anim to="" calcmode="lin" valueType="num">
                                      <p:cBhvr>
                                        <p:cTn id="260" dur="500" fill="hold">
                                          <p:stCondLst>
                                            <p:cond delay="0"/>
                                          </p:stCondLst>
                                        </p:cTn>
                                        <p:tgtEl>
                                          <p:spTgt spid="10"/>
                                        </p:tgtEl>
                                        <p:attrNameLst>
                                          <p:attrName>ppt_x</p:attrName>
                                        </p:attrNameLst>
                                      </p:cBhvr>
                                      <p:tavLst>
                                        <p:tav tm="0">
                                          <p:val>
                                            <p:strVal val="ppt_x"/>
                                          </p:val>
                                        </p:tav>
                                        <p:tav tm="100000">
                                          <p:val>
                                            <p:fltVal val="1.11674"/>
                                          </p:val>
                                        </p:tav>
                                      </p:tavLst>
                                    </p:anim>
                                    <p:anim to="" calcmode="lin" valueType="num">
                                      <p:cBhvr>
                                        <p:cTn id="261" dur="500" fill="hold">
                                          <p:stCondLst>
                                            <p:cond delay="0"/>
                                          </p:stCondLst>
                                        </p:cTn>
                                        <p:tgtEl>
                                          <p:spTgt spid="10"/>
                                        </p:tgtEl>
                                        <p:attrNameLst>
                                          <p:attrName>ppt_y</p:attrName>
                                        </p:attrNameLst>
                                      </p:cBhvr>
                                      <p:tavLst>
                                        <p:tav tm="0">
                                          <p:val>
                                            <p:strVal val="ppt_y"/>
                                          </p:val>
                                        </p:tav>
                                        <p:tav tm="100000">
                                          <p:val>
                                            <p:fltVal val="0.1297"/>
                                          </p:val>
                                        </p:tav>
                                      </p:tavLst>
                                    </p:anim>
                                    <p:anim to="" calcmode="lin" valueType="num">
                                      <p:cBhvr>
                                        <p:cTn id="262"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263" presetID="0" presetClass="entr" presetSubtype="0" fill="hold" grpId="8" nodeType="withEffect">
                                  <p:stCondLst>
                                    <p:cond delay="0"/>
                                  </p:stCondLst>
                                  <p:childTnLst>
                                    <p:anim to="" calcmode="lin" valueType="num">
                                      <p:cBhvr>
                                        <p:cTn id="264" dur="500" fill="hold">
                                          <p:stCondLst>
                                            <p:cond delay="0"/>
                                          </p:stCondLst>
                                        </p:cTn>
                                        <p:tgtEl>
                                          <p:spTgt spid="9"/>
                                        </p:tgtEl>
                                        <p:attrNameLst>
                                          <p:attrName>ppt_x</p:attrName>
                                        </p:attrNameLst>
                                      </p:cBhvr>
                                      <p:tavLst>
                                        <p:tav tm="0">
                                          <p:val>
                                            <p:strVal val="ppt_x"/>
                                          </p:val>
                                        </p:tav>
                                        <p:tav tm="100000">
                                          <p:val>
                                            <p:fltVal val="0.75778"/>
                                          </p:val>
                                        </p:tav>
                                      </p:tavLst>
                                    </p:anim>
                                    <p:anim to="" calcmode="lin" valueType="num">
                                      <p:cBhvr>
                                        <p:cTn id="265" dur="500" fill="hold">
                                          <p:stCondLst>
                                            <p:cond delay="0"/>
                                          </p:stCondLst>
                                        </p:cTn>
                                        <p:tgtEl>
                                          <p:spTgt spid="9"/>
                                        </p:tgtEl>
                                        <p:attrNameLst>
                                          <p:attrName>ppt_y</p:attrName>
                                        </p:attrNameLst>
                                      </p:cBhvr>
                                      <p:tavLst>
                                        <p:tav tm="0">
                                          <p:val>
                                            <p:strVal val="ppt_y"/>
                                          </p:val>
                                        </p:tav>
                                        <p:tav tm="100000">
                                          <p:val>
                                            <p:fltVal val="0.08574"/>
                                          </p:val>
                                        </p:tav>
                                      </p:tavLst>
                                    </p:anim>
                                    <p:anim to="" calcmode="lin" valueType="num">
                                      <p:cBhvr>
                                        <p:cTn id="266"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8"/>
                                        </p:tgtEl>
                                        <p:attrNameLst>
                                          <p:attrName>style.visibility</p:attrName>
                                        </p:attrNameLst>
                                      </p:cBhvr>
                                      <p:to>
                                        <p:strVal val="visible"/>
                                      </p:to>
                                    </p:set>
                                    <p:anim calcmode="lin" valueType="num">
                                      <p:cBhvr additive="base">
                                        <p:cTn id="271" dur="500" fill="hold">
                                          <p:stCondLst>
                                            <p:cond delay="0"/>
                                          </p:stCondLst>
                                        </p:cTn>
                                        <p:tgtEl>
                                          <p:spTgt spid="18"/>
                                        </p:tgtEl>
                                        <p:attrNameLst>
                                          <p:attrName>ppt_x</p:attrName>
                                        </p:attrNameLst>
                                      </p:cBhvr>
                                      <p:tavLst>
                                        <p:tav tm="0">
                                          <p:val>
                                            <p:fltVal val="0.14916"/>
                                          </p:val>
                                        </p:tav>
                                        <p:tav tm="100000">
                                          <p:val>
                                            <p:fltVal val="0.14916"/>
                                          </p:val>
                                        </p:tav>
                                      </p:tavLst>
                                    </p:anim>
                                    <p:anim calcmode="lin" valueType="num">
                                      <p:cBhvr additive="base">
                                        <p:cTn id="272" dur="500" fill="hold">
                                          <p:stCondLst>
                                            <p:cond delay="0"/>
                                          </p:stCondLst>
                                        </p:cTn>
                                        <p:tgtEl>
                                          <p:spTgt spid="18"/>
                                        </p:tgtEl>
                                        <p:attrNameLst>
                                          <p:attrName>ppt_y</p:attrName>
                                        </p:attrNameLst>
                                      </p:cBhvr>
                                      <p:tavLst>
                                        <p:tav tm="0" fmla="0.5-(#ppt_h*0.87)/2*((1.5-1.5*$)^3-(1.5-1.5*$)^2)*8/9">
                                          <p:val>
                                            <p:intVal val="0"/>
                                          </p:val>
                                        </p:tav>
                                        <p:tav tm="100000">
                                          <p:val>
                                            <p:fltVal val="1"/>
                                          </p:val>
                                        </p:tav>
                                      </p:tavLst>
                                    </p:anim>
                                    <p:anim to="" calcmode="lin" valueType="num">
                                      <p:cBhvr>
                                        <p:cTn id="273" dur="500" fill="hold">
                                          <p:stCondLst>
                                            <p:cond delay="0"/>
                                          </p:stCondLst>
                                        </p:cTn>
                                        <p:tgtEl>
                                          <p:spTgt spid="18"/>
                                        </p:tgtEl>
                                        <p:attrNameLst>
                                          <p:attrName>ppt_w</p:attrName>
                                        </p:attrNameLst>
                                      </p:cBhvr>
                                      <p:tavLst>
                                        <p:tav tm="0">
                                          <p:val>
                                            <p:strVal val="#ppt_w"/>
                                          </p:val>
                                        </p:tav>
                                        <p:tav tm="100000">
                                          <p:val>
                                            <p:strVal val="#ppt_w*0.8672457"/>
                                          </p:val>
                                        </p:tav>
                                      </p:tavLst>
                                    </p:anim>
                                    <p:anim to="" calcmode="lin" valueType="num">
                                      <p:cBhvr>
                                        <p:cTn id="274" dur="500" fill="hold">
                                          <p:stCondLst>
                                            <p:cond delay="0"/>
                                          </p:stCondLst>
                                        </p:cTn>
                                        <p:tgtEl>
                                          <p:spTgt spid="18"/>
                                        </p:tgtEl>
                                        <p:attrNameLst>
                                          <p:attrName>ppt_h</p:attrName>
                                        </p:attrNameLst>
                                      </p:cBhvr>
                                      <p:tavLst>
                                        <p:tav tm="0" fmla="(#ppt_h*0.87)-(#ppt_h*0.87)*((1.5-1.5*$)^3-(1.5-1.5*$)^2)">
                                          <p:val>
                                            <p:intVal val="0"/>
                                          </p:val>
                                        </p:tav>
                                        <p:tav tm="100000">
                                          <p:val>
                                            <p:fltVal val="1"/>
                                          </p:val>
                                        </p:tav>
                                      </p:tavLst>
                                    </p:anim>
                                  </p:childTnLst>
                                </p:cTn>
                              </p:par>
                              <p:par>
                                <p:cTn id="275" presetID="0" presetClass="entr" presetSubtype="0" fill="hold" grpId="1" nodeType="withEffect">
                                  <p:stCondLst>
                                    <p:cond delay="0"/>
                                  </p:stCondLst>
                                  <p:childTnLst>
                                    <p:anim to="" calcmode="lin" valueType="num">
                                      <p:cBhvr>
                                        <p:cTn id="276" dur="500" fill="hold">
                                          <p:stCondLst>
                                            <p:cond delay="0"/>
                                          </p:stCondLst>
                                        </p:cTn>
                                        <p:tgtEl>
                                          <p:spTgt spid="17"/>
                                        </p:tgtEl>
                                        <p:attrNameLst>
                                          <p:attrName>ppt_w</p:attrName>
                                        </p:attrNameLst>
                                      </p:cBhvr>
                                      <p:tavLst>
                                        <p:tav tm="0">
                                          <p:val>
                                            <p:strVal val="ppt_w"/>
                                          </p:val>
                                        </p:tav>
                                        <p:tav tm="100000">
                                          <p:val>
                                            <p:strVal val="#ppt_w*0.8672457"/>
                                          </p:val>
                                        </p:tav>
                                      </p:tavLst>
                                    </p:anim>
                                    <p:anim to="" calcmode="lin" valueType="num">
                                      <p:cBhvr>
                                        <p:cTn id="277" dur="500" fill="hold">
                                          <p:stCondLst>
                                            <p:cond delay="0"/>
                                          </p:stCondLst>
                                        </p:cTn>
                                        <p:tgtEl>
                                          <p:spTgt spid="17"/>
                                        </p:tgtEl>
                                        <p:attrNameLst>
                                          <p:attrName>ppt_h</p:attrName>
                                        </p:attrNameLst>
                                      </p:cBhvr>
                                      <p:tavLst>
                                        <p:tav tm="0">
                                          <p:val>
                                            <p:strVal val="ppt_h"/>
                                          </p:val>
                                        </p:tav>
                                        <p:tav tm="100000">
                                          <p:val>
                                            <p:strVal val="#ppt_h*0.8672457"/>
                                          </p:val>
                                        </p:tav>
                                      </p:tavLst>
                                    </p:anim>
                                    <p:anim to="" calcmode="lin" valueType="num">
                                      <p:cBhvr>
                                        <p:cTn id="278" dur="500" fill="hold">
                                          <p:stCondLst>
                                            <p:cond delay="0"/>
                                          </p:stCondLst>
                                        </p:cTn>
                                        <p:tgtEl>
                                          <p:spTgt spid="17"/>
                                        </p:tgtEl>
                                        <p:attrNameLst>
                                          <p:attrName>ppt_x</p:attrName>
                                        </p:attrNameLst>
                                      </p:cBhvr>
                                      <p:tavLst>
                                        <p:tav tm="0">
                                          <p:val>
                                            <p:strVal val="ppt_x"/>
                                          </p:val>
                                        </p:tav>
                                        <p:tav tm="100000">
                                          <p:val>
                                            <p:fltVal val="0.22452"/>
                                          </p:val>
                                        </p:tav>
                                      </p:tavLst>
                                    </p:anim>
                                    <p:anim to="" calcmode="lin" valueType="num">
                                      <p:cBhvr>
                                        <p:cTn id="279" dur="500" fill="hold">
                                          <p:stCondLst>
                                            <p:cond delay="0"/>
                                          </p:stCondLst>
                                        </p:cTn>
                                        <p:tgtEl>
                                          <p:spTgt spid="17"/>
                                        </p:tgtEl>
                                        <p:attrNameLst>
                                          <p:attrName>ppt_y</p:attrName>
                                        </p:attrNameLst>
                                      </p:cBhvr>
                                      <p:tavLst>
                                        <p:tav tm="0">
                                          <p:val>
                                            <p:strVal val="ppt_y"/>
                                          </p:val>
                                        </p:tav>
                                        <p:tav tm="100000">
                                          <p:val>
                                            <p:fltVal val="0.3836"/>
                                          </p:val>
                                        </p:tav>
                                      </p:tavLst>
                                    </p:anim>
                                    <p:anim to="" calcmode="lin" valueType="num">
                                      <p:cBhvr>
                                        <p:cTn id="280"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281" presetID="0" presetClass="entr" presetSubtype="0" fill="hold" grpId="2" nodeType="withEffect">
                                  <p:stCondLst>
                                    <p:cond delay="0"/>
                                  </p:stCondLst>
                                  <p:childTnLst>
                                    <p:anim to="" calcmode="lin" valueType="num">
                                      <p:cBhvr>
                                        <p:cTn id="282" dur="500" fill="hold">
                                          <p:stCondLst>
                                            <p:cond delay="0"/>
                                          </p:stCondLst>
                                        </p:cTn>
                                        <p:tgtEl>
                                          <p:spTgt spid="16"/>
                                        </p:tgtEl>
                                        <p:attrNameLst>
                                          <p:attrName>ppt_w</p:attrName>
                                        </p:attrNameLst>
                                      </p:cBhvr>
                                      <p:tavLst>
                                        <p:tav tm="0">
                                          <p:val>
                                            <p:strVal val="ppt_w"/>
                                          </p:val>
                                        </p:tav>
                                        <p:tav tm="100000">
                                          <p:val>
                                            <p:strVal val="#ppt_w*0.6611959"/>
                                          </p:val>
                                        </p:tav>
                                      </p:tavLst>
                                    </p:anim>
                                    <p:anim to="" calcmode="lin" valueType="num">
                                      <p:cBhvr>
                                        <p:cTn id="283" dur="500" fill="hold">
                                          <p:stCondLst>
                                            <p:cond delay="0"/>
                                          </p:stCondLst>
                                        </p:cTn>
                                        <p:tgtEl>
                                          <p:spTgt spid="16"/>
                                        </p:tgtEl>
                                        <p:attrNameLst>
                                          <p:attrName>ppt_h</p:attrName>
                                        </p:attrNameLst>
                                      </p:cBhvr>
                                      <p:tavLst>
                                        <p:tav tm="0">
                                          <p:val>
                                            <p:strVal val="ppt_h"/>
                                          </p:val>
                                        </p:tav>
                                        <p:tav tm="100000">
                                          <p:val>
                                            <p:strVal val="#ppt_h*0.6611959"/>
                                          </p:val>
                                        </p:tav>
                                      </p:tavLst>
                                    </p:anim>
                                    <p:anim to="" calcmode="lin" valueType="num">
                                      <p:cBhvr>
                                        <p:cTn id="284" dur="500" fill="hold">
                                          <p:stCondLst>
                                            <p:cond delay="0"/>
                                          </p:stCondLst>
                                        </p:cTn>
                                        <p:tgtEl>
                                          <p:spTgt spid="16"/>
                                        </p:tgtEl>
                                        <p:attrNameLst>
                                          <p:attrName>ppt_x</p:attrName>
                                        </p:attrNameLst>
                                      </p:cBhvr>
                                      <p:tavLst>
                                        <p:tav tm="0">
                                          <p:val>
                                            <p:strVal val="ppt_x"/>
                                          </p:val>
                                        </p:tav>
                                        <p:tav tm="100000">
                                          <p:val>
                                            <p:fltVal val="0.37849"/>
                                          </p:val>
                                        </p:tav>
                                      </p:tavLst>
                                    </p:anim>
                                    <p:anim to="" calcmode="lin" valueType="num">
                                      <p:cBhvr>
                                        <p:cTn id="285" dur="500" fill="hold">
                                          <p:stCondLst>
                                            <p:cond delay="0"/>
                                          </p:stCondLst>
                                        </p:cTn>
                                        <p:tgtEl>
                                          <p:spTgt spid="16"/>
                                        </p:tgtEl>
                                        <p:attrNameLst>
                                          <p:attrName>ppt_y</p:attrName>
                                        </p:attrNameLst>
                                      </p:cBhvr>
                                      <p:tavLst>
                                        <p:tav tm="0">
                                          <p:val>
                                            <p:strVal val="ppt_y"/>
                                          </p:val>
                                        </p:tav>
                                        <p:tav tm="100000">
                                          <p:val>
                                            <p:fltVal val="-0.03259"/>
                                          </p:val>
                                        </p:tav>
                                      </p:tavLst>
                                    </p:anim>
                                    <p:anim to="" calcmode="lin" valueType="num">
                                      <p:cBhvr>
                                        <p:cTn id="286"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287" presetID="0" presetClass="entr" presetSubtype="0" fill="hold" grpId="3" nodeType="withEffect">
                                  <p:stCondLst>
                                    <p:cond delay="0"/>
                                  </p:stCondLst>
                                  <p:childTnLst>
                                    <p:anim to="" calcmode="lin" valueType="num">
                                      <p:cBhvr>
                                        <p:cTn id="288" dur="500" fill="hold">
                                          <p:stCondLst>
                                            <p:cond delay="0"/>
                                          </p:stCondLst>
                                        </p:cTn>
                                        <p:tgtEl>
                                          <p:spTgt spid="15"/>
                                        </p:tgtEl>
                                        <p:attrNameLst>
                                          <p:attrName>ppt_w</p:attrName>
                                        </p:attrNameLst>
                                      </p:cBhvr>
                                      <p:tavLst>
                                        <p:tav tm="0">
                                          <p:val>
                                            <p:strVal val="ppt_w"/>
                                          </p:val>
                                        </p:tav>
                                        <p:tav tm="100000">
                                          <p:val>
                                            <p:strVal val="#ppt_w*0.6611959"/>
                                          </p:val>
                                        </p:tav>
                                      </p:tavLst>
                                    </p:anim>
                                    <p:anim to="" calcmode="lin" valueType="num">
                                      <p:cBhvr>
                                        <p:cTn id="289" dur="500" fill="hold">
                                          <p:stCondLst>
                                            <p:cond delay="0"/>
                                          </p:stCondLst>
                                        </p:cTn>
                                        <p:tgtEl>
                                          <p:spTgt spid="15"/>
                                        </p:tgtEl>
                                        <p:attrNameLst>
                                          <p:attrName>ppt_h</p:attrName>
                                        </p:attrNameLst>
                                      </p:cBhvr>
                                      <p:tavLst>
                                        <p:tav tm="0">
                                          <p:val>
                                            <p:strVal val="ppt_h"/>
                                          </p:val>
                                        </p:tav>
                                        <p:tav tm="100000">
                                          <p:val>
                                            <p:strVal val="#ppt_h*0.6611959"/>
                                          </p:val>
                                        </p:tav>
                                      </p:tavLst>
                                    </p:anim>
                                    <p:anim to="" calcmode="lin" valueType="num">
                                      <p:cBhvr>
                                        <p:cTn id="290" dur="500" fill="hold">
                                          <p:stCondLst>
                                            <p:cond delay="0"/>
                                          </p:stCondLst>
                                        </p:cTn>
                                        <p:tgtEl>
                                          <p:spTgt spid="15"/>
                                        </p:tgtEl>
                                        <p:attrNameLst>
                                          <p:attrName>ppt_x</p:attrName>
                                        </p:attrNameLst>
                                      </p:cBhvr>
                                      <p:tavLst>
                                        <p:tav tm="0">
                                          <p:val>
                                            <p:strVal val="ppt_x"/>
                                          </p:val>
                                        </p:tav>
                                        <p:tav tm="100000">
                                          <p:val>
                                            <p:fltVal val="0.43504"/>
                                          </p:val>
                                        </p:tav>
                                      </p:tavLst>
                                    </p:anim>
                                    <p:anim to="" calcmode="lin" valueType="num">
                                      <p:cBhvr>
                                        <p:cTn id="291" dur="500" fill="hold">
                                          <p:stCondLst>
                                            <p:cond delay="0"/>
                                          </p:stCondLst>
                                        </p:cTn>
                                        <p:tgtEl>
                                          <p:spTgt spid="15"/>
                                        </p:tgtEl>
                                        <p:attrNameLst>
                                          <p:attrName>ppt_y</p:attrName>
                                        </p:attrNameLst>
                                      </p:cBhvr>
                                      <p:tavLst>
                                        <p:tav tm="0">
                                          <p:val>
                                            <p:strVal val="ppt_y"/>
                                          </p:val>
                                        </p:tav>
                                        <p:tav tm="100000">
                                          <p:val>
                                            <p:fltVal val="0.08699"/>
                                          </p:val>
                                        </p:tav>
                                      </p:tavLst>
                                    </p:anim>
                                    <p:anim to="" calcmode="lin" valueType="num">
                                      <p:cBhvr>
                                        <p:cTn id="292"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293" presetID="0" presetClass="entr" presetSubtype="0" fill="hold" grpId="4" nodeType="withEffect">
                                  <p:stCondLst>
                                    <p:cond delay="0"/>
                                  </p:stCondLst>
                                  <p:childTnLst>
                                    <p:anim to="" calcmode="lin" valueType="num">
                                      <p:cBhvr>
                                        <p:cTn id="294" dur="500" fill="hold">
                                          <p:stCondLst>
                                            <p:cond delay="0"/>
                                          </p:stCondLst>
                                        </p:cTn>
                                        <p:tgtEl>
                                          <p:spTgt spid="14"/>
                                        </p:tgtEl>
                                        <p:attrNameLst>
                                          <p:attrName>ppt_w</p:attrName>
                                        </p:attrNameLst>
                                      </p:cBhvr>
                                      <p:tavLst>
                                        <p:tav tm="0">
                                          <p:val>
                                            <p:strVal val="ppt_w"/>
                                          </p:val>
                                        </p:tav>
                                        <p:tav tm="100000">
                                          <p:val>
                                            <p:strVal val="#ppt_w*0.9658132"/>
                                          </p:val>
                                        </p:tav>
                                      </p:tavLst>
                                    </p:anim>
                                    <p:anim to="" calcmode="lin" valueType="num">
                                      <p:cBhvr>
                                        <p:cTn id="295" dur="500" fill="hold">
                                          <p:stCondLst>
                                            <p:cond delay="0"/>
                                          </p:stCondLst>
                                        </p:cTn>
                                        <p:tgtEl>
                                          <p:spTgt spid="14"/>
                                        </p:tgtEl>
                                        <p:attrNameLst>
                                          <p:attrName>ppt_h</p:attrName>
                                        </p:attrNameLst>
                                      </p:cBhvr>
                                      <p:tavLst>
                                        <p:tav tm="0">
                                          <p:val>
                                            <p:strVal val="ppt_h"/>
                                          </p:val>
                                        </p:tav>
                                        <p:tav tm="100000">
                                          <p:val>
                                            <p:strVal val="#ppt_h*0.9658132"/>
                                          </p:val>
                                        </p:tav>
                                      </p:tavLst>
                                    </p:anim>
                                    <p:anim to="" calcmode="lin" valueType="num">
                                      <p:cBhvr>
                                        <p:cTn id="296" dur="500" fill="hold">
                                          <p:stCondLst>
                                            <p:cond delay="0"/>
                                          </p:stCondLst>
                                        </p:cTn>
                                        <p:tgtEl>
                                          <p:spTgt spid="14"/>
                                        </p:tgtEl>
                                        <p:attrNameLst>
                                          <p:attrName>ppt_x</p:attrName>
                                        </p:attrNameLst>
                                      </p:cBhvr>
                                      <p:tavLst>
                                        <p:tav tm="0">
                                          <p:val>
                                            <p:strVal val="ppt_x"/>
                                          </p:val>
                                        </p:tav>
                                        <p:tav tm="100000">
                                          <p:val>
                                            <p:fltVal val="0.50884"/>
                                          </p:val>
                                        </p:tav>
                                      </p:tavLst>
                                    </p:anim>
                                    <p:anim to="" calcmode="lin" valueType="num">
                                      <p:cBhvr>
                                        <p:cTn id="297" dur="500" fill="hold">
                                          <p:stCondLst>
                                            <p:cond delay="0"/>
                                          </p:stCondLst>
                                        </p:cTn>
                                        <p:tgtEl>
                                          <p:spTgt spid="14"/>
                                        </p:tgtEl>
                                        <p:attrNameLst>
                                          <p:attrName>ppt_y</p:attrName>
                                        </p:attrNameLst>
                                      </p:cBhvr>
                                      <p:tavLst>
                                        <p:tav tm="0">
                                          <p:val>
                                            <p:strVal val="ppt_y"/>
                                          </p:val>
                                        </p:tav>
                                        <p:tav tm="100000">
                                          <p:val>
                                            <p:fltVal val="0.15994"/>
                                          </p:val>
                                        </p:tav>
                                      </p:tavLst>
                                    </p:anim>
                                    <p:anim to="" calcmode="lin" valueType="num">
                                      <p:cBhvr>
                                        <p:cTn id="298"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299" presetID="0" presetClass="entr" presetSubtype="0" fill="hold" grpId="5" nodeType="withEffect">
                                  <p:stCondLst>
                                    <p:cond delay="0"/>
                                  </p:stCondLst>
                                  <p:childTnLst>
                                    <p:anim to="" calcmode="lin" valueType="num">
                                      <p:cBhvr>
                                        <p:cTn id="300" dur="500" fill="hold">
                                          <p:stCondLst>
                                            <p:cond delay="0"/>
                                          </p:stCondLst>
                                        </p:cTn>
                                        <p:tgtEl>
                                          <p:spTgt spid="13"/>
                                        </p:tgtEl>
                                        <p:attrNameLst>
                                          <p:attrName>ppt_w</p:attrName>
                                        </p:attrNameLst>
                                      </p:cBhvr>
                                      <p:tavLst>
                                        <p:tav tm="0">
                                          <p:val>
                                            <p:strVal val="ppt_w"/>
                                          </p:val>
                                        </p:tav>
                                        <p:tav tm="100000">
                                          <p:val>
                                            <p:strVal val="#ppt_w*0.9540784"/>
                                          </p:val>
                                        </p:tav>
                                      </p:tavLst>
                                    </p:anim>
                                    <p:anim to="" calcmode="lin" valueType="num">
                                      <p:cBhvr>
                                        <p:cTn id="301" dur="500" fill="hold">
                                          <p:stCondLst>
                                            <p:cond delay="0"/>
                                          </p:stCondLst>
                                        </p:cTn>
                                        <p:tgtEl>
                                          <p:spTgt spid="13"/>
                                        </p:tgtEl>
                                        <p:attrNameLst>
                                          <p:attrName>ppt_h</p:attrName>
                                        </p:attrNameLst>
                                      </p:cBhvr>
                                      <p:tavLst>
                                        <p:tav tm="0">
                                          <p:val>
                                            <p:strVal val="ppt_h"/>
                                          </p:val>
                                        </p:tav>
                                        <p:tav tm="100000">
                                          <p:val>
                                            <p:strVal val="#ppt_h*0.9540784"/>
                                          </p:val>
                                        </p:tav>
                                      </p:tavLst>
                                    </p:anim>
                                    <p:anim to="" calcmode="lin" valueType="num">
                                      <p:cBhvr>
                                        <p:cTn id="302" dur="500" fill="hold">
                                          <p:stCondLst>
                                            <p:cond delay="0"/>
                                          </p:stCondLst>
                                        </p:cTn>
                                        <p:tgtEl>
                                          <p:spTgt spid="13"/>
                                        </p:tgtEl>
                                        <p:attrNameLst>
                                          <p:attrName>ppt_x</p:attrName>
                                        </p:attrNameLst>
                                      </p:cBhvr>
                                      <p:tavLst>
                                        <p:tav tm="0">
                                          <p:val>
                                            <p:strVal val="ppt_x"/>
                                          </p:val>
                                        </p:tav>
                                        <p:tav tm="100000">
                                          <p:val>
                                            <p:fltVal val="0.60641"/>
                                          </p:val>
                                        </p:tav>
                                      </p:tavLst>
                                    </p:anim>
                                    <p:anim to="" calcmode="lin" valueType="num">
                                      <p:cBhvr>
                                        <p:cTn id="303" dur="500" fill="hold">
                                          <p:stCondLst>
                                            <p:cond delay="0"/>
                                          </p:stCondLst>
                                        </p:cTn>
                                        <p:tgtEl>
                                          <p:spTgt spid="13"/>
                                        </p:tgtEl>
                                        <p:attrNameLst>
                                          <p:attrName>ppt_y</p:attrName>
                                        </p:attrNameLst>
                                      </p:cBhvr>
                                      <p:tavLst>
                                        <p:tav tm="0">
                                          <p:val>
                                            <p:strVal val="ppt_y"/>
                                          </p:val>
                                        </p:tav>
                                        <p:tav tm="100000">
                                          <p:val>
                                            <p:fltVal val="0.36656"/>
                                          </p:val>
                                        </p:tav>
                                      </p:tavLst>
                                    </p:anim>
                                    <p:anim to="" calcmode="lin" valueType="num">
                                      <p:cBhvr>
                                        <p:cTn id="304"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305" presetID="0" presetClass="entr" presetSubtype="0" fill="hold" grpId="6" nodeType="withEffect">
                                  <p:stCondLst>
                                    <p:cond delay="0"/>
                                  </p:stCondLst>
                                  <p:childTnLst>
                                    <p:anim to="" calcmode="lin" valueType="num">
                                      <p:cBhvr>
                                        <p:cTn id="306" dur="500" fill="hold">
                                          <p:stCondLst>
                                            <p:cond delay="0"/>
                                          </p:stCondLst>
                                        </p:cTn>
                                        <p:tgtEl>
                                          <p:spTgt spid="12"/>
                                        </p:tgtEl>
                                        <p:attrNameLst>
                                          <p:attrName>ppt_w</p:attrName>
                                        </p:attrNameLst>
                                      </p:cBhvr>
                                      <p:tavLst>
                                        <p:tav tm="0">
                                          <p:val>
                                            <p:strVal val="ppt_w"/>
                                          </p:val>
                                        </p:tav>
                                        <p:tav tm="100000">
                                          <p:val>
                                            <p:strVal val="#ppt_w*0.7140478"/>
                                          </p:val>
                                        </p:tav>
                                      </p:tavLst>
                                    </p:anim>
                                    <p:anim to="" calcmode="lin" valueType="num">
                                      <p:cBhvr>
                                        <p:cTn id="307" dur="500" fill="hold">
                                          <p:stCondLst>
                                            <p:cond delay="0"/>
                                          </p:stCondLst>
                                        </p:cTn>
                                        <p:tgtEl>
                                          <p:spTgt spid="12"/>
                                        </p:tgtEl>
                                        <p:attrNameLst>
                                          <p:attrName>ppt_h</p:attrName>
                                        </p:attrNameLst>
                                      </p:cBhvr>
                                      <p:tavLst>
                                        <p:tav tm="0">
                                          <p:val>
                                            <p:strVal val="ppt_h"/>
                                          </p:val>
                                        </p:tav>
                                        <p:tav tm="100000">
                                          <p:val>
                                            <p:strVal val="#ppt_h*0.7140478"/>
                                          </p:val>
                                        </p:tav>
                                      </p:tavLst>
                                    </p:anim>
                                    <p:anim to="" calcmode="lin" valueType="num">
                                      <p:cBhvr>
                                        <p:cTn id="308" dur="500" fill="hold">
                                          <p:stCondLst>
                                            <p:cond delay="0"/>
                                          </p:stCondLst>
                                        </p:cTn>
                                        <p:tgtEl>
                                          <p:spTgt spid="12"/>
                                        </p:tgtEl>
                                        <p:attrNameLst>
                                          <p:attrName>ppt_x</p:attrName>
                                        </p:attrNameLst>
                                      </p:cBhvr>
                                      <p:tavLst>
                                        <p:tav tm="0">
                                          <p:val>
                                            <p:strVal val="ppt_x"/>
                                          </p:val>
                                        </p:tav>
                                        <p:tav tm="100000">
                                          <p:val>
                                            <p:fltVal val="1.03892"/>
                                          </p:val>
                                        </p:tav>
                                      </p:tavLst>
                                    </p:anim>
                                    <p:anim to="" calcmode="lin" valueType="num">
                                      <p:cBhvr>
                                        <p:cTn id="309" dur="500" fill="hold">
                                          <p:stCondLst>
                                            <p:cond delay="0"/>
                                          </p:stCondLst>
                                        </p:cTn>
                                        <p:tgtEl>
                                          <p:spTgt spid="12"/>
                                        </p:tgtEl>
                                        <p:attrNameLst>
                                          <p:attrName>ppt_y</p:attrName>
                                        </p:attrNameLst>
                                      </p:cBhvr>
                                      <p:tavLst>
                                        <p:tav tm="0">
                                          <p:val>
                                            <p:strVal val="ppt_y"/>
                                          </p:val>
                                        </p:tav>
                                        <p:tav tm="100000">
                                          <p:val>
                                            <p:fltVal val="0.40419"/>
                                          </p:val>
                                        </p:tav>
                                      </p:tavLst>
                                    </p:anim>
                                    <p:anim to="" calcmode="lin" valueType="num">
                                      <p:cBhvr>
                                        <p:cTn id="310"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11" presetID="0" presetClass="entr" presetSubtype="0" fill="hold" grpId="7" nodeType="withEffect">
                                  <p:stCondLst>
                                    <p:cond delay="0"/>
                                  </p:stCondLst>
                                  <p:childTnLst>
                                    <p:anim to="" calcmode="lin" valueType="num">
                                      <p:cBhvr>
                                        <p:cTn id="312" dur="500" fill="hold">
                                          <p:stCondLst>
                                            <p:cond delay="0"/>
                                          </p:stCondLst>
                                        </p:cTn>
                                        <p:tgtEl>
                                          <p:spTgt spid="11"/>
                                        </p:tgtEl>
                                        <p:attrNameLst>
                                          <p:attrName>ppt_w</p:attrName>
                                        </p:attrNameLst>
                                      </p:cBhvr>
                                      <p:tavLst>
                                        <p:tav tm="0">
                                          <p:val>
                                            <p:strVal val="ppt_w"/>
                                          </p:val>
                                        </p:tav>
                                        <p:tav tm="100000">
                                          <p:val>
                                            <p:strVal val="#ppt_w*0.8111802"/>
                                          </p:val>
                                        </p:tav>
                                      </p:tavLst>
                                    </p:anim>
                                    <p:anim to="" calcmode="lin" valueType="num">
                                      <p:cBhvr>
                                        <p:cTn id="313" dur="500" fill="hold">
                                          <p:stCondLst>
                                            <p:cond delay="0"/>
                                          </p:stCondLst>
                                        </p:cTn>
                                        <p:tgtEl>
                                          <p:spTgt spid="11"/>
                                        </p:tgtEl>
                                        <p:attrNameLst>
                                          <p:attrName>ppt_h</p:attrName>
                                        </p:attrNameLst>
                                      </p:cBhvr>
                                      <p:tavLst>
                                        <p:tav tm="0">
                                          <p:val>
                                            <p:strVal val="ppt_h"/>
                                          </p:val>
                                        </p:tav>
                                        <p:tav tm="100000">
                                          <p:val>
                                            <p:strVal val="#ppt_h*0.8111803"/>
                                          </p:val>
                                        </p:tav>
                                      </p:tavLst>
                                    </p:anim>
                                    <p:anim to="" calcmode="lin" valueType="num">
                                      <p:cBhvr>
                                        <p:cTn id="314" dur="500" fill="hold">
                                          <p:stCondLst>
                                            <p:cond delay="0"/>
                                          </p:stCondLst>
                                        </p:cTn>
                                        <p:tgtEl>
                                          <p:spTgt spid="11"/>
                                        </p:tgtEl>
                                        <p:attrNameLst>
                                          <p:attrName>ppt_x</p:attrName>
                                        </p:attrNameLst>
                                      </p:cBhvr>
                                      <p:tavLst>
                                        <p:tav tm="0">
                                          <p:val>
                                            <p:strVal val="ppt_x"/>
                                          </p:val>
                                        </p:tav>
                                        <p:tav tm="100000">
                                          <p:val>
                                            <p:fltVal val="0.69785"/>
                                          </p:val>
                                        </p:tav>
                                      </p:tavLst>
                                    </p:anim>
                                    <p:anim to="" calcmode="lin" valueType="num">
                                      <p:cBhvr>
                                        <p:cTn id="315" dur="500" fill="hold">
                                          <p:stCondLst>
                                            <p:cond delay="0"/>
                                          </p:stCondLst>
                                        </p:cTn>
                                        <p:tgtEl>
                                          <p:spTgt spid="11"/>
                                        </p:tgtEl>
                                        <p:attrNameLst>
                                          <p:attrName>ppt_y</p:attrName>
                                        </p:attrNameLst>
                                      </p:cBhvr>
                                      <p:tavLst>
                                        <p:tav tm="0">
                                          <p:val>
                                            <p:strVal val="ppt_y"/>
                                          </p:val>
                                        </p:tav>
                                        <p:tav tm="100000">
                                          <p:val>
                                            <p:fltVal val="0.29098"/>
                                          </p:val>
                                        </p:tav>
                                      </p:tavLst>
                                    </p:anim>
                                    <p:anim to="" calcmode="lin" valueType="num">
                                      <p:cBhvr>
                                        <p:cTn id="316"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317" presetID="0" presetClass="entr" presetSubtype="0" fill="hold" grpId="8" nodeType="withEffect">
                                  <p:stCondLst>
                                    <p:cond delay="0"/>
                                  </p:stCondLst>
                                  <p:childTnLst>
                                    <p:anim to="" calcmode="lin" valueType="num">
                                      <p:cBhvr>
                                        <p:cTn id="318" dur="500" fill="hold">
                                          <p:stCondLst>
                                            <p:cond delay="0"/>
                                          </p:stCondLst>
                                        </p:cTn>
                                        <p:tgtEl>
                                          <p:spTgt spid="10"/>
                                        </p:tgtEl>
                                        <p:attrNameLst>
                                          <p:attrName>ppt_w</p:attrName>
                                        </p:attrNameLst>
                                      </p:cBhvr>
                                      <p:tavLst>
                                        <p:tav tm="0">
                                          <p:val>
                                            <p:strVal val="ppt_w"/>
                                          </p:val>
                                        </p:tav>
                                        <p:tav tm="100000">
                                          <p:val>
                                            <p:strVal val="#ppt_w*0.2780569"/>
                                          </p:val>
                                        </p:tav>
                                      </p:tavLst>
                                    </p:anim>
                                    <p:anim to="" calcmode="lin" valueType="num">
                                      <p:cBhvr>
                                        <p:cTn id="319" dur="500" fill="hold">
                                          <p:stCondLst>
                                            <p:cond delay="0"/>
                                          </p:stCondLst>
                                        </p:cTn>
                                        <p:tgtEl>
                                          <p:spTgt spid="10"/>
                                        </p:tgtEl>
                                        <p:attrNameLst>
                                          <p:attrName>ppt_h</p:attrName>
                                        </p:attrNameLst>
                                      </p:cBhvr>
                                      <p:tavLst>
                                        <p:tav tm="0">
                                          <p:val>
                                            <p:strVal val="ppt_h"/>
                                          </p:val>
                                        </p:tav>
                                        <p:tav tm="100000">
                                          <p:val>
                                            <p:strVal val="#ppt_h*0.2780568"/>
                                          </p:val>
                                        </p:tav>
                                      </p:tavLst>
                                    </p:anim>
                                    <p:anim to="" calcmode="lin" valueType="num">
                                      <p:cBhvr>
                                        <p:cTn id="320" dur="500" fill="hold">
                                          <p:stCondLst>
                                            <p:cond delay="0"/>
                                          </p:stCondLst>
                                        </p:cTn>
                                        <p:tgtEl>
                                          <p:spTgt spid="10"/>
                                        </p:tgtEl>
                                        <p:attrNameLst>
                                          <p:attrName>ppt_x</p:attrName>
                                        </p:attrNameLst>
                                      </p:cBhvr>
                                      <p:tavLst>
                                        <p:tav tm="0">
                                          <p:val>
                                            <p:strVal val="ppt_x"/>
                                          </p:val>
                                        </p:tav>
                                        <p:tav tm="100000">
                                          <p:val>
                                            <p:fltVal val="0.98176"/>
                                          </p:val>
                                        </p:tav>
                                      </p:tavLst>
                                    </p:anim>
                                    <p:anim to="" calcmode="lin" valueType="num">
                                      <p:cBhvr>
                                        <p:cTn id="321" dur="500" fill="hold">
                                          <p:stCondLst>
                                            <p:cond delay="0"/>
                                          </p:stCondLst>
                                        </p:cTn>
                                        <p:tgtEl>
                                          <p:spTgt spid="10"/>
                                        </p:tgtEl>
                                        <p:attrNameLst>
                                          <p:attrName>ppt_y</p:attrName>
                                        </p:attrNameLst>
                                      </p:cBhvr>
                                      <p:tavLst>
                                        <p:tav tm="0">
                                          <p:val>
                                            <p:strVal val="ppt_y"/>
                                          </p:val>
                                        </p:tav>
                                        <p:tav tm="100000">
                                          <p:val>
                                            <p:fltVal val="0.20997"/>
                                          </p:val>
                                        </p:tav>
                                      </p:tavLst>
                                    </p:anim>
                                    <p:anim to="" calcmode="lin" valueType="num">
                                      <p:cBhvr>
                                        <p:cTn id="322"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323" presetID="0" presetClass="entr" presetSubtype="0" fill="hold" grpId="9" nodeType="withEffect">
                                  <p:stCondLst>
                                    <p:cond delay="0"/>
                                  </p:stCondLst>
                                  <p:childTnLst>
                                    <p:anim to="" calcmode="lin" valueType="num">
                                      <p:cBhvr>
                                        <p:cTn id="324" dur="500" fill="hold">
                                          <p:stCondLst>
                                            <p:cond delay="0"/>
                                          </p:stCondLst>
                                        </p:cTn>
                                        <p:tgtEl>
                                          <p:spTgt spid="9"/>
                                        </p:tgtEl>
                                        <p:attrNameLst>
                                          <p:attrName>ppt_w</p:attrName>
                                        </p:attrNameLst>
                                      </p:cBhvr>
                                      <p:tavLst>
                                        <p:tav tm="0">
                                          <p:val>
                                            <p:strVal val="ppt_w"/>
                                          </p:val>
                                        </p:tav>
                                        <p:tav tm="100000">
                                          <p:val>
                                            <p:strVal val="#ppt_w*0.3961686"/>
                                          </p:val>
                                        </p:tav>
                                      </p:tavLst>
                                    </p:anim>
                                    <p:anim to="" calcmode="lin" valueType="num">
                                      <p:cBhvr>
                                        <p:cTn id="325" dur="500" fill="hold">
                                          <p:stCondLst>
                                            <p:cond delay="0"/>
                                          </p:stCondLst>
                                        </p:cTn>
                                        <p:tgtEl>
                                          <p:spTgt spid="9"/>
                                        </p:tgtEl>
                                        <p:attrNameLst>
                                          <p:attrName>ppt_h</p:attrName>
                                        </p:attrNameLst>
                                      </p:cBhvr>
                                      <p:tavLst>
                                        <p:tav tm="0">
                                          <p:val>
                                            <p:strVal val="ppt_h"/>
                                          </p:val>
                                        </p:tav>
                                        <p:tav tm="100000">
                                          <p:val>
                                            <p:strVal val="#ppt_h*0.3961686"/>
                                          </p:val>
                                        </p:tav>
                                      </p:tavLst>
                                    </p:anim>
                                    <p:anim to="" calcmode="lin" valueType="num">
                                      <p:cBhvr>
                                        <p:cTn id="326" dur="500" fill="hold">
                                          <p:stCondLst>
                                            <p:cond delay="0"/>
                                          </p:stCondLst>
                                        </p:cTn>
                                        <p:tgtEl>
                                          <p:spTgt spid="9"/>
                                        </p:tgtEl>
                                        <p:attrNameLst>
                                          <p:attrName>ppt_x</p:attrName>
                                        </p:attrNameLst>
                                      </p:cBhvr>
                                      <p:tavLst>
                                        <p:tav tm="0">
                                          <p:val>
                                            <p:strVal val="ppt_x"/>
                                          </p:val>
                                        </p:tav>
                                        <p:tav tm="100000">
                                          <p:val>
                                            <p:fltVal val="0.67046"/>
                                          </p:val>
                                        </p:tav>
                                      </p:tavLst>
                                    </p:anim>
                                    <p:anim to="" calcmode="lin" valueType="num">
                                      <p:cBhvr>
                                        <p:cTn id="327" dur="500" fill="hold">
                                          <p:stCondLst>
                                            <p:cond delay="0"/>
                                          </p:stCondLst>
                                        </p:cTn>
                                        <p:tgtEl>
                                          <p:spTgt spid="9"/>
                                        </p:tgtEl>
                                        <p:attrNameLst>
                                          <p:attrName>ppt_y</p:attrName>
                                        </p:attrNameLst>
                                      </p:cBhvr>
                                      <p:tavLst>
                                        <p:tav tm="0">
                                          <p:val>
                                            <p:strVal val="ppt_y"/>
                                          </p:val>
                                        </p:tav>
                                        <p:tav tm="100000">
                                          <p:val>
                                            <p:fltVal val="0.16795"/>
                                          </p:val>
                                        </p:tav>
                                      </p:tavLst>
                                    </p:anim>
                                    <p:anim to="" calcmode="lin" valueType="num">
                                      <p:cBhvr>
                                        <p:cTn id="328"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0" nodeType="clickEffect">
                                  <p:stCondLst>
                                    <p:cond delay="0"/>
                                  </p:stCondLst>
                                  <p:childTnLst>
                                    <p:set>
                                      <p:cBhvr>
                                        <p:cTn id="332" dur="1" fill="hold">
                                          <p:stCondLst>
                                            <p:cond delay="0"/>
                                          </p:stCondLst>
                                        </p:cTn>
                                        <p:tgtEl>
                                          <p:spTgt spid="19"/>
                                        </p:tgtEl>
                                        <p:attrNameLst>
                                          <p:attrName>style.visibility</p:attrName>
                                        </p:attrNameLst>
                                      </p:cBhvr>
                                      <p:to>
                                        <p:strVal val="visible"/>
                                      </p:to>
                                    </p:set>
                                    <p:anim calcmode="lin" valueType="num">
                                      <p:cBhvr additive="base">
                                        <p:cTn id="333" dur="500" fill="hold">
                                          <p:stCondLst>
                                            <p:cond delay="0"/>
                                          </p:stCondLst>
                                        </p:cTn>
                                        <p:tgtEl>
                                          <p:spTgt spid="19"/>
                                        </p:tgtEl>
                                        <p:attrNameLst>
                                          <p:attrName>ppt_x</p:attrName>
                                        </p:attrNameLst>
                                      </p:cBhvr>
                                      <p:tavLst>
                                        <p:tav tm="0">
                                          <p:val>
                                            <p:fltVal val="0.5"/>
                                          </p:val>
                                        </p:tav>
                                        <p:tav tm="100000">
                                          <p:val>
                                            <p:fltVal val="0.5"/>
                                          </p:val>
                                        </p:tav>
                                      </p:tavLst>
                                    </p:anim>
                                    <p:anim calcmode="lin" valueType="num">
                                      <p:cBhvr additive="base">
                                        <p:cTn id="334" dur="500" fill="hold">
                                          <p:stCondLst>
                                            <p:cond delay="0"/>
                                          </p:stCondLst>
                                        </p:cTn>
                                        <p:tgtEl>
                                          <p:spTgt spid="19"/>
                                        </p:tgtEl>
                                        <p:attrNameLst>
                                          <p:attrName>ppt_y</p:attrName>
                                        </p:attrNameLst>
                                      </p:cBhvr>
                                      <p:tavLst>
                                        <p:tav tm="0">
                                          <p:val>
                                            <p:fltVal val="1.5"/>
                                          </p:val>
                                        </p:tav>
                                        <p:tav tm="100000">
                                          <p:val>
                                            <p:fltVal val="0.5"/>
                                          </p:val>
                                        </p:tav>
                                      </p:tavLst>
                                    </p:anim>
                                    <p:anim to="" calcmode="lin" valueType="num">
                                      <p:cBhvr>
                                        <p:cTn id="335" dur="500" fill="hold">
                                          <p:stCondLst>
                                            <p:cond delay="0"/>
                                          </p:stCondLst>
                                        </p:cTn>
                                        <p:tgtEl>
                                          <p:spTgt spid="19"/>
                                        </p:tgtEl>
                                        <p:attrNameLst>
                                          <p:attrName>ppt_w</p:attrName>
                                        </p:attrNameLst>
                                      </p:cBhvr>
                                      <p:tavLst>
                                        <p:tav tm="0">
                                          <p:val>
                                            <p:intVal val="0"/>
                                          </p:val>
                                        </p:tav>
                                        <p:tav tm="50000">
                                          <p:val>
                                            <p:strVal val="#ppt_w*1.2 *0.7561536"/>
                                          </p:val>
                                        </p:tav>
                                        <p:tav tm="100000">
                                          <p:val>
                                            <p:strVal val="#ppt_w*0.7561536"/>
                                          </p:val>
                                        </p:tav>
                                      </p:tavLst>
                                    </p:anim>
                                    <p:anim to="" calcmode="lin" valueType="num">
                                      <p:cBhvr>
                                        <p:cTn id="336" dur="500" fill="hold">
                                          <p:stCondLst>
                                            <p:cond delay="0"/>
                                          </p:stCondLst>
                                        </p:cTn>
                                        <p:tgtEl>
                                          <p:spTgt spid="19"/>
                                        </p:tgtEl>
                                        <p:attrNameLst>
                                          <p:attrName>ppt_h</p:attrName>
                                        </p:attrNameLst>
                                      </p:cBhvr>
                                      <p:tavLst>
                                        <p:tav tm="0">
                                          <p:val>
                                            <p:intVal val="0"/>
                                          </p:val>
                                        </p:tav>
                                        <p:tav tm="50000">
                                          <p:val>
                                            <p:strVal val="#ppt_h*1.2*0.7561536"/>
                                          </p:val>
                                        </p:tav>
                                        <p:tav tm="100000">
                                          <p:val>
                                            <p:strVal val="#ppt_h*0.7561536"/>
                                          </p:val>
                                        </p:tav>
                                      </p:tavLst>
                                    </p:anim>
                                  </p:childTnLst>
                                </p:cTn>
                              </p:par>
                              <p:par>
                                <p:cTn id="337" presetID="0" presetClass="entr" presetSubtype="0" fill="hold" grpId="1" nodeType="withEffect">
                                  <p:stCondLst>
                                    <p:cond delay="0"/>
                                  </p:stCondLst>
                                  <p:childTnLst>
                                    <p:anim to="" calcmode="lin" valueType="num">
                                      <p:cBhvr>
                                        <p:cTn id="338" dur="500" fill="hold">
                                          <p:stCondLst>
                                            <p:cond delay="0"/>
                                          </p:stCondLst>
                                        </p:cTn>
                                        <p:tgtEl>
                                          <p:spTgt spid="18"/>
                                        </p:tgtEl>
                                        <p:attrNameLst>
                                          <p:attrName>ppt_w</p:attrName>
                                        </p:attrNameLst>
                                      </p:cBhvr>
                                      <p:tavLst>
                                        <p:tav tm="0">
                                          <p:val>
                                            <p:strVal val="ppt_w"/>
                                          </p:val>
                                        </p:tav>
                                        <p:tav tm="100000">
                                          <p:val>
                                            <p:strVal val="#ppt_w*0.655771"/>
                                          </p:val>
                                        </p:tav>
                                      </p:tavLst>
                                    </p:anim>
                                    <p:anim to="" calcmode="lin" valueType="num">
                                      <p:cBhvr>
                                        <p:cTn id="339" dur="500" fill="hold">
                                          <p:stCondLst>
                                            <p:cond delay="0"/>
                                          </p:stCondLst>
                                        </p:cTn>
                                        <p:tgtEl>
                                          <p:spTgt spid="18"/>
                                        </p:tgtEl>
                                        <p:attrNameLst>
                                          <p:attrName>ppt_h</p:attrName>
                                        </p:attrNameLst>
                                      </p:cBhvr>
                                      <p:tavLst>
                                        <p:tav tm="0">
                                          <p:val>
                                            <p:strVal val="ppt_h"/>
                                          </p:val>
                                        </p:tav>
                                        <p:tav tm="100000">
                                          <p:val>
                                            <p:strVal val="#ppt_h*0.655771"/>
                                          </p:val>
                                        </p:tav>
                                      </p:tavLst>
                                    </p:anim>
                                    <p:anim to="" calcmode="lin" valueType="num">
                                      <p:cBhvr>
                                        <p:cTn id="340" dur="500" fill="hold">
                                          <p:stCondLst>
                                            <p:cond delay="0"/>
                                          </p:stCondLst>
                                        </p:cTn>
                                        <p:tgtEl>
                                          <p:spTgt spid="18"/>
                                        </p:tgtEl>
                                        <p:attrNameLst>
                                          <p:attrName>ppt_x</p:attrName>
                                        </p:attrNameLst>
                                      </p:cBhvr>
                                      <p:tavLst>
                                        <p:tav tm="0">
                                          <p:val>
                                            <p:strVal val="ppt_x"/>
                                          </p:val>
                                        </p:tav>
                                        <p:tav tm="100000">
                                          <p:val>
                                            <p:fltVal val="0.13717"/>
                                          </p:val>
                                        </p:tav>
                                      </p:tavLst>
                                    </p:anim>
                                    <p:anim to="" calcmode="lin" valueType="num">
                                      <p:cBhvr>
                                        <p:cTn id="341" dur="500" fill="hold">
                                          <p:stCondLst>
                                            <p:cond delay="0"/>
                                          </p:stCondLst>
                                        </p:cTn>
                                        <p:tgtEl>
                                          <p:spTgt spid="18"/>
                                        </p:tgtEl>
                                        <p:attrNameLst>
                                          <p:attrName>ppt_y</p:attrName>
                                        </p:attrNameLst>
                                      </p:cBhvr>
                                      <p:tavLst>
                                        <p:tav tm="0">
                                          <p:val>
                                            <p:strVal val="ppt_y"/>
                                          </p:val>
                                        </p:tav>
                                        <p:tav tm="100000">
                                          <p:val>
                                            <p:fltVal val="0.40003"/>
                                          </p:val>
                                        </p:tav>
                                      </p:tavLst>
                                    </p:anim>
                                    <p:anim to="" calcmode="lin" valueType="num">
                                      <p:cBhvr>
                                        <p:cTn id="342"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343" presetID="0" presetClass="entr" presetSubtype="0" fill="hold" grpId="2" nodeType="withEffect">
                                  <p:stCondLst>
                                    <p:cond delay="0"/>
                                  </p:stCondLst>
                                  <p:childTnLst>
                                    <p:anim to="" calcmode="lin" valueType="num">
                                      <p:cBhvr>
                                        <p:cTn id="344" dur="500" fill="hold">
                                          <p:stCondLst>
                                            <p:cond delay="0"/>
                                          </p:stCondLst>
                                        </p:cTn>
                                        <p:tgtEl>
                                          <p:spTgt spid="17"/>
                                        </p:tgtEl>
                                        <p:attrNameLst>
                                          <p:attrName>ppt_w</p:attrName>
                                        </p:attrNameLst>
                                      </p:cBhvr>
                                      <p:tavLst>
                                        <p:tav tm="0">
                                          <p:val>
                                            <p:strVal val="ppt_w"/>
                                          </p:val>
                                        </p:tav>
                                        <p:tav tm="100000">
                                          <p:val>
                                            <p:strVal val="#ppt_w*0.655771"/>
                                          </p:val>
                                        </p:tav>
                                      </p:tavLst>
                                    </p:anim>
                                    <p:anim to="" calcmode="lin" valueType="num">
                                      <p:cBhvr>
                                        <p:cTn id="345" dur="500" fill="hold">
                                          <p:stCondLst>
                                            <p:cond delay="0"/>
                                          </p:stCondLst>
                                        </p:cTn>
                                        <p:tgtEl>
                                          <p:spTgt spid="17"/>
                                        </p:tgtEl>
                                        <p:attrNameLst>
                                          <p:attrName>ppt_h</p:attrName>
                                        </p:attrNameLst>
                                      </p:cBhvr>
                                      <p:tavLst>
                                        <p:tav tm="0">
                                          <p:val>
                                            <p:strVal val="ppt_h"/>
                                          </p:val>
                                        </p:tav>
                                        <p:tav tm="100000">
                                          <p:val>
                                            <p:strVal val="#ppt_h*0.655771"/>
                                          </p:val>
                                        </p:tav>
                                      </p:tavLst>
                                    </p:anim>
                                    <p:anim to="" calcmode="lin" valueType="num">
                                      <p:cBhvr>
                                        <p:cTn id="346" dur="500" fill="hold">
                                          <p:stCondLst>
                                            <p:cond delay="0"/>
                                          </p:stCondLst>
                                        </p:cTn>
                                        <p:tgtEl>
                                          <p:spTgt spid="17"/>
                                        </p:tgtEl>
                                        <p:attrNameLst>
                                          <p:attrName>ppt_x</p:attrName>
                                        </p:attrNameLst>
                                      </p:cBhvr>
                                      <p:tavLst>
                                        <p:tav tm="0">
                                          <p:val>
                                            <p:strVal val="ppt_x"/>
                                          </p:val>
                                        </p:tav>
                                        <p:tav tm="100000">
                                          <p:val>
                                            <p:fltVal val="0.19415"/>
                                          </p:val>
                                        </p:tav>
                                      </p:tavLst>
                                    </p:anim>
                                    <p:anim to="" calcmode="lin" valueType="num">
                                      <p:cBhvr>
                                        <p:cTn id="347" dur="500" fill="hold">
                                          <p:stCondLst>
                                            <p:cond delay="0"/>
                                          </p:stCondLst>
                                        </p:cTn>
                                        <p:tgtEl>
                                          <p:spTgt spid="17"/>
                                        </p:tgtEl>
                                        <p:attrNameLst>
                                          <p:attrName>ppt_y</p:attrName>
                                        </p:attrNameLst>
                                      </p:cBhvr>
                                      <p:tavLst>
                                        <p:tav tm="0">
                                          <p:val>
                                            <p:strVal val="ppt_y"/>
                                          </p:val>
                                        </p:tav>
                                        <p:tav tm="100000">
                                          <p:val>
                                            <p:fltVal val="0.31201"/>
                                          </p:val>
                                        </p:tav>
                                      </p:tavLst>
                                    </p:anim>
                                    <p:anim to="" calcmode="lin" valueType="num">
                                      <p:cBhvr>
                                        <p:cTn id="348"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349" presetID="0" presetClass="entr" presetSubtype="0" fill="hold" grpId="3" nodeType="withEffect">
                                  <p:stCondLst>
                                    <p:cond delay="0"/>
                                  </p:stCondLst>
                                  <p:childTnLst>
                                    <p:anim to="" calcmode="lin" valueType="num">
                                      <p:cBhvr>
                                        <p:cTn id="350" dur="500" fill="hold">
                                          <p:stCondLst>
                                            <p:cond delay="0"/>
                                          </p:stCondLst>
                                        </p:cTn>
                                        <p:tgtEl>
                                          <p:spTgt spid="16"/>
                                        </p:tgtEl>
                                        <p:attrNameLst>
                                          <p:attrName>ppt_w</p:attrName>
                                        </p:attrNameLst>
                                      </p:cBhvr>
                                      <p:tavLst>
                                        <p:tav tm="0">
                                          <p:val>
                                            <p:strVal val="ppt_w"/>
                                          </p:val>
                                        </p:tav>
                                        <p:tav tm="100000">
                                          <p:val>
                                            <p:strVal val="#ppt_w*0.4999657"/>
                                          </p:val>
                                        </p:tav>
                                      </p:tavLst>
                                    </p:anim>
                                    <p:anim to="" calcmode="lin" valueType="num">
                                      <p:cBhvr>
                                        <p:cTn id="351" dur="500" fill="hold">
                                          <p:stCondLst>
                                            <p:cond delay="0"/>
                                          </p:stCondLst>
                                        </p:cTn>
                                        <p:tgtEl>
                                          <p:spTgt spid="16"/>
                                        </p:tgtEl>
                                        <p:attrNameLst>
                                          <p:attrName>ppt_h</p:attrName>
                                        </p:attrNameLst>
                                      </p:cBhvr>
                                      <p:tavLst>
                                        <p:tav tm="0">
                                          <p:val>
                                            <p:strVal val="ppt_h"/>
                                          </p:val>
                                        </p:tav>
                                        <p:tav tm="100000">
                                          <p:val>
                                            <p:strVal val="#ppt_h*0.4999656"/>
                                          </p:val>
                                        </p:tav>
                                      </p:tavLst>
                                    </p:anim>
                                    <p:anim to="" calcmode="lin" valueType="num">
                                      <p:cBhvr>
                                        <p:cTn id="352" dur="500" fill="hold">
                                          <p:stCondLst>
                                            <p:cond delay="0"/>
                                          </p:stCondLst>
                                        </p:cTn>
                                        <p:tgtEl>
                                          <p:spTgt spid="16"/>
                                        </p:tgtEl>
                                        <p:attrNameLst>
                                          <p:attrName>ppt_x</p:attrName>
                                        </p:attrNameLst>
                                      </p:cBhvr>
                                      <p:tavLst>
                                        <p:tav tm="0">
                                          <p:val>
                                            <p:strVal val="ppt_x"/>
                                          </p:val>
                                        </p:tav>
                                        <p:tav tm="100000">
                                          <p:val>
                                            <p:fltVal val="0.31058"/>
                                          </p:val>
                                        </p:tav>
                                      </p:tavLst>
                                    </p:anim>
                                    <p:anim to="" calcmode="lin" valueType="num">
                                      <p:cBhvr>
                                        <p:cTn id="353" dur="500" fill="hold">
                                          <p:stCondLst>
                                            <p:cond delay="0"/>
                                          </p:stCondLst>
                                        </p:cTn>
                                        <p:tgtEl>
                                          <p:spTgt spid="16"/>
                                        </p:tgtEl>
                                        <p:attrNameLst>
                                          <p:attrName>ppt_y</p:attrName>
                                        </p:attrNameLst>
                                      </p:cBhvr>
                                      <p:tavLst>
                                        <p:tav tm="0">
                                          <p:val>
                                            <p:strVal val="ppt_y"/>
                                          </p:val>
                                        </p:tav>
                                        <p:tav tm="100000">
                                          <p:val>
                                            <p:fltVal val="-0.00269"/>
                                          </p:val>
                                        </p:tav>
                                      </p:tavLst>
                                    </p:anim>
                                    <p:anim to="" calcmode="lin" valueType="num">
                                      <p:cBhvr>
                                        <p:cTn id="354"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355" presetID="0" presetClass="entr" presetSubtype="0" fill="hold" grpId="4" nodeType="withEffect">
                                  <p:stCondLst>
                                    <p:cond delay="0"/>
                                  </p:stCondLst>
                                  <p:childTnLst>
                                    <p:anim to="" calcmode="lin" valueType="num">
                                      <p:cBhvr>
                                        <p:cTn id="356" dur="500" fill="hold">
                                          <p:stCondLst>
                                            <p:cond delay="0"/>
                                          </p:stCondLst>
                                        </p:cTn>
                                        <p:tgtEl>
                                          <p:spTgt spid="15"/>
                                        </p:tgtEl>
                                        <p:attrNameLst>
                                          <p:attrName>ppt_w</p:attrName>
                                        </p:attrNameLst>
                                      </p:cBhvr>
                                      <p:tavLst>
                                        <p:tav tm="0">
                                          <p:val>
                                            <p:strVal val="ppt_w"/>
                                          </p:val>
                                        </p:tav>
                                        <p:tav tm="100000">
                                          <p:val>
                                            <p:strVal val="#ppt_w*0.4999657"/>
                                          </p:val>
                                        </p:tav>
                                      </p:tavLst>
                                    </p:anim>
                                    <p:anim to="" calcmode="lin" valueType="num">
                                      <p:cBhvr>
                                        <p:cTn id="357" dur="500" fill="hold">
                                          <p:stCondLst>
                                            <p:cond delay="0"/>
                                          </p:stCondLst>
                                        </p:cTn>
                                        <p:tgtEl>
                                          <p:spTgt spid="15"/>
                                        </p:tgtEl>
                                        <p:attrNameLst>
                                          <p:attrName>ppt_h</p:attrName>
                                        </p:attrNameLst>
                                      </p:cBhvr>
                                      <p:tavLst>
                                        <p:tav tm="0">
                                          <p:val>
                                            <p:strVal val="ppt_h"/>
                                          </p:val>
                                        </p:tav>
                                        <p:tav tm="100000">
                                          <p:val>
                                            <p:strVal val="#ppt_h*0.4999657"/>
                                          </p:val>
                                        </p:tav>
                                      </p:tavLst>
                                    </p:anim>
                                    <p:anim to="" calcmode="lin" valueType="num">
                                      <p:cBhvr>
                                        <p:cTn id="358" dur="500" fill="hold">
                                          <p:stCondLst>
                                            <p:cond delay="0"/>
                                          </p:stCondLst>
                                        </p:cTn>
                                        <p:tgtEl>
                                          <p:spTgt spid="15"/>
                                        </p:tgtEl>
                                        <p:attrNameLst>
                                          <p:attrName>ppt_x</p:attrName>
                                        </p:attrNameLst>
                                      </p:cBhvr>
                                      <p:tavLst>
                                        <p:tav tm="0">
                                          <p:val>
                                            <p:strVal val="ppt_x"/>
                                          </p:val>
                                        </p:tav>
                                        <p:tav tm="100000">
                                          <p:val>
                                            <p:fltVal val="0.35334"/>
                                          </p:val>
                                        </p:tav>
                                      </p:tavLst>
                                    </p:anim>
                                    <p:anim to="" calcmode="lin" valueType="num">
                                      <p:cBhvr>
                                        <p:cTn id="359" dur="500" fill="hold">
                                          <p:stCondLst>
                                            <p:cond delay="0"/>
                                          </p:stCondLst>
                                        </p:cTn>
                                        <p:tgtEl>
                                          <p:spTgt spid="15"/>
                                        </p:tgtEl>
                                        <p:attrNameLst>
                                          <p:attrName>ppt_y</p:attrName>
                                        </p:attrNameLst>
                                      </p:cBhvr>
                                      <p:tavLst>
                                        <p:tav tm="0">
                                          <p:val>
                                            <p:strVal val="ppt_y"/>
                                          </p:val>
                                        </p:tav>
                                        <p:tav tm="100000">
                                          <p:val>
                                            <p:fltVal val="0.08773"/>
                                          </p:val>
                                        </p:tav>
                                      </p:tavLst>
                                    </p:anim>
                                    <p:anim to="" calcmode="lin" valueType="num">
                                      <p:cBhvr>
                                        <p:cTn id="360"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361" presetID="0" presetClass="entr" presetSubtype="0" fill="hold" grpId="5" nodeType="withEffect">
                                  <p:stCondLst>
                                    <p:cond delay="0"/>
                                  </p:stCondLst>
                                  <p:childTnLst>
                                    <p:anim to="" calcmode="lin" valueType="num">
                                      <p:cBhvr>
                                        <p:cTn id="362" dur="500" fill="hold">
                                          <p:stCondLst>
                                            <p:cond delay="0"/>
                                          </p:stCondLst>
                                        </p:cTn>
                                        <p:tgtEl>
                                          <p:spTgt spid="14"/>
                                        </p:tgtEl>
                                        <p:attrNameLst>
                                          <p:attrName>ppt_w</p:attrName>
                                        </p:attrNameLst>
                                      </p:cBhvr>
                                      <p:tavLst>
                                        <p:tav tm="0">
                                          <p:val>
                                            <p:strVal val="ppt_w"/>
                                          </p:val>
                                        </p:tav>
                                        <p:tav tm="100000">
                                          <p:val>
                                            <p:strVal val="#ppt_w*0.7303031"/>
                                          </p:val>
                                        </p:tav>
                                      </p:tavLst>
                                    </p:anim>
                                    <p:anim to="" calcmode="lin" valueType="num">
                                      <p:cBhvr>
                                        <p:cTn id="363" dur="500" fill="hold">
                                          <p:stCondLst>
                                            <p:cond delay="0"/>
                                          </p:stCondLst>
                                        </p:cTn>
                                        <p:tgtEl>
                                          <p:spTgt spid="14"/>
                                        </p:tgtEl>
                                        <p:attrNameLst>
                                          <p:attrName>ppt_h</p:attrName>
                                        </p:attrNameLst>
                                      </p:cBhvr>
                                      <p:tavLst>
                                        <p:tav tm="0">
                                          <p:val>
                                            <p:strVal val="ppt_h"/>
                                          </p:val>
                                        </p:tav>
                                        <p:tav tm="100000">
                                          <p:val>
                                            <p:strVal val="#ppt_h*0.7303031"/>
                                          </p:val>
                                        </p:tav>
                                      </p:tavLst>
                                    </p:anim>
                                    <p:anim to="" calcmode="lin" valueType="num">
                                      <p:cBhvr>
                                        <p:cTn id="364" dur="500" fill="hold">
                                          <p:stCondLst>
                                            <p:cond delay="0"/>
                                          </p:stCondLst>
                                        </p:cTn>
                                        <p:tgtEl>
                                          <p:spTgt spid="14"/>
                                        </p:tgtEl>
                                        <p:attrNameLst>
                                          <p:attrName>ppt_x</p:attrName>
                                        </p:attrNameLst>
                                      </p:cBhvr>
                                      <p:tavLst>
                                        <p:tav tm="0">
                                          <p:val>
                                            <p:strVal val="ppt_x"/>
                                          </p:val>
                                        </p:tav>
                                        <p:tav tm="100000">
                                          <p:val>
                                            <p:fltVal val="0.40914"/>
                                          </p:val>
                                        </p:tav>
                                      </p:tavLst>
                                    </p:anim>
                                    <p:anim to="" calcmode="lin" valueType="num">
                                      <p:cBhvr>
                                        <p:cTn id="365" dur="500" fill="hold">
                                          <p:stCondLst>
                                            <p:cond delay="0"/>
                                          </p:stCondLst>
                                        </p:cTn>
                                        <p:tgtEl>
                                          <p:spTgt spid="14"/>
                                        </p:tgtEl>
                                        <p:attrNameLst>
                                          <p:attrName>ppt_y</p:attrName>
                                        </p:attrNameLst>
                                      </p:cBhvr>
                                      <p:tavLst>
                                        <p:tav tm="0">
                                          <p:val>
                                            <p:strVal val="ppt_y"/>
                                          </p:val>
                                        </p:tav>
                                        <p:tav tm="100000">
                                          <p:val>
                                            <p:fltVal val="0.14289"/>
                                          </p:val>
                                        </p:tav>
                                      </p:tavLst>
                                    </p:anim>
                                    <p:anim to="" calcmode="lin" valueType="num">
                                      <p:cBhvr>
                                        <p:cTn id="366"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367" presetID="0" presetClass="entr" presetSubtype="0" fill="hold" grpId="6" nodeType="withEffect">
                                  <p:stCondLst>
                                    <p:cond delay="0"/>
                                  </p:stCondLst>
                                  <p:childTnLst>
                                    <p:anim to="" calcmode="lin" valueType="num">
                                      <p:cBhvr>
                                        <p:cTn id="368" dur="500" fill="hold">
                                          <p:stCondLst>
                                            <p:cond delay="0"/>
                                          </p:stCondLst>
                                        </p:cTn>
                                        <p:tgtEl>
                                          <p:spTgt spid="13"/>
                                        </p:tgtEl>
                                        <p:attrNameLst>
                                          <p:attrName>ppt_w</p:attrName>
                                        </p:attrNameLst>
                                      </p:cBhvr>
                                      <p:tavLst>
                                        <p:tav tm="0">
                                          <p:val>
                                            <p:strVal val="ppt_w"/>
                                          </p:val>
                                        </p:tav>
                                        <p:tav tm="100000">
                                          <p:val>
                                            <p:strVal val="#ppt_w*0.7214298"/>
                                          </p:val>
                                        </p:tav>
                                      </p:tavLst>
                                    </p:anim>
                                    <p:anim to="" calcmode="lin" valueType="num">
                                      <p:cBhvr>
                                        <p:cTn id="369" dur="500" fill="hold">
                                          <p:stCondLst>
                                            <p:cond delay="0"/>
                                          </p:stCondLst>
                                        </p:cTn>
                                        <p:tgtEl>
                                          <p:spTgt spid="13"/>
                                        </p:tgtEl>
                                        <p:attrNameLst>
                                          <p:attrName>ppt_h</p:attrName>
                                        </p:attrNameLst>
                                      </p:cBhvr>
                                      <p:tavLst>
                                        <p:tav tm="0">
                                          <p:val>
                                            <p:strVal val="ppt_h"/>
                                          </p:val>
                                        </p:tav>
                                        <p:tav tm="100000">
                                          <p:val>
                                            <p:strVal val="#ppt_h*0.7214298"/>
                                          </p:val>
                                        </p:tav>
                                      </p:tavLst>
                                    </p:anim>
                                    <p:anim to="" calcmode="lin" valueType="num">
                                      <p:cBhvr>
                                        <p:cTn id="370" dur="500" fill="hold">
                                          <p:stCondLst>
                                            <p:cond delay="0"/>
                                          </p:stCondLst>
                                        </p:cTn>
                                        <p:tgtEl>
                                          <p:spTgt spid="13"/>
                                        </p:tgtEl>
                                        <p:attrNameLst>
                                          <p:attrName>ppt_x</p:attrName>
                                        </p:attrNameLst>
                                      </p:cBhvr>
                                      <p:tavLst>
                                        <p:tav tm="0">
                                          <p:val>
                                            <p:strVal val="ppt_x"/>
                                          </p:val>
                                        </p:tav>
                                        <p:tav tm="100000">
                                          <p:val>
                                            <p:fltVal val="0.48292"/>
                                          </p:val>
                                        </p:tav>
                                      </p:tavLst>
                                    </p:anim>
                                    <p:anim to="" calcmode="lin" valueType="num">
                                      <p:cBhvr>
                                        <p:cTn id="371" dur="500" fill="hold">
                                          <p:stCondLst>
                                            <p:cond delay="0"/>
                                          </p:stCondLst>
                                        </p:cTn>
                                        <p:tgtEl>
                                          <p:spTgt spid="13"/>
                                        </p:tgtEl>
                                        <p:attrNameLst>
                                          <p:attrName>ppt_y</p:attrName>
                                        </p:attrNameLst>
                                      </p:cBhvr>
                                      <p:tavLst>
                                        <p:tav tm="0">
                                          <p:val>
                                            <p:strVal val="ppt_y"/>
                                          </p:val>
                                        </p:tav>
                                        <p:tav tm="100000">
                                          <p:val>
                                            <p:fltVal val="0.29913"/>
                                          </p:val>
                                        </p:tav>
                                      </p:tavLst>
                                    </p:anim>
                                    <p:anim to="" calcmode="lin" valueType="num">
                                      <p:cBhvr>
                                        <p:cTn id="372"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373" presetID="0" presetClass="entr" presetSubtype="0" fill="hold" grpId="7" nodeType="withEffect">
                                  <p:stCondLst>
                                    <p:cond delay="0"/>
                                  </p:stCondLst>
                                  <p:childTnLst>
                                    <p:anim to="" calcmode="lin" valueType="num">
                                      <p:cBhvr>
                                        <p:cTn id="374" dur="500" fill="hold">
                                          <p:stCondLst>
                                            <p:cond delay="0"/>
                                          </p:stCondLst>
                                        </p:cTn>
                                        <p:tgtEl>
                                          <p:spTgt spid="12"/>
                                        </p:tgtEl>
                                        <p:attrNameLst>
                                          <p:attrName>ppt_w</p:attrName>
                                        </p:attrNameLst>
                                      </p:cBhvr>
                                      <p:tavLst>
                                        <p:tav tm="0">
                                          <p:val>
                                            <p:strVal val="ppt_w"/>
                                          </p:val>
                                        </p:tav>
                                        <p:tav tm="100000">
                                          <p:val>
                                            <p:strVal val="#ppt_w*0.5399297"/>
                                          </p:val>
                                        </p:tav>
                                      </p:tavLst>
                                    </p:anim>
                                    <p:anim to="" calcmode="lin" valueType="num">
                                      <p:cBhvr>
                                        <p:cTn id="375" dur="500" fill="hold">
                                          <p:stCondLst>
                                            <p:cond delay="0"/>
                                          </p:stCondLst>
                                        </p:cTn>
                                        <p:tgtEl>
                                          <p:spTgt spid="12"/>
                                        </p:tgtEl>
                                        <p:attrNameLst>
                                          <p:attrName>ppt_h</p:attrName>
                                        </p:attrNameLst>
                                      </p:cBhvr>
                                      <p:tavLst>
                                        <p:tav tm="0">
                                          <p:val>
                                            <p:strVal val="ppt_h"/>
                                          </p:val>
                                        </p:tav>
                                        <p:tav tm="100000">
                                          <p:val>
                                            <p:strVal val="#ppt_h*0.5399299"/>
                                          </p:val>
                                        </p:tav>
                                      </p:tavLst>
                                    </p:anim>
                                    <p:anim to="" calcmode="lin" valueType="num">
                                      <p:cBhvr>
                                        <p:cTn id="376" dur="500" fill="hold">
                                          <p:stCondLst>
                                            <p:cond delay="0"/>
                                          </p:stCondLst>
                                        </p:cTn>
                                        <p:tgtEl>
                                          <p:spTgt spid="12"/>
                                        </p:tgtEl>
                                        <p:attrNameLst>
                                          <p:attrName>ppt_x</p:attrName>
                                        </p:attrNameLst>
                                      </p:cBhvr>
                                      <p:tavLst>
                                        <p:tav tm="0">
                                          <p:val>
                                            <p:strVal val="ppt_x"/>
                                          </p:val>
                                        </p:tav>
                                        <p:tav tm="100000">
                                          <p:val>
                                            <p:fltVal val="0.80997"/>
                                          </p:val>
                                        </p:tav>
                                      </p:tavLst>
                                    </p:anim>
                                    <p:anim to="" calcmode="lin" valueType="num">
                                      <p:cBhvr>
                                        <p:cTn id="377" dur="500" fill="hold">
                                          <p:stCondLst>
                                            <p:cond delay="0"/>
                                          </p:stCondLst>
                                        </p:cTn>
                                        <p:tgtEl>
                                          <p:spTgt spid="12"/>
                                        </p:tgtEl>
                                        <p:attrNameLst>
                                          <p:attrName>ppt_y</p:attrName>
                                        </p:attrNameLst>
                                      </p:cBhvr>
                                      <p:tavLst>
                                        <p:tav tm="0">
                                          <p:val>
                                            <p:strVal val="ppt_y"/>
                                          </p:val>
                                        </p:tav>
                                        <p:tav tm="100000">
                                          <p:val>
                                            <p:fltVal val="0.34496"/>
                                          </p:val>
                                        </p:tav>
                                      </p:tavLst>
                                    </p:anim>
                                    <p:anim to="" calcmode="lin" valueType="num">
                                      <p:cBhvr>
                                        <p:cTn id="378"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379" presetID="0" presetClass="entr" presetSubtype="0" fill="hold" grpId="8" nodeType="withEffect">
                                  <p:stCondLst>
                                    <p:cond delay="0"/>
                                  </p:stCondLst>
                                  <p:childTnLst>
                                    <p:anim to="" calcmode="lin" valueType="num">
                                      <p:cBhvr>
                                        <p:cTn id="380" dur="500" fill="hold">
                                          <p:stCondLst>
                                            <p:cond delay="0"/>
                                          </p:stCondLst>
                                        </p:cTn>
                                        <p:tgtEl>
                                          <p:spTgt spid="11"/>
                                        </p:tgtEl>
                                        <p:attrNameLst>
                                          <p:attrName>ppt_w</p:attrName>
                                        </p:attrNameLst>
                                      </p:cBhvr>
                                      <p:tavLst>
                                        <p:tav tm="0">
                                          <p:val>
                                            <p:strVal val="ppt_w"/>
                                          </p:val>
                                        </p:tav>
                                        <p:tav tm="100000">
                                          <p:val>
                                            <p:strVal val="#ppt_w*0.6133769"/>
                                          </p:val>
                                        </p:tav>
                                      </p:tavLst>
                                    </p:anim>
                                    <p:anim to="" calcmode="lin" valueType="num">
                                      <p:cBhvr>
                                        <p:cTn id="381" dur="500" fill="hold">
                                          <p:stCondLst>
                                            <p:cond delay="0"/>
                                          </p:stCondLst>
                                        </p:cTn>
                                        <p:tgtEl>
                                          <p:spTgt spid="11"/>
                                        </p:tgtEl>
                                        <p:attrNameLst>
                                          <p:attrName>ppt_h</p:attrName>
                                        </p:attrNameLst>
                                      </p:cBhvr>
                                      <p:tavLst>
                                        <p:tav tm="0">
                                          <p:val>
                                            <p:strVal val="ppt_h"/>
                                          </p:val>
                                        </p:tav>
                                        <p:tav tm="100000">
                                          <p:val>
                                            <p:strVal val="#ppt_h*0.6133769"/>
                                          </p:val>
                                        </p:tav>
                                      </p:tavLst>
                                    </p:anim>
                                    <p:anim to="" calcmode="lin" valueType="num">
                                      <p:cBhvr>
                                        <p:cTn id="382" dur="500" fill="hold">
                                          <p:stCondLst>
                                            <p:cond delay="0"/>
                                          </p:stCondLst>
                                        </p:cTn>
                                        <p:tgtEl>
                                          <p:spTgt spid="11"/>
                                        </p:tgtEl>
                                        <p:attrNameLst>
                                          <p:attrName>ppt_x</p:attrName>
                                        </p:attrNameLst>
                                      </p:cBhvr>
                                      <p:tavLst>
                                        <p:tav tm="0">
                                          <p:val>
                                            <p:strVal val="ppt_x"/>
                                          </p:val>
                                        </p:tav>
                                        <p:tav tm="100000">
                                          <p:val>
                                            <p:fltVal val="0.55206"/>
                                          </p:val>
                                        </p:tav>
                                      </p:tavLst>
                                    </p:anim>
                                    <p:anim to="" calcmode="lin" valueType="num">
                                      <p:cBhvr>
                                        <p:cTn id="383" dur="500" fill="hold">
                                          <p:stCondLst>
                                            <p:cond delay="0"/>
                                          </p:stCondLst>
                                        </p:cTn>
                                        <p:tgtEl>
                                          <p:spTgt spid="11"/>
                                        </p:tgtEl>
                                        <p:attrNameLst>
                                          <p:attrName>ppt_y</p:attrName>
                                        </p:attrNameLst>
                                      </p:cBhvr>
                                      <p:tavLst>
                                        <p:tav tm="0">
                                          <p:val>
                                            <p:strVal val="ppt_y"/>
                                          </p:val>
                                        </p:tav>
                                        <p:tav tm="100000">
                                          <p:val>
                                            <p:fltVal val="0.25935"/>
                                          </p:val>
                                        </p:tav>
                                      </p:tavLst>
                                    </p:anim>
                                    <p:anim to="" calcmode="lin" valueType="num">
                                      <p:cBhvr>
                                        <p:cTn id="384"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385" presetID="0" presetClass="entr" presetSubtype="0" fill="hold" grpId="9" nodeType="withEffect">
                                  <p:stCondLst>
                                    <p:cond delay="0"/>
                                  </p:stCondLst>
                                  <p:childTnLst>
                                    <p:anim to="" calcmode="lin" valueType="num">
                                      <p:cBhvr>
                                        <p:cTn id="386" dur="500" fill="hold">
                                          <p:stCondLst>
                                            <p:cond delay="0"/>
                                          </p:stCondLst>
                                        </p:cTn>
                                        <p:tgtEl>
                                          <p:spTgt spid="10"/>
                                        </p:tgtEl>
                                        <p:attrNameLst>
                                          <p:attrName>ppt_w</p:attrName>
                                        </p:attrNameLst>
                                      </p:cBhvr>
                                      <p:tavLst>
                                        <p:tav tm="0">
                                          <p:val>
                                            <p:strVal val="ppt_w"/>
                                          </p:val>
                                        </p:tav>
                                        <p:tav tm="100000">
                                          <p:val>
                                            <p:strVal val="#ppt_w*0.2102537"/>
                                          </p:val>
                                        </p:tav>
                                      </p:tavLst>
                                    </p:anim>
                                    <p:anim to="" calcmode="lin" valueType="num">
                                      <p:cBhvr>
                                        <p:cTn id="387" dur="500" fill="hold">
                                          <p:stCondLst>
                                            <p:cond delay="0"/>
                                          </p:stCondLst>
                                        </p:cTn>
                                        <p:tgtEl>
                                          <p:spTgt spid="10"/>
                                        </p:tgtEl>
                                        <p:attrNameLst>
                                          <p:attrName>ppt_h</p:attrName>
                                        </p:attrNameLst>
                                      </p:cBhvr>
                                      <p:tavLst>
                                        <p:tav tm="0">
                                          <p:val>
                                            <p:strVal val="ppt_h"/>
                                          </p:val>
                                        </p:tav>
                                        <p:tav tm="100000">
                                          <p:val>
                                            <p:strVal val="#ppt_h*0.2102537"/>
                                          </p:val>
                                        </p:tav>
                                      </p:tavLst>
                                    </p:anim>
                                    <p:anim to="" calcmode="lin" valueType="num">
                                      <p:cBhvr>
                                        <p:cTn id="388" dur="500" fill="hold">
                                          <p:stCondLst>
                                            <p:cond delay="0"/>
                                          </p:stCondLst>
                                        </p:cTn>
                                        <p:tgtEl>
                                          <p:spTgt spid="10"/>
                                        </p:tgtEl>
                                        <p:attrNameLst>
                                          <p:attrName>ppt_x</p:attrName>
                                        </p:attrNameLst>
                                      </p:cBhvr>
                                      <p:tavLst>
                                        <p:tav tm="0">
                                          <p:val>
                                            <p:strVal val="ppt_x"/>
                                          </p:val>
                                        </p:tav>
                                        <p:tav tm="100000">
                                          <p:val>
                                            <p:fltVal val="0.76675"/>
                                          </p:val>
                                        </p:tav>
                                      </p:tavLst>
                                    </p:anim>
                                    <p:anim to="" calcmode="lin" valueType="num">
                                      <p:cBhvr>
                                        <p:cTn id="389" dur="500" fill="hold">
                                          <p:stCondLst>
                                            <p:cond delay="0"/>
                                          </p:stCondLst>
                                        </p:cTn>
                                        <p:tgtEl>
                                          <p:spTgt spid="10"/>
                                        </p:tgtEl>
                                        <p:attrNameLst>
                                          <p:attrName>ppt_y</p:attrName>
                                        </p:attrNameLst>
                                      </p:cBhvr>
                                      <p:tavLst>
                                        <p:tav tm="0">
                                          <p:val>
                                            <p:strVal val="ppt_y"/>
                                          </p:val>
                                        </p:tav>
                                        <p:tav tm="100000">
                                          <p:val>
                                            <p:fltVal val="0.1981"/>
                                          </p:val>
                                        </p:tav>
                                      </p:tavLst>
                                    </p:anim>
                                    <p:anim to="" calcmode="lin" valueType="num">
                                      <p:cBhvr>
                                        <p:cTn id="390"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391" presetID="0" presetClass="entr" presetSubtype="0" fill="hold" grpId="10" nodeType="withEffect">
                                  <p:stCondLst>
                                    <p:cond delay="0"/>
                                  </p:stCondLst>
                                  <p:childTnLst>
                                    <p:anim to="" calcmode="lin" valueType="num">
                                      <p:cBhvr>
                                        <p:cTn id="392" dur="500" fill="hold">
                                          <p:stCondLst>
                                            <p:cond delay="0"/>
                                          </p:stCondLst>
                                        </p:cTn>
                                        <p:tgtEl>
                                          <p:spTgt spid="9"/>
                                        </p:tgtEl>
                                        <p:attrNameLst>
                                          <p:attrName>ppt_w</p:attrName>
                                        </p:attrNameLst>
                                      </p:cBhvr>
                                      <p:tavLst>
                                        <p:tav tm="0">
                                          <p:val>
                                            <p:strVal val="ppt_w"/>
                                          </p:val>
                                        </p:tav>
                                        <p:tav tm="100000">
                                          <p:val>
                                            <p:strVal val="#ppt_w*0.2995643"/>
                                          </p:val>
                                        </p:tav>
                                      </p:tavLst>
                                    </p:anim>
                                    <p:anim to="" calcmode="lin" valueType="num">
                                      <p:cBhvr>
                                        <p:cTn id="393" dur="500" fill="hold">
                                          <p:stCondLst>
                                            <p:cond delay="0"/>
                                          </p:stCondLst>
                                        </p:cTn>
                                        <p:tgtEl>
                                          <p:spTgt spid="9"/>
                                        </p:tgtEl>
                                        <p:attrNameLst>
                                          <p:attrName>ppt_h</p:attrName>
                                        </p:attrNameLst>
                                      </p:cBhvr>
                                      <p:tavLst>
                                        <p:tav tm="0">
                                          <p:val>
                                            <p:strVal val="ppt_h"/>
                                          </p:val>
                                        </p:tav>
                                        <p:tav tm="100000">
                                          <p:val>
                                            <p:strVal val="#ppt_h*0.2995643"/>
                                          </p:val>
                                        </p:tav>
                                      </p:tavLst>
                                    </p:anim>
                                    <p:anim to="" calcmode="lin" valueType="num">
                                      <p:cBhvr>
                                        <p:cTn id="394" dur="500" fill="hold">
                                          <p:stCondLst>
                                            <p:cond delay="0"/>
                                          </p:stCondLst>
                                        </p:cTn>
                                        <p:tgtEl>
                                          <p:spTgt spid="9"/>
                                        </p:tgtEl>
                                        <p:attrNameLst>
                                          <p:attrName>ppt_x</p:attrName>
                                        </p:attrNameLst>
                                      </p:cBhvr>
                                      <p:tavLst>
                                        <p:tav tm="0">
                                          <p:val>
                                            <p:strVal val="ppt_x"/>
                                          </p:val>
                                        </p:tav>
                                        <p:tav tm="100000">
                                          <p:val>
                                            <p:fltVal val="0.53136"/>
                                          </p:val>
                                        </p:tav>
                                      </p:tavLst>
                                    </p:anim>
                                    <p:anim to="" calcmode="lin" valueType="num">
                                      <p:cBhvr>
                                        <p:cTn id="395" dur="500" fill="hold">
                                          <p:stCondLst>
                                            <p:cond delay="0"/>
                                          </p:stCondLst>
                                        </p:cTn>
                                        <p:tgtEl>
                                          <p:spTgt spid="9"/>
                                        </p:tgtEl>
                                        <p:attrNameLst>
                                          <p:attrName>ppt_y</p:attrName>
                                        </p:attrNameLst>
                                      </p:cBhvr>
                                      <p:tavLst>
                                        <p:tav tm="0">
                                          <p:val>
                                            <p:strVal val="ppt_y"/>
                                          </p:val>
                                        </p:tav>
                                        <p:tav tm="100000">
                                          <p:val>
                                            <p:fltVal val="0.16633"/>
                                          </p:val>
                                        </p:tav>
                                      </p:tavLst>
                                    </p:anim>
                                    <p:anim to="" calcmode="lin" valueType="num">
                                      <p:cBhvr>
                                        <p:cTn id="396"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par>
                    <p:cTn id="397" fill="hold">
                      <p:stCondLst>
                        <p:cond delay="indefinite"/>
                      </p:stCondLst>
                      <p:childTnLst>
                        <p:par>
                          <p:cTn id="398" fill="hold">
                            <p:stCondLst>
                              <p:cond delay="0"/>
                            </p:stCondLst>
                            <p:childTnLst>
                              <p:par>
                                <p:cTn id="399" presetID="2" presetClass="entr" presetSubtype="4" fill="hold" grpId="0" nodeType="clickEffect">
                                  <p:stCondLst>
                                    <p:cond delay="0"/>
                                  </p:stCondLst>
                                  <p:childTnLst>
                                    <p:set>
                                      <p:cBhvr>
                                        <p:cTn id="400" dur="1" fill="hold">
                                          <p:stCondLst>
                                            <p:cond delay="0"/>
                                          </p:stCondLst>
                                        </p:cTn>
                                        <p:tgtEl>
                                          <p:spTgt spid="20"/>
                                        </p:tgtEl>
                                        <p:attrNameLst>
                                          <p:attrName>style.visibility</p:attrName>
                                        </p:attrNameLst>
                                      </p:cBhvr>
                                      <p:to>
                                        <p:strVal val="visible"/>
                                      </p:to>
                                    </p:set>
                                    <p:anim calcmode="lin" valueType="num">
                                      <p:cBhvr additive="base">
                                        <p:cTn id="401" dur="500" fill="hold">
                                          <p:stCondLst>
                                            <p:cond delay="0"/>
                                          </p:stCondLst>
                                        </p:cTn>
                                        <p:tgtEl>
                                          <p:spTgt spid="20"/>
                                        </p:tgtEl>
                                        <p:attrNameLst>
                                          <p:attrName>ppt_x</p:attrName>
                                        </p:attrNameLst>
                                      </p:cBhvr>
                                      <p:tavLst>
                                        <p:tav tm="0">
                                          <p:val>
                                            <p:fltVal val="0.49075"/>
                                          </p:val>
                                        </p:tav>
                                        <p:tav tm="100000">
                                          <p:val>
                                            <p:fltVal val="0.49075"/>
                                          </p:val>
                                        </p:tav>
                                      </p:tavLst>
                                    </p:anim>
                                    <p:anim calcmode="lin" valueType="num">
                                      <p:cBhvr additive="base">
                                        <p:cTn id="402" dur="500" fill="hold">
                                          <p:stCondLst>
                                            <p:cond delay="0"/>
                                          </p:stCondLst>
                                        </p:cTn>
                                        <p:tgtEl>
                                          <p:spTgt spid="20"/>
                                        </p:tgtEl>
                                        <p:attrNameLst>
                                          <p:attrName>ppt_y</p:attrName>
                                        </p:attrNameLst>
                                      </p:cBhvr>
                                      <p:tavLst>
                                        <p:tav tm="0" fmla="0.5-(#ppt_h*1.48)/2*((1.5-1.5*$)^3-(1.5-1.5*$)^2)*8/9">
                                          <p:val>
                                            <p:intVal val="0"/>
                                          </p:val>
                                        </p:tav>
                                        <p:tav tm="100000">
                                          <p:val>
                                            <p:fltVal val="1"/>
                                          </p:val>
                                        </p:tav>
                                      </p:tavLst>
                                    </p:anim>
                                    <p:anim to="" calcmode="lin" valueType="num">
                                      <p:cBhvr>
                                        <p:cTn id="403" dur="500" fill="hold">
                                          <p:stCondLst>
                                            <p:cond delay="0"/>
                                          </p:stCondLst>
                                        </p:cTn>
                                        <p:tgtEl>
                                          <p:spTgt spid="20"/>
                                        </p:tgtEl>
                                        <p:attrNameLst>
                                          <p:attrName>ppt_w</p:attrName>
                                        </p:attrNameLst>
                                      </p:cBhvr>
                                      <p:tavLst>
                                        <p:tav tm="0">
                                          <p:val>
                                            <p:strVal val="#ppt_w"/>
                                          </p:val>
                                        </p:tav>
                                        <p:tav tm="100000">
                                          <p:val>
                                            <p:strVal val="#ppt_w*1.484153"/>
                                          </p:val>
                                        </p:tav>
                                      </p:tavLst>
                                    </p:anim>
                                    <p:anim to="" calcmode="lin" valueType="num">
                                      <p:cBhvr>
                                        <p:cTn id="404" dur="500" fill="hold">
                                          <p:stCondLst>
                                            <p:cond delay="0"/>
                                          </p:stCondLst>
                                        </p:cTn>
                                        <p:tgtEl>
                                          <p:spTgt spid="20"/>
                                        </p:tgtEl>
                                        <p:attrNameLst>
                                          <p:attrName>ppt_h</p:attrName>
                                        </p:attrNameLst>
                                      </p:cBhvr>
                                      <p:tavLst>
                                        <p:tav tm="0" fmla="(#ppt_h*1.48)-(#ppt_h*1.48)*((1.5-1.5*$)^3-(1.5-1.5*$)^2)">
                                          <p:val>
                                            <p:intVal val="0"/>
                                          </p:val>
                                        </p:tav>
                                        <p:tav tm="100000">
                                          <p:val>
                                            <p:fltVal val="1"/>
                                          </p:val>
                                        </p:tav>
                                      </p:tavLst>
                                    </p:anim>
                                    <p:animEffect filter="fade">
                                      <p:cBhvr>
                                        <p:cTn id="405" dur="500">
                                          <p:stCondLst>
                                            <p:cond delay="0"/>
                                          </p:stCondLst>
                                        </p:cTn>
                                        <p:tgtEl>
                                          <p:spTgt spid="20"/>
                                        </p:tgtEl>
                                      </p:cBhvr>
                                    </p:animEffect>
                                  </p:childTnLst>
                                </p:cTn>
                              </p:par>
                              <p:par>
                                <p:cTn id="406" presetID="0" presetClass="entr" presetSubtype="0" fill="hold" grpId="1" nodeType="withEffect">
                                  <p:stCondLst>
                                    <p:cond delay="0"/>
                                  </p:stCondLst>
                                  <p:childTnLst>
                                    <p:anim to="" calcmode="lin" valueType="num">
                                      <p:cBhvr>
                                        <p:cTn id="407" dur="500" fill="hold">
                                          <p:stCondLst>
                                            <p:cond delay="0"/>
                                          </p:stCondLst>
                                        </p:cTn>
                                        <p:tgtEl>
                                          <p:spTgt spid="19"/>
                                        </p:tgtEl>
                                        <p:attrNameLst>
                                          <p:attrName>ppt_w</p:attrName>
                                        </p:attrNameLst>
                                      </p:cBhvr>
                                      <p:tavLst>
                                        <p:tav tm="0">
                                          <p:val>
                                            <p:strVal val="ppt_w"/>
                                          </p:val>
                                        </p:tav>
                                        <p:tav tm="100000">
                                          <p:val>
                                            <p:strVal val="#ppt_w*1.122247"/>
                                          </p:val>
                                        </p:tav>
                                      </p:tavLst>
                                    </p:anim>
                                    <p:anim to="" calcmode="lin" valueType="num">
                                      <p:cBhvr>
                                        <p:cTn id="408" dur="500" fill="hold">
                                          <p:stCondLst>
                                            <p:cond delay="0"/>
                                          </p:stCondLst>
                                        </p:cTn>
                                        <p:tgtEl>
                                          <p:spTgt spid="19"/>
                                        </p:tgtEl>
                                        <p:attrNameLst>
                                          <p:attrName>ppt_h</p:attrName>
                                        </p:attrNameLst>
                                      </p:cBhvr>
                                      <p:tavLst>
                                        <p:tav tm="0">
                                          <p:val>
                                            <p:strVal val="ppt_h"/>
                                          </p:val>
                                        </p:tav>
                                        <p:tav tm="100000">
                                          <p:val>
                                            <p:strVal val="#ppt_h*1.122247"/>
                                          </p:val>
                                        </p:tav>
                                      </p:tavLst>
                                    </p:anim>
                                    <p:anim to="" calcmode="lin" valueType="num">
                                      <p:cBhvr>
                                        <p:cTn id="409" dur="500" fill="hold">
                                          <p:stCondLst>
                                            <p:cond delay="0"/>
                                          </p:stCondLst>
                                        </p:cTn>
                                        <p:tgtEl>
                                          <p:spTgt spid="19"/>
                                        </p:tgtEl>
                                        <p:attrNameLst>
                                          <p:attrName>ppt_x</p:attrName>
                                        </p:attrNameLst>
                                      </p:cBhvr>
                                      <p:tavLst>
                                        <p:tav tm="0">
                                          <p:val>
                                            <p:strVal val="ppt_x"/>
                                          </p:val>
                                        </p:tav>
                                        <p:tav tm="100000">
                                          <p:val>
                                            <p:fltVal val="0.69366"/>
                                          </p:val>
                                        </p:tav>
                                      </p:tavLst>
                                    </p:anim>
                                    <p:anim to="" calcmode="lin" valueType="num">
                                      <p:cBhvr>
                                        <p:cTn id="410" dur="500" fill="hold">
                                          <p:stCondLst>
                                            <p:cond delay="0"/>
                                          </p:stCondLst>
                                        </p:cTn>
                                        <p:tgtEl>
                                          <p:spTgt spid="19"/>
                                        </p:tgtEl>
                                        <p:attrNameLst>
                                          <p:attrName>ppt_y</p:attrName>
                                        </p:attrNameLst>
                                      </p:cBhvr>
                                      <p:tavLst>
                                        <p:tav tm="0">
                                          <p:val>
                                            <p:strVal val="ppt_y"/>
                                          </p:val>
                                        </p:tav>
                                        <p:tav tm="100000">
                                          <p:val>
                                            <p:fltVal val="0.30812"/>
                                          </p:val>
                                        </p:tav>
                                      </p:tavLst>
                                    </p:anim>
                                    <p:anim to="" calcmode="lin" valueType="num">
                                      <p:cBhvr>
                                        <p:cTn id="411"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412" presetID="0" presetClass="entr" presetSubtype="0" fill="hold" grpId="2" nodeType="withEffect">
                                  <p:stCondLst>
                                    <p:cond delay="0"/>
                                  </p:stCondLst>
                                  <p:childTnLst>
                                    <p:anim to="" calcmode="lin" valueType="num">
                                      <p:cBhvr>
                                        <p:cTn id="413" dur="500" fill="hold">
                                          <p:stCondLst>
                                            <p:cond delay="0"/>
                                          </p:stCondLst>
                                        </p:cTn>
                                        <p:tgtEl>
                                          <p:spTgt spid="18"/>
                                        </p:tgtEl>
                                        <p:attrNameLst>
                                          <p:attrName>ppt_w</p:attrName>
                                        </p:attrNameLst>
                                      </p:cBhvr>
                                      <p:tavLst>
                                        <p:tav tm="0">
                                          <p:val>
                                            <p:strVal val="ppt_w"/>
                                          </p:val>
                                        </p:tav>
                                        <p:tav tm="100000">
                                          <p:val>
                                            <p:strVal val="#ppt_w*0.9732641"/>
                                          </p:val>
                                        </p:tav>
                                      </p:tavLst>
                                    </p:anim>
                                    <p:anim to="" calcmode="lin" valueType="num">
                                      <p:cBhvr>
                                        <p:cTn id="414" dur="500" fill="hold">
                                          <p:stCondLst>
                                            <p:cond delay="0"/>
                                          </p:stCondLst>
                                        </p:cTn>
                                        <p:tgtEl>
                                          <p:spTgt spid="18"/>
                                        </p:tgtEl>
                                        <p:attrNameLst>
                                          <p:attrName>ppt_h</p:attrName>
                                        </p:attrNameLst>
                                      </p:cBhvr>
                                      <p:tavLst>
                                        <p:tav tm="0">
                                          <p:val>
                                            <p:strVal val="ppt_h"/>
                                          </p:val>
                                        </p:tav>
                                        <p:tav tm="100000">
                                          <p:val>
                                            <p:strVal val="#ppt_h*0.9732642"/>
                                          </p:val>
                                        </p:tav>
                                      </p:tavLst>
                                    </p:anim>
                                    <p:anim to="" calcmode="lin" valueType="num">
                                      <p:cBhvr>
                                        <p:cTn id="415" dur="500" fill="hold">
                                          <p:stCondLst>
                                            <p:cond delay="0"/>
                                          </p:stCondLst>
                                        </p:cTn>
                                        <p:tgtEl>
                                          <p:spTgt spid="18"/>
                                        </p:tgtEl>
                                        <p:attrNameLst>
                                          <p:attrName>ppt_x</p:attrName>
                                        </p:attrNameLst>
                                      </p:cBhvr>
                                      <p:tavLst>
                                        <p:tav tm="0">
                                          <p:val>
                                            <p:strVal val="ppt_x"/>
                                          </p:val>
                                        </p:tav>
                                        <p:tav tm="100000">
                                          <p:val>
                                            <p:fltVal val="0.15517"/>
                                          </p:val>
                                        </p:tav>
                                      </p:tavLst>
                                    </p:anim>
                                    <p:anim to="" calcmode="lin" valueType="num">
                                      <p:cBhvr>
                                        <p:cTn id="416" dur="500" fill="hold">
                                          <p:stCondLst>
                                            <p:cond delay="0"/>
                                          </p:stCondLst>
                                        </p:cTn>
                                        <p:tgtEl>
                                          <p:spTgt spid="18"/>
                                        </p:tgtEl>
                                        <p:attrNameLst>
                                          <p:attrName>ppt_y</p:attrName>
                                        </p:attrNameLst>
                                      </p:cBhvr>
                                      <p:tavLst>
                                        <p:tav tm="0">
                                          <p:val>
                                            <p:strVal val="ppt_y"/>
                                          </p:val>
                                        </p:tav>
                                        <p:tav tm="100000">
                                          <p:val>
                                            <p:fltVal val="0.15974"/>
                                          </p:val>
                                        </p:tav>
                                      </p:tavLst>
                                    </p:anim>
                                    <p:anim to="" calcmode="lin" valueType="num">
                                      <p:cBhvr>
                                        <p:cTn id="417"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418" presetID="0" presetClass="entr" presetSubtype="0" fill="hold" grpId="3" nodeType="withEffect">
                                  <p:stCondLst>
                                    <p:cond delay="0"/>
                                  </p:stCondLst>
                                  <p:childTnLst>
                                    <p:anim to="" calcmode="lin" valueType="num">
                                      <p:cBhvr>
                                        <p:cTn id="419" dur="500" fill="hold">
                                          <p:stCondLst>
                                            <p:cond delay="0"/>
                                          </p:stCondLst>
                                        </p:cTn>
                                        <p:tgtEl>
                                          <p:spTgt spid="17"/>
                                        </p:tgtEl>
                                        <p:attrNameLst>
                                          <p:attrName>ppt_w</p:attrName>
                                        </p:attrNameLst>
                                      </p:cBhvr>
                                      <p:tavLst>
                                        <p:tav tm="0">
                                          <p:val>
                                            <p:strVal val="ppt_w"/>
                                          </p:val>
                                        </p:tav>
                                        <p:tav tm="100000">
                                          <p:val>
                                            <p:strVal val="#ppt_w*0.9732641"/>
                                          </p:val>
                                        </p:tav>
                                      </p:tavLst>
                                    </p:anim>
                                    <p:anim to="" calcmode="lin" valueType="num">
                                      <p:cBhvr>
                                        <p:cTn id="420" dur="500" fill="hold">
                                          <p:stCondLst>
                                            <p:cond delay="0"/>
                                          </p:stCondLst>
                                        </p:cTn>
                                        <p:tgtEl>
                                          <p:spTgt spid="17"/>
                                        </p:tgtEl>
                                        <p:attrNameLst>
                                          <p:attrName>ppt_h</p:attrName>
                                        </p:attrNameLst>
                                      </p:cBhvr>
                                      <p:tavLst>
                                        <p:tav tm="0">
                                          <p:val>
                                            <p:strVal val="ppt_h"/>
                                          </p:val>
                                        </p:tav>
                                        <p:tav tm="100000">
                                          <p:val>
                                            <p:strVal val="#ppt_h*0.9732642"/>
                                          </p:val>
                                        </p:tav>
                                      </p:tavLst>
                                    </p:anim>
                                    <p:anim to="" calcmode="lin" valueType="num">
                                      <p:cBhvr>
                                        <p:cTn id="421" dur="500" fill="hold">
                                          <p:stCondLst>
                                            <p:cond delay="0"/>
                                          </p:stCondLst>
                                        </p:cTn>
                                        <p:tgtEl>
                                          <p:spTgt spid="17"/>
                                        </p:tgtEl>
                                        <p:attrNameLst>
                                          <p:attrName>ppt_x</p:attrName>
                                        </p:attrNameLst>
                                      </p:cBhvr>
                                      <p:tavLst>
                                        <p:tav tm="0">
                                          <p:val>
                                            <p:strVal val="ppt_x"/>
                                          </p:val>
                                        </p:tav>
                                        <p:tav tm="100000">
                                          <p:val>
                                            <p:fltVal val="0.23974"/>
                                          </p:val>
                                        </p:tav>
                                      </p:tavLst>
                                    </p:anim>
                                    <p:anim to="" calcmode="lin" valueType="num">
                                      <p:cBhvr>
                                        <p:cTn id="422" dur="500" fill="hold">
                                          <p:stCondLst>
                                            <p:cond delay="0"/>
                                          </p:stCondLst>
                                        </p:cTn>
                                        <p:tgtEl>
                                          <p:spTgt spid="17"/>
                                        </p:tgtEl>
                                        <p:attrNameLst>
                                          <p:attrName>ppt_y</p:attrName>
                                        </p:attrNameLst>
                                      </p:cBhvr>
                                      <p:tavLst>
                                        <p:tav tm="0">
                                          <p:val>
                                            <p:strVal val="ppt_y"/>
                                          </p:val>
                                        </p:tav>
                                        <p:tav tm="100000">
                                          <p:val>
                                            <p:fltVal val="0.02912"/>
                                          </p:val>
                                        </p:tav>
                                      </p:tavLst>
                                    </p:anim>
                                    <p:anim to="" calcmode="lin" valueType="num">
                                      <p:cBhvr>
                                        <p:cTn id="423"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424" presetID="0" presetClass="entr" presetSubtype="0" fill="hold" grpId="4" nodeType="withEffect">
                                  <p:stCondLst>
                                    <p:cond delay="0"/>
                                  </p:stCondLst>
                                  <p:childTnLst>
                                    <p:anim to="" calcmode="lin" valueType="num">
                                      <p:cBhvr>
                                        <p:cTn id="425" dur="500" fill="hold">
                                          <p:stCondLst>
                                            <p:cond delay="0"/>
                                          </p:stCondLst>
                                        </p:cTn>
                                        <p:tgtEl>
                                          <p:spTgt spid="16"/>
                                        </p:tgtEl>
                                        <p:attrNameLst>
                                          <p:attrName>ppt_w</p:attrName>
                                        </p:attrNameLst>
                                      </p:cBhvr>
                                      <p:tavLst>
                                        <p:tav tm="0">
                                          <p:val>
                                            <p:strVal val="ppt_w"/>
                                          </p:val>
                                        </p:tav>
                                        <p:tav tm="100000">
                                          <p:val>
                                            <p:strVal val="#ppt_w*0.7420254"/>
                                          </p:val>
                                        </p:tav>
                                      </p:tavLst>
                                    </p:anim>
                                    <p:anim to="" calcmode="lin" valueType="num">
                                      <p:cBhvr>
                                        <p:cTn id="426" dur="500" fill="hold">
                                          <p:stCondLst>
                                            <p:cond delay="0"/>
                                          </p:stCondLst>
                                        </p:cTn>
                                        <p:tgtEl>
                                          <p:spTgt spid="16"/>
                                        </p:tgtEl>
                                        <p:attrNameLst>
                                          <p:attrName>ppt_h</p:attrName>
                                        </p:attrNameLst>
                                      </p:cBhvr>
                                      <p:tavLst>
                                        <p:tav tm="0">
                                          <p:val>
                                            <p:strVal val="ppt_h"/>
                                          </p:val>
                                        </p:tav>
                                        <p:tav tm="100000">
                                          <p:val>
                                            <p:strVal val="#ppt_h*0.7420253"/>
                                          </p:val>
                                        </p:tav>
                                      </p:tavLst>
                                    </p:anim>
                                    <p:anim to="" calcmode="lin" valueType="num">
                                      <p:cBhvr>
                                        <p:cTn id="427" dur="500" fill="hold">
                                          <p:stCondLst>
                                            <p:cond delay="0"/>
                                          </p:stCondLst>
                                        </p:cTn>
                                        <p:tgtEl>
                                          <p:spTgt spid="16"/>
                                        </p:tgtEl>
                                        <p:attrNameLst>
                                          <p:attrName>ppt_x</p:attrName>
                                        </p:attrNameLst>
                                      </p:cBhvr>
                                      <p:tavLst>
                                        <p:tav tm="0">
                                          <p:val>
                                            <p:strVal val="ppt_x"/>
                                          </p:val>
                                        </p:tav>
                                        <p:tav tm="100000">
                                          <p:val>
                                            <p:fltVal val="0.41253"/>
                                          </p:val>
                                        </p:tav>
                                      </p:tavLst>
                                    </p:anim>
                                    <p:anim to="" calcmode="lin" valueType="num">
                                      <p:cBhvr>
                                        <p:cTn id="428" dur="500" fill="hold">
                                          <p:stCondLst>
                                            <p:cond delay="0"/>
                                          </p:stCondLst>
                                        </p:cTn>
                                        <p:tgtEl>
                                          <p:spTgt spid="16"/>
                                        </p:tgtEl>
                                        <p:attrNameLst>
                                          <p:attrName>ppt_y</p:attrName>
                                        </p:attrNameLst>
                                      </p:cBhvr>
                                      <p:tavLst>
                                        <p:tav tm="0">
                                          <p:val>
                                            <p:strVal val="ppt_y"/>
                                          </p:val>
                                        </p:tav>
                                        <p:tav tm="100000">
                                          <p:val>
                                            <p:fltVal val="-0.43795"/>
                                          </p:val>
                                        </p:tav>
                                      </p:tavLst>
                                    </p:anim>
                                    <p:anim to="" calcmode="lin" valueType="num">
                                      <p:cBhvr>
                                        <p:cTn id="429"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430" presetID="0" presetClass="entr" presetSubtype="0" fill="hold" grpId="5" nodeType="withEffect">
                                  <p:stCondLst>
                                    <p:cond delay="0"/>
                                  </p:stCondLst>
                                  <p:childTnLst>
                                    <p:anim to="" calcmode="lin" valueType="num">
                                      <p:cBhvr>
                                        <p:cTn id="431" dur="500" fill="hold">
                                          <p:stCondLst>
                                            <p:cond delay="0"/>
                                          </p:stCondLst>
                                        </p:cTn>
                                        <p:tgtEl>
                                          <p:spTgt spid="15"/>
                                        </p:tgtEl>
                                        <p:attrNameLst>
                                          <p:attrName>ppt_w</p:attrName>
                                        </p:attrNameLst>
                                      </p:cBhvr>
                                      <p:tavLst>
                                        <p:tav tm="0">
                                          <p:val>
                                            <p:strVal val="ppt_w"/>
                                          </p:val>
                                        </p:tav>
                                        <p:tav tm="100000">
                                          <p:val>
                                            <p:strVal val="#ppt_w*0.7420254"/>
                                          </p:val>
                                        </p:tav>
                                      </p:tavLst>
                                    </p:anim>
                                    <p:anim to="" calcmode="lin" valueType="num">
                                      <p:cBhvr>
                                        <p:cTn id="432" dur="500" fill="hold">
                                          <p:stCondLst>
                                            <p:cond delay="0"/>
                                          </p:stCondLst>
                                        </p:cTn>
                                        <p:tgtEl>
                                          <p:spTgt spid="15"/>
                                        </p:tgtEl>
                                        <p:attrNameLst>
                                          <p:attrName>ppt_h</p:attrName>
                                        </p:attrNameLst>
                                      </p:cBhvr>
                                      <p:tavLst>
                                        <p:tav tm="0">
                                          <p:val>
                                            <p:strVal val="ppt_h"/>
                                          </p:val>
                                        </p:tav>
                                        <p:tav tm="100000">
                                          <p:val>
                                            <p:strVal val="#ppt_h*0.7420253"/>
                                          </p:val>
                                        </p:tav>
                                      </p:tavLst>
                                    </p:anim>
                                    <p:anim to="" calcmode="lin" valueType="num">
                                      <p:cBhvr>
                                        <p:cTn id="433" dur="500" fill="hold">
                                          <p:stCondLst>
                                            <p:cond delay="0"/>
                                          </p:stCondLst>
                                        </p:cTn>
                                        <p:tgtEl>
                                          <p:spTgt spid="15"/>
                                        </p:tgtEl>
                                        <p:attrNameLst>
                                          <p:attrName>ppt_x</p:attrName>
                                        </p:attrNameLst>
                                      </p:cBhvr>
                                      <p:tavLst>
                                        <p:tav tm="0">
                                          <p:val>
                                            <p:strVal val="ppt_x"/>
                                          </p:val>
                                        </p:tav>
                                        <p:tav tm="100000">
                                          <p:val>
                                            <p:fltVal val="0.476"/>
                                          </p:val>
                                        </p:tav>
                                      </p:tavLst>
                                    </p:anim>
                                    <p:anim to="" calcmode="lin" valueType="num">
                                      <p:cBhvr>
                                        <p:cTn id="434" dur="500" fill="hold">
                                          <p:stCondLst>
                                            <p:cond delay="0"/>
                                          </p:stCondLst>
                                        </p:cTn>
                                        <p:tgtEl>
                                          <p:spTgt spid="15"/>
                                        </p:tgtEl>
                                        <p:attrNameLst>
                                          <p:attrName>ppt_y</p:attrName>
                                        </p:attrNameLst>
                                      </p:cBhvr>
                                      <p:tavLst>
                                        <p:tav tm="0">
                                          <p:val>
                                            <p:strVal val="ppt_y"/>
                                          </p:val>
                                        </p:tav>
                                        <p:tav tm="100000">
                                          <p:val>
                                            <p:fltVal val="-0.30375"/>
                                          </p:val>
                                        </p:tav>
                                      </p:tavLst>
                                    </p:anim>
                                    <p:anim to="" calcmode="lin" valueType="num">
                                      <p:cBhvr>
                                        <p:cTn id="435"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436" presetID="0" presetClass="entr" presetSubtype="0" fill="hold" grpId="6" nodeType="withEffect">
                                  <p:stCondLst>
                                    <p:cond delay="0"/>
                                  </p:stCondLst>
                                  <p:childTnLst>
                                    <p:anim to="" calcmode="lin" valueType="num">
                                      <p:cBhvr>
                                        <p:cTn id="437" dur="500" fill="hold">
                                          <p:stCondLst>
                                            <p:cond delay="0"/>
                                          </p:stCondLst>
                                        </p:cTn>
                                        <p:tgtEl>
                                          <p:spTgt spid="14"/>
                                        </p:tgtEl>
                                        <p:attrNameLst>
                                          <p:attrName>ppt_w</p:attrName>
                                        </p:attrNameLst>
                                      </p:cBhvr>
                                      <p:tavLst>
                                        <p:tav tm="0">
                                          <p:val>
                                            <p:strVal val="ppt_w"/>
                                          </p:val>
                                        </p:tav>
                                        <p:tav tm="100000">
                                          <p:val>
                                            <p:strVal val="#ppt_w*1.083881"/>
                                          </p:val>
                                        </p:tav>
                                      </p:tavLst>
                                    </p:anim>
                                    <p:anim to="" calcmode="lin" valueType="num">
                                      <p:cBhvr>
                                        <p:cTn id="438" dur="500" fill="hold">
                                          <p:stCondLst>
                                            <p:cond delay="0"/>
                                          </p:stCondLst>
                                        </p:cTn>
                                        <p:tgtEl>
                                          <p:spTgt spid="14"/>
                                        </p:tgtEl>
                                        <p:attrNameLst>
                                          <p:attrName>ppt_h</p:attrName>
                                        </p:attrNameLst>
                                      </p:cBhvr>
                                      <p:tavLst>
                                        <p:tav tm="0">
                                          <p:val>
                                            <p:strVal val="ppt_h"/>
                                          </p:val>
                                        </p:tav>
                                        <p:tav tm="100000">
                                          <p:val>
                                            <p:strVal val="#ppt_h*1.083881"/>
                                          </p:val>
                                        </p:tav>
                                      </p:tavLst>
                                    </p:anim>
                                    <p:anim to="" calcmode="lin" valueType="num">
                                      <p:cBhvr>
                                        <p:cTn id="439" dur="500" fill="hold">
                                          <p:stCondLst>
                                            <p:cond delay="0"/>
                                          </p:stCondLst>
                                        </p:cTn>
                                        <p:tgtEl>
                                          <p:spTgt spid="14"/>
                                        </p:tgtEl>
                                        <p:attrNameLst>
                                          <p:attrName>ppt_x</p:attrName>
                                        </p:attrNameLst>
                                      </p:cBhvr>
                                      <p:tavLst>
                                        <p:tav tm="0">
                                          <p:val>
                                            <p:strVal val="ppt_x"/>
                                          </p:val>
                                        </p:tav>
                                        <p:tav tm="100000">
                                          <p:val>
                                            <p:fltVal val="0.55881"/>
                                          </p:val>
                                        </p:tav>
                                      </p:tavLst>
                                    </p:anim>
                                    <p:anim to="" calcmode="lin" valueType="num">
                                      <p:cBhvr>
                                        <p:cTn id="440" dur="500" fill="hold">
                                          <p:stCondLst>
                                            <p:cond delay="0"/>
                                          </p:stCondLst>
                                        </p:cTn>
                                        <p:tgtEl>
                                          <p:spTgt spid="14"/>
                                        </p:tgtEl>
                                        <p:attrNameLst>
                                          <p:attrName>ppt_y</p:attrName>
                                        </p:attrNameLst>
                                      </p:cBhvr>
                                      <p:tavLst>
                                        <p:tav tm="0">
                                          <p:val>
                                            <p:strVal val="ppt_y"/>
                                          </p:val>
                                        </p:tav>
                                        <p:tav tm="100000">
                                          <p:val>
                                            <p:fltVal val="-0.22189"/>
                                          </p:val>
                                        </p:tav>
                                      </p:tavLst>
                                    </p:anim>
                                    <p:anim to="" calcmode="lin" valueType="num">
                                      <p:cBhvr>
                                        <p:cTn id="441"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442" presetID="0" presetClass="entr" presetSubtype="0" fill="hold" grpId="7" nodeType="withEffect">
                                  <p:stCondLst>
                                    <p:cond delay="0"/>
                                  </p:stCondLst>
                                  <p:childTnLst>
                                    <p:anim to="" calcmode="lin" valueType="num">
                                      <p:cBhvr>
                                        <p:cTn id="443" dur="500" fill="hold">
                                          <p:stCondLst>
                                            <p:cond delay="0"/>
                                          </p:stCondLst>
                                        </p:cTn>
                                        <p:tgtEl>
                                          <p:spTgt spid="13"/>
                                        </p:tgtEl>
                                        <p:attrNameLst>
                                          <p:attrName>ppt_w</p:attrName>
                                        </p:attrNameLst>
                                      </p:cBhvr>
                                      <p:tavLst>
                                        <p:tav tm="0">
                                          <p:val>
                                            <p:strVal val="ppt_w"/>
                                          </p:val>
                                        </p:tav>
                                        <p:tav tm="100000">
                                          <p:val>
                                            <p:strVal val="#ppt_w*1.070712"/>
                                          </p:val>
                                        </p:tav>
                                      </p:tavLst>
                                    </p:anim>
                                    <p:anim to="" calcmode="lin" valueType="num">
                                      <p:cBhvr>
                                        <p:cTn id="444" dur="500" fill="hold">
                                          <p:stCondLst>
                                            <p:cond delay="0"/>
                                          </p:stCondLst>
                                        </p:cTn>
                                        <p:tgtEl>
                                          <p:spTgt spid="13"/>
                                        </p:tgtEl>
                                        <p:attrNameLst>
                                          <p:attrName>ppt_h</p:attrName>
                                        </p:attrNameLst>
                                      </p:cBhvr>
                                      <p:tavLst>
                                        <p:tav tm="0">
                                          <p:val>
                                            <p:strVal val="ppt_h"/>
                                          </p:val>
                                        </p:tav>
                                        <p:tav tm="100000">
                                          <p:val>
                                            <p:strVal val="#ppt_h*1.070712"/>
                                          </p:val>
                                        </p:tav>
                                      </p:tavLst>
                                    </p:anim>
                                    <p:anim to="" calcmode="lin" valueType="num">
                                      <p:cBhvr>
                                        <p:cTn id="445" dur="500" fill="hold">
                                          <p:stCondLst>
                                            <p:cond delay="0"/>
                                          </p:stCondLst>
                                        </p:cTn>
                                        <p:tgtEl>
                                          <p:spTgt spid="13"/>
                                        </p:tgtEl>
                                        <p:attrNameLst>
                                          <p:attrName>ppt_x</p:attrName>
                                        </p:attrNameLst>
                                      </p:cBhvr>
                                      <p:tavLst>
                                        <p:tav tm="0">
                                          <p:val>
                                            <p:strVal val="ppt_x"/>
                                          </p:val>
                                        </p:tav>
                                        <p:tav tm="100000">
                                          <p:val>
                                            <p:fltVal val="0.66832"/>
                                          </p:val>
                                        </p:tav>
                                      </p:tavLst>
                                    </p:anim>
                                    <p:anim to="" calcmode="lin" valueType="num">
                                      <p:cBhvr>
                                        <p:cTn id="446" dur="500" fill="hold">
                                          <p:stCondLst>
                                            <p:cond delay="0"/>
                                          </p:stCondLst>
                                        </p:cTn>
                                        <p:tgtEl>
                                          <p:spTgt spid="13"/>
                                        </p:tgtEl>
                                        <p:attrNameLst>
                                          <p:attrName>ppt_y</p:attrName>
                                        </p:attrNameLst>
                                      </p:cBhvr>
                                      <p:tavLst>
                                        <p:tav tm="0">
                                          <p:val>
                                            <p:strVal val="ppt_y"/>
                                          </p:val>
                                        </p:tav>
                                        <p:tav tm="100000">
                                          <p:val>
                                            <p:fltVal val="0.00999"/>
                                          </p:val>
                                        </p:tav>
                                      </p:tavLst>
                                    </p:anim>
                                    <p:anim to="" calcmode="lin" valueType="num">
                                      <p:cBhvr>
                                        <p:cTn id="447"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448" presetID="0" presetClass="entr" presetSubtype="0" fill="hold" grpId="8" nodeType="withEffect">
                                  <p:stCondLst>
                                    <p:cond delay="0"/>
                                  </p:stCondLst>
                                  <p:childTnLst>
                                    <p:anim to="" calcmode="lin" valueType="num">
                                      <p:cBhvr>
                                        <p:cTn id="449" dur="500" fill="hold">
                                          <p:stCondLst>
                                            <p:cond delay="0"/>
                                          </p:stCondLst>
                                        </p:cTn>
                                        <p:tgtEl>
                                          <p:spTgt spid="12"/>
                                        </p:tgtEl>
                                        <p:attrNameLst>
                                          <p:attrName>ppt_w</p:attrName>
                                        </p:attrNameLst>
                                      </p:cBhvr>
                                      <p:tavLst>
                                        <p:tav tm="0">
                                          <p:val>
                                            <p:strVal val="ppt_w"/>
                                          </p:val>
                                        </p:tav>
                                        <p:tav tm="100000">
                                          <p:val>
                                            <p:strVal val="#ppt_w*0.8013381"/>
                                          </p:val>
                                        </p:tav>
                                      </p:tavLst>
                                    </p:anim>
                                    <p:anim to="" calcmode="lin" valueType="num">
                                      <p:cBhvr>
                                        <p:cTn id="450" dur="500" fill="hold">
                                          <p:stCondLst>
                                            <p:cond delay="0"/>
                                          </p:stCondLst>
                                        </p:cTn>
                                        <p:tgtEl>
                                          <p:spTgt spid="12"/>
                                        </p:tgtEl>
                                        <p:attrNameLst>
                                          <p:attrName>ppt_h</p:attrName>
                                        </p:attrNameLst>
                                      </p:cBhvr>
                                      <p:tavLst>
                                        <p:tav tm="0">
                                          <p:val>
                                            <p:strVal val="ppt_h"/>
                                          </p:val>
                                        </p:tav>
                                        <p:tav tm="100000">
                                          <p:val>
                                            <p:strVal val="#ppt_h*0.8013383"/>
                                          </p:val>
                                        </p:tav>
                                      </p:tavLst>
                                    </p:anim>
                                    <p:anim to="" calcmode="lin" valueType="num">
                                      <p:cBhvr>
                                        <p:cTn id="451" dur="500" fill="hold">
                                          <p:stCondLst>
                                            <p:cond delay="0"/>
                                          </p:stCondLst>
                                        </p:cTn>
                                        <p:tgtEl>
                                          <p:spTgt spid="12"/>
                                        </p:tgtEl>
                                        <p:attrNameLst>
                                          <p:attrName>ppt_x</p:attrName>
                                        </p:attrNameLst>
                                      </p:cBhvr>
                                      <p:tavLst>
                                        <p:tav tm="0">
                                          <p:val>
                                            <p:strVal val="ppt_x"/>
                                          </p:val>
                                        </p:tav>
                                        <p:tav tm="100000">
                                          <p:val>
                                            <p:fltVal val="1.1537"/>
                                          </p:val>
                                        </p:tav>
                                      </p:tavLst>
                                    </p:anim>
                                    <p:anim to="" calcmode="lin" valueType="num">
                                      <p:cBhvr>
                                        <p:cTn id="452" dur="500" fill="hold">
                                          <p:stCondLst>
                                            <p:cond delay="0"/>
                                          </p:stCondLst>
                                        </p:cTn>
                                        <p:tgtEl>
                                          <p:spTgt spid="12"/>
                                        </p:tgtEl>
                                        <p:attrNameLst>
                                          <p:attrName>ppt_y</p:attrName>
                                        </p:attrNameLst>
                                      </p:cBhvr>
                                      <p:tavLst>
                                        <p:tav tm="0">
                                          <p:val>
                                            <p:strVal val="ppt_y"/>
                                          </p:val>
                                        </p:tav>
                                        <p:tav tm="100000">
                                          <p:val>
                                            <p:fltVal val="-0.02075"/>
                                          </p:val>
                                        </p:tav>
                                      </p:tavLst>
                                    </p:anim>
                                    <p:anim to="" calcmode="lin" valueType="num">
                                      <p:cBhvr>
                                        <p:cTn id="453"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454" presetID="0" presetClass="entr" presetSubtype="0" fill="hold" grpId="9" nodeType="withEffect">
                                  <p:stCondLst>
                                    <p:cond delay="0"/>
                                  </p:stCondLst>
                                  <p:childTnLst>
                                    <p:anim to="" calcmode="lin" valueType="num">
                                      <p:cBhvr>
                                        <p:cTn id="455" dur="500" fill="hold">
                                          <p:stCondLst>
                                            <p:cond delay="0"/>
                                          </p:stCondLst>
                                        </p:cTn>
                                        <p:tgtEl>
                                          <p:spTgt spid="11"/>
                                        </p:tgtEl>
                                        <p:attrNameLst>
                                          <p:attrName>ppt_w</p:attrName>
                                        </p:attrNameLst>
                                      </p:cBhvr>
                                      <p:tavLst>
                                        <p:tav tm="0">
                                          <p:val>
                                            <p:strVal val="ppt_w"/>
                                          </p:val>
                                        </p:tav>
                                        <p:tav tm="100000">
                                          <p:val>
                                            <p:strVal val="#ppt_w*0.9103448"/>
                                          </p:val>
                                        </p:tav>
                                      </p:tavLst>
                                    </p:anim>
                                    <p:anim to="" calcmode="lin" valueType="num">
                                      <p:cBhvr>
                                        <p:cTn id="456" dur="500" fill="hold">
                                          <p:stCondLst>
                                            <p:cond delay="0"/>
                                          </p:stCondLst>
                                        </p:cTn>
                                        <p:tgtEl>
                                          <p:spTgt spid="11"/>
                                        </p:tgtEl>
                                        <p:attrNameLst>
                                          <p:attrName>ppt_h</p:attrName>
                                        </p:attrNameLst>
                                      </p:cBhvr>
                                      <p:tavLst>
                                        <p:tav tm="0">
                                          <p:val>
                                            <p:strVal val="ppt_h"/>
                                          </p:val>
                                        </p:tav>
                                        <p:tav tm="100000">
                                          <p:val>
                                            <p:strVal val="#ppt_h*0.9103449"/>
                                          </p:val>
                                        </p:tav>
                                      </p:tavLst>
                                    </p:anim>
                                    <p:anim to="" calcmode="lin" valueType="num">
                                      <p:cBhvr>
                                        <p:cTn id="457" dur="500" fill="hold">
                                          <p:stCondLst>
                                            <p:cond delay="0"/>
                                          </p:stCondLst>
                                        </p:cTn>
                                        <p:tgtEl>
                                          <p:spTgt spid="11"/>
                                        </p:tgtEl>
                                        <p:attrNameLst>
                                          <p:attrName>ppt_x</p:attrName>
                                        </p:attrNameLst>
                                      </p:cBhvr>
                                      <p:tavLst>
                                        <p:tav tm="0">
                                          <p:val>
                                            <p:strVal val="ppt_x"/>
                                          </p:val>
                                        </p:tav>
                                        <p:tav tm="100000">
                                          <p:val>
                                            <p:fltVal val="0.77093"/>
                                          </p:val>
                                        </p:tav>
                                      </p:tavLst>
                                    </p:anim>
                                    <p:anim to="" calcmode="lin" valueType="num">
                                      <p:cBhvr>
                                        <p:cTn id="458" dur="500" fill="hold">
                                          <p:stCondLst>
                                            <p:cond delay="0"/>
                                          </p:stCondLst>
                                        </p:cTn>
                                        <p:tgtEl>
                                          <p:spTgt spid="11"/>
                                        </p:tgtEl>
                                        <p:attrNameLst>
                                          <p:attrName>ppt_y</p:attrName>
                                        </p:attrNameLst>
                                      </p:cBhvr>
                                      <p:tavLst>
                                        <p:tav tm="0">
                                          <p:val>
                                            <p:strVal val="ppt_y"/>
                                          </p:val>
                                        </p:tav>
                                        <p:tav tm="100000">
                                          <p:val>
                                            <p:fltVal val="-0.14781"/>
                                          </p:val>
                                        </p:tav>
                                      </p:tavLst>
                                    </p:anim>
                                    <p:anim to="" calcmode="lin" valueType="num">
                                      <p:cBhvr>
                                        <p:cTn id="459"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460" presetID="0" presetClass="entr" presetSubtype="0" fill="hold" grpId="10" nodeType="withEffect">
                                  <p:stCondLst>
                                    <p:cond delay="0"/>
                                  </p:stCondLst>
                                  <p:childTnLst>
                                    <p:anim to="" calcmode="lin" valueType="num">
                                      <p:cBhvr>
                                        <p:cTn id="461" dur="500" fill="hold">
                                          <p:stCondLst>
                                            <p:cond delay="0"/>
                                          </p:stCondLst>
                                        </p:cTn>
                                        <p:tgtEl>
                                          <p:spTgt spid="10"/>
                                        </p:tgtEl>
                                        <p:attrNameLst>
                                          <p:attrName>ppt_w</p:attrName>
                                        </p:attrNameLst>
                                      </p:cBhvr>
                                      <p:tavLst>
                                        <p:tav tm="0">
                                          <p:val>
                                            <p:strVal val="ppt_w"/>
                                          </p:val>
                                        </p:tav>
                                        <p:tav tm="100000">
                                          <p:val>
                                            <p:strVal val="#ppt_w*0.3120485"/>
                                          </p:val>
                                        </p:tav>
                                      </p:tavLst>
                                    </p:anim>
                                    <p:anim to="" calcmode="lin" valueType="num">
                                      <p:cBhvr>
                                        <p:cTn id="462" dur="500" fill="hold">
                                          <p:stCondLst>
                                            <p:cond delay="0"/>
                                          </p:stCondLst>
                                        </p:cTn>
                                        <p:tgtEl>
                                          <p:spTgt spid="10"/>
                                        </p:tgtEl>
                                        <p:attrNameLst>
                                          <p:attrName>ppt_h</p:attrName>
                                        </p:attrNameLst>
                                      </p:cBhvr>
                                      <p:tavLst>
                                        <p:tav tm="0">
                                          <p:val>
                                            <p:strVal val="ppt_h"/>
                                          </p:val>
                                        </p:tav>
                                        <p:tav tm="100000">
                                          <p:val>
                                            <p:strVal val="#ppt_h*0.3120485"/>
                                          </p:val>
                                        </p:tav>
                                      </p:tavLst>
                                    </p:anim>
                                    <p:anim to="" calcmode="lin" valueType="num">
                                      <p:cBhvr>
                                        <p:cTn id="463" dur="500" fill="hold">
                                          <p:stCondLst>
                                            <p:cond delay="0"/>
                                          </p:stCondLst>
                                        </p:cTn>
                                        <p:tgtEl>
                                          <p:spTgt spid="10"/>
                                        </p:tgtEl>
                                        <p:attrNameLst>
                                          <p:attrName>ppt_x</p:attrName>
                                        </p:attrNameLst>
                                      </p:cBhvr>
                                      <p:tavLst>
                                        <p:tav tm="0">
                                          <p:val>
                                            <p:strVal val="ppt_x"/>
                                          </p:val>
                                        </p:tav>
                                        <p:tav tm="100000">
                                          <p:val>
                                            <p:fltVal val="1.08955"/>
                                          </p:val>
                                        </p:tav>
                                      </p:tavLst>
                                    </p:anim>
                                    <p:anim to="" calcmode="lin" valueType="num">
                                      <p:cBhvr>
                                        <p:cTn id="464" dur="500" fill="hold">
                                          <p:stCondLst>
                                            <p:cond delay="0"/>
                                          </p:stCondLst>
                                        </p:cTn>
                                        <p:tgtEl>
                                          <p:spTgt spid="10"/>
                                        </p:tgtEl>
                                        <p:attrNameLst>
                                          <p:attrName>ppt_y</p:attrName>
                                        </p:attrNameLst>
                                      </p:cBhvr>
                                      <p:tavLst>
                                        <p:tav tm="0">
                                          <p:val>
                                            <p:strVal val="ppt_y"/>
                                          </p:val>
                                        </p:tav>
                                        <p:tav tm="100000">
                                          <p:val>
                                            <p:fltVal val="-0.23872"/>
                                          </p:val>
                                        </p:tav>
                                      </p:tavLst>
                                    </p:anim>
                                    <p:anim to="" calcmode="lin" valueType="num">
                                      <p:cBhvr>
                                        <p:cTn id="465"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466" presetID="0" presetClass="entr" presetSubtype="0" fill="hold" grpId="11" nodeType="withEffect">
                                  <p:stCondLst>
                                    <p:cond delay="0"/>
                                  </p:stCondLst>
                                  <p:childTnLst>
                                    <p:anim to="" calcmode="lin" valueType="num">
                                      <p:cBhvr>
                                        <p:cTn id="467" dur="500" fill="hold">
                                          <p:stCondLst>
                                            <p:cond delay="0"/>
                                          </p:stCondLst>
                                        </p:cTn>
                                        <p:tgtEl>
                                          <p:spTgt spid="9"/>
                                        </p:tgtEl>
                                        <p:attrNameLst>
                                          <p:attrName>ppt_w</p:attrName>
                                        </p:attrNameLst>
                                      </p:cBhvr>
                                      <p:tavLst>
                                        <p:tav tm="0">
                                          <p:val>
                                            <p:strVal val="ppt_w"/>
                                          </p:val>
                                        </p:tav>
                                        <p:tav tm="100000">
                                          <p:val>
                                            <p:strVal val="#ppt_w*0.4445991"/>
                                          </p:val>
                                        </p:tav>
                                      </p:tavLst>
                                    </p:anim>
                                    <p:anim to="" calcmode="lin" valueType="num">
                                      <p:cBhvr>
                                        <p:cTn id="468" dur="500" fill="hold">
                                          <p:stCondLst>
                                            <p:cond delay="0"/>
                                          </p:stCondLst>
                                        </p:cTn>
                                        <p:tgtEl>
                                          <p:spTgt spid="9"/>
                                        </p:tgtEl>
                                        <p:attrNameLst>
                                          <p:attrName>ppt_h</p:attrName>
                                        </p:attrNameLst>
                                      </p:cBhvr>
                                      <p:tavLst>
                                        <p:tav tm="0">
                                          <p:val>
                                            <p:strVal val="ppt_h"/>
                                          </p:val>
                                        </p:tav>
                                        <p:tav tm="100000">
                                          <p:val>
                                            <p:strVal val="#ppt_h*0.4445991"/>
                                          </p:val>
                                        </p:tav>
                                      </p:tavLst>
                                    </p:anim>
                                    <p:anim to="" calcmode="lin" valueType="num">
                                      <p:cBhvr>
                                        <p:cTn id="469" dur="500" fill="hold">
                                          <p:stCondLst>
                                            <p:cond delay="0"/>
                                          </p:stCondLst>
                                        </p:cTn>
                                        <p:tgtEl>
                                          <p:spTgt spid="9"/>
                                        </p:tgtEl>
                                        <p:attrNameLst>
                                          <p:attrName>ppt_x</p:attrName>
                                        </p:attrNameLst>
                                      </p:cBhvr>
                                      <p:tavLst>
                                        <p:tav tm="0">
                                          <p:val>
                                            <p:strVal val="ppt_x"/>
                                          </p:val>
                                        </p:tav>
                                        <p:tav tm="100000">
                                          <p:val>
                                            <p:fltVal val="0.7402"/>
                                          </p:val>
                                        </p:tav>
                                      </p:tavLst>
                                    </p:anim>
                                    <p:anim to="" calcmode="lin" valueType="num">
                                      <p:cBhvr>
                                        <p:cTn id="470" dur="500" fill="hold">
                                          <p:stCondLst>
                                            <p:cond delay="0"/>
                                          </p:stCondLst>
                                        </p:cTn>
                                        <p:tgtEl>
                                          <p:spTgt spid="9"/>
                                        </p:tgtEl>
                                        <p:attrNameLst>
                                          <p:attrName>ppt_y</p:attrName>
                                        </p:attrNameLst>
                                      </p:cBhvr>
                                      <p:tavLst>
                                        <p:tav tm="0">
                                          <p:val>
                                            <p:strVal val="ppt_y"/>
                                          </p:val>
                                        </p:tav>
                                        <p:tav tm="100000">
                                          <p:val>
                                            <p:fltVal val="-0.28587"/>
                                          </p:val>
                                        </p:tav>
                                      </p:tavLst>
                                    </p:anim>
                                    <p:anim to="" calcmode="lin" valueType="num">
                                      <p:cBhvr>
                                        <p:cTn id="471"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par>
                    <p:cTn id="472" fill="hold">
                      <p:stCondLst>
                        <p:cond delay="indefinite"/>
                      </p:stCondLst>
                      <p:childTnLst>
                        <p:par>
                          <p:cTn id="473" fill="hold">
                            <p:stCondLst>
                              <p:cond delay="0"/>
                            </p:stCondLst>
                            <p:childTnLst>
                              <p:par>
                                <p:cTn id="474" presetID="2" presetClass="entr" presetSubtype="4" fill="hold" grpId="0" nodeType="clickEffect">
                                  <p:stCondLst>
                                    <p:cond delay="0"/>
                                  </p:stCondLst>
                                  <p:childTnLst>
                                    <p:set>
                                      <p:cBhvr>
                                        <p:cTn id="475" dur="1" fill="hold">
                                          <p:stCondLst>
                                            <p:cond delay="0"/>
                                          </p:stCondLst>
                                        </p:cTn>
                                        <p:tgtEl>
                                          <p:spTgt spid="21"/>
                                        </p:tgtEl>
                                        <p:attrNameLst>
                                          <p:attrName>style.visibility</p:attrName>
                                        </p:attrNameLst>
                                      </p:cBhvr>
                                      <p:to>
                                        <p:strVal val="visible"/>
                                      </p:to>
                                    </p:set>
                                    <p:anim calcmode="lin" valueType="num">
                                      <p:cBhvr additive="base">
                                        <p:cTn id="476" dur="500" fill="hold">
                                          <p:stCondLst>
                                            <p:cond delay="0"/>
                                          </p:stCondLst>
                                        </p:cTn>
                                        <p:tgtEl>
                                          <p:spTgt spid="21"/>
                                        </p:tgtEl>
                                        <p:attrNameLst>
                                          <p:attrName>ppt_x</p:attrName>
                                        </p:attrNameLst>
                                      </p:cBhvr>
                                      <p:tavLst>
                                        <p:tav tm="0">
                                          <p:val>
                                            <p:fltVal val="0.5"/>
                                          </p:val>
                                        </p:tav>
                                        <p:tav tm="100000">
                                          <p:val>
                                            <p:fltVal val="0.5"/>
                                          </p:val>
                                        </p:tav>
                                      </p:tavLst>
                                    </p:anim>
                                    <p:anim calcmode="lin" valueType="num">
                                      <p:cBhvr additive="base">
                                        <p:cTn id="477" dur="500" fill="hold">
                                          <p:stCondLst>
                                            <p:cond delay="0"/>
                                          </p:stCondLst>
                                        </p:cTn>
                                        <p:tgtEl>
                                          <p:spTgt spid="21"/>
                                        </p:tgtEl>
                                        <p:attrNameLst>
                                          <p:attrName>ppt_y</p:attrName>
                                        </p:attrNameLst>
                                      </p:cBhvr>
                                      <p:tavLst>
                                        <p:tav tm="0">
                                          <p:val>
                                            <p:fltVal val="0.5"/>
                                          </p:val>
                                        </p:tav>
                                        <p:tav tm="100000">
                                          <p:val>
                                            <p:fltVal val="0.5"/>
                                          </p:val>
                                        </p:tav>
                                      </p:tavLst>
                                    </p:anim>
                                    <p:anim to="" calcmode="lin" valueType="num">
                                      <p:cBhvr>
                                        <p:cTn id="478" dur="500" fill="hold">
                                          <p:stCondLst>
                                            <p:cond delay="0"/>
                                          </p:stCondLst>
                                        </p:cTn>
                                        <p:tgtEl>
                                          <p:spTgt spid="21"/>
                                        </p:tgtEl>
                                        <p:attrNameLst>
                                          <p:attrName>ppt_w</p:attrName>
                                        </p:attrNameLst>
                                      </p:cBhvr>
                                      <p:tavLst>
                                        <p:tav tm="0">
                                          <p:val>
                                            <p:strVal val="#ppt_w*2"/>
                                          </p:val>
                                        </p:tav>
                                        <p:tav tm="100000">
                                          <p:val>
                                            <p:strVal val="#ppt_w*0.612929"/>
                                          </p:val>
                                        </p:tav>
                                      </p:tavLst>
                                    </p:anim>
                                    <p:anim to="" calcmode="lin" valueType="num">
                                      <p:cBhvr>
                                        <p:cTn id="479" dur="500" fill="hold">
                                          <p:stCondLst>
                                            <p:cond delay="0"/>
                                          </p:stCondLst>
                                        </p:cTn>
                                        <p:tgtEl>
                                          <p:spTgt spid="21"/>
                                        </p:tgtEl>
                                        <p:attrNameLst>
                                          <p:attrName>ppt_h</p:attrName>
                                        </p:attrNameLst>
                                      </p:cBhvr>
                                      <p:tavLst>
                                        <p:tav tm="0">
                                          <p:val>
                                            <p:strVal val="#ppt_h*2"/>
                                          </p:val>
                                        </p:tav>
                                        <p:tav tm="100000">
                                          <p:val>
                                            <p:strVal val="#ppt_h*0.612929"/>
                                          </p:val>
                                        </p:tav>
                                      </p:tavLst>
                                    </p:anim>
                                  </p:childTnLst>
                                </p:cTn>
                              </p:par>
                              <p:par>
                                <p:cTn id="480" presetID="0" presetClass="entr" presetSubtype="0" fill="hold" grpId="1" nodeType="withEffect">
                                  <p:stCondLst>
                                    <p:cond delay="0"/>
                                  </p:stCondLst>
                                  <p:childTnLst>
                                    <p:anim to="" calcmode="lin" valueType="num">
                                      <p:cBhvr>
                                        <p:cTn id="481" dur="500" fill="hold">
                                          <p:stCondLst>
                                            <p:cond delay="0"/>
                                          </p:stCondLst>
                                        </p:cTn>
                                        <p:tgtEl>
                                          <p:spTgt spid="20"/>
                                        </p:tgtEl>
                                        <p:attrNameLst>
                                          <p:attrName>ppt_w</p:attrName>
                                        </p:attrNameLst>
                                      </p:cBhvr>
                                      <p:tavLst>
                                        <p:tav tm="0">
                                          <p:val>
                                            <p:strVal val="ppt_w"/>
                                          </p:val>
                                        </p:tav>
                                        <p:tav tm="100000">
                                          <p:val>
                                            <p:strVal val="#ppt_w*0.9096801"/>
                                          </p:val>
                                        </p:tav>
                                      </p:tavLst>
                                    </p:anim>
                                    <p:anim to="" calcmode="lin" valueType="num">
                                      <p:cBhvr>
                                        <p:cTn id="482" dur="500" fill="hold">
                                          <p:stCondLst>
                                            <p:cond delay="0"/>
                                          </p:stCondLst>
                                        </p:cTn>
                                        <p:tgtEl>
                                          <p:spTgt spid="20"/>
                                        </p:tgtEl>
                                        <p:attrNameLst>
                                          <p:attrName>ppt_h</p:attrName>
                                        </p:attrNameLst>
                                      </p:cBhvr>
                                      <p:tavLst>
                                        <p:tav tm="0">
                                          <p:val>
                                            <p:strVal val="ppt_h"/>
                                          </p:val>
                                        </p:tav>
                                        <p:tav tm="100000">
                                          <p:val>
                                            <p:strVal val="#ppt_h*0.9096801"/>
                                          </p:val>
                                        </p:tav>
                                      </p:tavLst>
                                    </p:anim>
                                    <p:anim to="" calcmode="lin" valueType="num">
                                      <p:cBhvr>
                                        <p:cTn id="483" dur="500" fill="hold">
                                          <p:stCondLst>
                                            <p:cond delay="0"/>
                                          </p:stCondLst>
                                        </p:cTn>
                                        <p:tgtEl>
                                          <p:spTgt spid="20"/>
                                        </p:tgtEl>
                                        <p:attrNameLst>
                                          <p:attrName>ppt_x</p:attrName>
                                        </p:attrNameLst>
                                      </p:cBhvr>
                                      <p:tavLst>
                                        <p:tav tm="0">
                                          <p:val>
                                            <p:strVal val="ppt_x"/>
                                          </p:val>
                                        </p:tav>
                                        <p:tav tm="100000">
                                          <p:val>
                                            <p:fltVal val="0.3395"/>
                                          </p:val>
                                        </p:tav>
                                      </p:tavLst>
                                    </p:anim>
                                    <p:anim to="" calcmode="lin" valueType="num">
                                      <p:cBhvr>
                                        <p:cTn id="484" dur="500" fill="hold">
                                          <p:stCondLst>
                                            <p:cond delay="0"/>
                                          </p:stCondLst>
                                        </p:cTn>
                                        <p:tgtEl>
                                          <p:spTgt spid="20"/>
                                        </p:tgtEl>
                                        <p:attrNameLst>
                                          <p:attrName>ppt_y</p:attrName>
                                        </p:attrNameLst>
                                      </p:cBhvr>
                                      <p:tavLst>
                                        <p:tav tm="0">
                                          <p:val>
                                            <p:strVal val="ppt_y"/>
                                          </p:val>
                                        </p:tav>
                                        <p:tav tm="100000">
                                          <p:val>
                                            <p:fltVal val="0.37975"/>
                                          </p:val>
                                        </p:tav>
                                      </p:tavLst>
                                    </p:anim>
                                    <p:anim to="" calcmode="lin" valueType="num">
                                      <p:cBhvr>
                                        <p:cTn id="485" dur="500" fill="hold">
                                          <p:stCondLst>
                                            <p:cond delay="0"/>
                                          </p:stCondLst>
                                        </p:cTn>
                                        <p:tgtEl>
                                          <p:spTgt spid="20"/>
                                        </p:tgtEl>
                                        <p:attrNameLst>
                                          <p:attrName>transform.rotation_z</p:attrName>
                                        </p:attrNameLst>
                                      </p:cBhvr>
                                      <p:tavLst>
                                        <p:tav tm="0">
                                          <p:val>
                                            <p:strVal val="ppt_r"/>
                                          </p:val>
                                        </p:tav>
                                        <p:tav tm="100000">
                                          <p:val>
                                            <p:fltVal val="0"/>
                                          </p:val>
                                        </p:tav>
                                      </p:tavLst>
                                    </p:anim>
                                  </p:childTnLst>
                                </p:cTn>
                              </p:par>
                              <p:par>
                                <p:cTn id="486" presetID="0" presetClass="entr" presetSubtype="0" fill="hold" grpId="2" nodeType="withEffect">
                                  <p:stCondLst>
                                    <p:cond delay="0"/>
                                  </p:stCondLst>
                                  <p:childTnLst>
                                    <p:anim to="" calcmode="lin" valueType="num">
                                      <p:cBhvr>
                                        <p:cTn id="487" dur="500" fill="hold">
                                          <p:stCondLst>
                                            <p:cond delay="0"/>
                                          </p:stCondLst>
                                        </p:cTn>
                                        <p:tgtEl>
                                          <p:spTgt spid="19"/>
                                        </p:tgtEl>
                                        <p:attrNameLst>
                                          <p:attrName>ppt_w</p:attrName>
                                        </p:attrNameLst>
                                      </p:cBhvr>
                                      <p:tavLst>
                                        <p:tav tm="0">
                                          <p:val>
                                            <p:strVal val="ppt_w"/>
                                          </p:val>
                                        </p:tav>
                                        <p:tav tm="100000">
                                          <p:val>
                                            <p:strVal val="#ppt_w*0.6878579"/>
                                          </p:val>
                                        </p:tav>
                                      </p:tavLst>
                                    </p:anim>
                                    <p:anim to="" calcmode="lin" valueType="num">
                                      <p:cBhvr>
                                        <p:cTn id="488" dur="500" fill="hold">
                                          <p:stCondLst>
                                            <p:cond delay="0"/>
                                          </p:stCondLst>
                                        </p:cTn>
                                        <p:tgtEl>
                                          <p:spTgt spid="19"/>
                                        </p:tgtEl>
                                        <p:attrNameLst>
                                          <p:attrName>ppt_h</p:attrName>
                                        </p:attrNameLst>
                                      </p:cBhvr>
                                      <p:tavLst>
                                        <p:tav tm="0">
                                          <p:val>
                                            <p:strVal val="ppt_h"/>
                                          </p:val>
                                        </p:tav>
                                        <p:tav tm="100000">
                                          <p:val>
                                            <p:strVal val="#ppt_h*0.6878579"/>
                                          </p:val>
                                        </p:tav>
                                      </p:tavLst>
                                    </p:anim>
                                    <p:anim to="" calcmode="lin" valueType="num">
                                      <p:cBhvr>
                                        <p:cTn id="489" dur="500" fill="hold">
                                          <p:stCondLst>
                                            <p:cond delay="0"/>
                                          </p:stCondLst>
                                        </p:cTn>
                                        <p:tgtEl>
                                          <p:spTgt spid="19"/>
                                        </p:tgtEl>
                                        <p:attrNameLst>
                                          <p:attrName>ppt_x</p:attrName>
                                        </p:attrNameLst>
                                      </p:cBhvr>
                                      <p:tavLst>
                                        <p:tav tm="0">
                                          <p:val>
                                            <p:strVal val="ppt_x"/>
                                          </p:val>
                                        </p:tav>
                                        <p:tav tm="100000">
                                          <p:val>
                                            <p:fltVal val="0.46387"/>
                                          </p:val>
                                        </p:tav>
                                      </p:tavLst>
                                    </p:anim>
                                    <p:anim to="" calcmode="lin" valueType="num">
                                      <p:cBhvr>
                                        <p:cTn id="490" dur="500" fill="hold">
                                          <p:stCondLst>
                                            <p:cond delay="0"/>
                                          </p:stCondLst>
                                        </p:cTn>
                                        <p:tgtEl>
                                          <p:spTgt spid="19"/>
                                        </p:tgtEl>
                                        <p:attrNameLst>
                                          <p:attrName>ppt_y</p:attrName>
                                        </p:attrNameLst>
                                      </p:cBhvr>
                                      <p:tavLst>
                                        <p:tav tm="0">
                                          <p:val>
                                            <p:strVal val="ppt_y"/>
                                          </p:val>
                                        </p:tav>
                                        <p:tav tm="100000">
                                          <p:val>
                                            <p:fltVal val="0.26214"/>
                                          </p:val>
                                        </p:tav>
                                      </p:tavLst>
                                    </p:anim>
                                    <p:anim to="" calcmode="lin" valueType="num">
                                      <p:cBhvr>
                                        <p:cTn id="491" dur="500" fill="hold">
                                          <p:stCondLst>
                                            <p:cond delay="0"/>
                                          </p:stCondLst>
                                        </p:cTn>
                                        <p:tgtEl>
                                          <p:spTgt spid="19"/>
                                        </p:tgtEl>
                                        <p:attrNameLst>
                                          <p:attrName>transform.rotation_z</p:attrName>
                                        </p:attrNameLst>
                                      </p:cBhvr>
                                      <p:tavLst>
                                        <p:tav tm="0">
                                          <p:val>
                                            <p:strVal val="ppt_r"/>
                                          </p:val>
                                        </p:tav>
                                        <p:tav tm="100000">
                                          <p:val>
                                            <p:fltVal val="0"/>
                                          </p:val>
                                        </p:tav>
                                      </p:tavLst>
                                    </p:anim>
                                  </p:childTnLst>
                                </p:cTn>
                              </p:par>
                              <p:par>
                                <p:cTn id="492" presetID="0" presetClass="entr" presetSubtype="0" fill="hold" grpId="3" nodeType="withEffect">
                                  <p:stCondLst>
                                    <p:cond delay="0"/>
                                  </p:stCondLst>
                                  <p:childTnLst>
                                    <p:anim to="" calcmode="lin" valueType="num">
                                      <p:cBhvr>
                                        <p:cTn id="493" dur="500" fill="hold">
                                          <p:stCondLst>
                                            <p:cond delay="0"/>
                                          </p:stCondLst>
                                        </p:cTn>
                                        <p:tgtEl>
                                          <p:spTgt spid="18"/>
                                        </p:tgtEl>
                                        <p:attrNameLst>
                                          <p:attrName>ppt_w</p:attrName>
                                        </p:attrNameLst>
                                      </p:cBhvr>
                                      <p:tavLst>
                                        <p:tav tm="0">
                                          <p:val>
                                            <p:strVal val="ppt_w"/>
                                          </p:val>
                                        </p:tav>
                                        <p:tav tm="100000">
                                          <p:val>
                                            <p:strVal val="#ppt_w*0.5965418"/>
                                          </p:val>
                                        </p:tav>
                                      </p:tavLst>
                                    </p:anim>
                                    <p:anim to="" calcmode="lin" valueType="num">
                                      <p:cBhvr>
                                        <p:cTn id="494" dur="500" fill="hold">
                                          <p:stCondLst>
                                            <p:cond delay="0"/>
                                          </p:stCondLst>
                                        </p:cTn>
                                        <p:tgtEl>
                                          <p:spTgt spid="18"/>
                                        </p:tgtEl>
                                        <p:attrNameLst>
                                          <p:attrName>ppt_h</p:attrName>
                                        </p:attrNameLst>
                                      </p:cBhvr>
                                      <p:tavLst>
                                        <p:tav tm="0">
                                          <p:val>
                                            <p:strVal val="ppt_h"/>
                                          </p:val>
                                        </p:tav>
                                        <p:tav tm="100000">
                                          <p:val>
                                            <p:strVal val="#ppt_h*0.5965418"/>
                                          </p:val>
                                        </p:tav>
                                      </p:tavLst>
                                    </p:anim>
                                    <p:anim to="" calcmode="lin" valueType="num">
                                      <p:cBhvr>
                                        <p:cTn id="495" dur="500" fill="hold">
                                          <p:stCondLst>
                                            <p:cond delay="0"/>
                                          </p:stCondLst>
                                        </p:cTn>
                                        <p:tgtEl>
                                          <p:spTgt spid="18"/>
                                        </p:tgtEl>
                                        <p:attrNameLst>
                                          <p:attrName>ppt_x</p:attrName>
                                        </p:attrNameLst>
                                      </p:cBhvr>
                                      <p:tavLst>
                                        <p:tav tm="0">
                                          <p:val>
                                            <p:strVal val="ppt_x"/>
                                          </p:val>
                                        </p:tav>
                                        <p:tav tm="100000">
                                          <p:val>
                                            <p:fltVal val="0.13381"/>
                                          </p:val>
                                        </p:tav>
                                      </p:tavLst>
                                    </p:anim>
                                    <p:anim to="" calcmode="lin" valueType="num">
                                      <p:cBhvr>
                                        <p:cTn id="496" dur="500" fill="hold">
                                          <p:stCondLst>
                                            <p:cond delay="0"/>
                                          </p:stCondLst>
                                        </p:cTn>
                                        <p:tgtEl>
                                          <p:spTgt spid="18"/>
                                        </p:tgtEl>
                                        <p:attrNameLst>
                                          <p:attrName>ppt_y</p:attrName>
                                        </p:attrNameLst>
                                      </p:cBhvr>
                                      <p:tavLst>
                                        <p:tav tm="0">
                                          <p:val>
                                            <p:strVal val="ppt_y"/>
                                          </p:val>
                                        </p:tav>
                                        <p:tav tm="100000">
                                          <p:val>
                                            <p:fltVal val="0.1712"/>
                                          </p:val>
                                        </p:tav>
                                      </p:tavLst>
                                    </p:anim>
                                    <p:anim to="" calcmode="lin" valueType="num">
                                      <p:cBhvr>
                                        <p:cTn id="497" dur="500" fill="hold">
                                          <p:stCondLst>
                                            <p:cond delay="0"/>
                                          </p:stCondLst>
                                        </p:cTn>
                                        <p:tgtEl>
                                          <p:spTgt spid="18"/>
                                        </p:tgtEl>
                                        <p:attrNameLst>
                                          <p:attrName>transform.rotation_z</p:attrName>
                                        </p:attrNameLst>
                                      </p:cBhvr>
                                      <p:tavLst>
                                        <p:tav tm="0">
                                          <p:val>
                                            <p:strVal val="ppt_r"/>
                                          </p:val>
                                        </p:tav>
                                        <p:tav tm="100000">
                                          <p:val>
                                            <p:fltVal val="0"/>
                                          </p:val>
                                        </p:tav>
                                      </p:tavLst>
                                    </p:anim>
                                  </p:childTnLst>
                                </p:cTn>
                              </p:par>
                              <p:par>
                                <p:cTn id="498" presetID="0" presetClass="entr" presetSubtype="0" fill="hold" grpId="4" nodeType="withEffect">
                                  <p:stCondLst>
                                    <p:cond delay="0"/>
                                  </p:stCondLst>
                                  <p:childTnLst>
                                    <p:anim to="" calcmode="lin" valueType="num">
                                      <p:cBhvr>
                                        <p:cTn id="499" dur="500" fill="hold">
                                          <p:stCondLst>
                                            <p:cond delay="0"/>
                                          </p:stCondLst>
                                        </p:cTn>
                                        <p:tgtEl>
                                          <p:spTgt spid="17"/>
                                        </p:tgtEl>
                                        <p:attrNameLst>
                                          <p:attrName>ppt_w</p:attrName>
                                        </p:attrNameLst>
                                      </p:cBhvr>
                                      <p:tavLst>
                                        <p:tav tm="0">
                                          <p:val>
                                            <p:strVal val="ppt_w"/>
                                          </p:val>
                                        </p:tav>
                                        <p:tav tm="100000">
                                          <p:val>
                                            <p:strVal val="#ppt_w*0.5965418"/>
                                          </p:val>
                                        </p:tav>
                                      </p:tavLst>
                                    </p:anim>
                                    <p:anim to="" calcmode="lin" valueType="num">
                                      <p:cBhvr>
                                        <p:cTn id="500" dur="500" fill="hold">
                                          <p:stCondLst>
                                            <p:cond delay="0"/>
                                          </p:stCondLst>
                                        </p:cTn>
                                        <p:tgtEl>
                                          <p:spTgt spid="17"/>
                                        </p:tgtEl>
                                        <p:attrNameLst>
                                          <p:attrName>ppt_h</p:attrName>
                                        </p:attrNameLst>
                                      </p:cBhvr>
                                      <p:tavLst>
                                        <p:tav tm="0">
                                          <p:val>
                                            <p:strVal val="ppt_h"/>
                                          </p:val>
                                        </p:tav>
                                        <p:tav tm="100000">
                                          <p:val>
                                            <p:strVal val="#ppt_h*0.5965419"/>
                                          </p:val>
                                        </p:tav>
                                      </p:tavLst>
                                    </p:anim>
                                    <p:anim to="" calcmode="lin" valueType="num">
                                      <p:cBhvr>
                                        <p:cTn id="501" dur="500" fill="hold">
                                          <p:stCondLst>
                                            <p:cond delay="0"/>
                                          </p:stCondLst>
                                        </p:cTn>
                                        <p:tgtEl>
                                          <p:spTgt spid="17"/>
                                        </p:tgtEl>
                                        <p:attrNameLst>
                                          <p:attrName>ppt_x</p:attrName>
                                        </p:attrNameLst>
                                      </p:cBhvr>
                                      <p:tavLst>
                                        <p:tav tm="0">
                                          <p:val>
                                            <p:strVal val="ppt_x"/>
                                          </p:val>
                                        </p:tav>
                                        <p:tav tm="100000">
                                          <p:val>
                                            <p:fltVal val="0.18565"/>
                                          </p:val>
                                        </p:tav>
                                      </p:tavLst>
                                    </p:anim>
                                    <p:anim to="" calcmode="lin" valueType="num">
                                      <p:cBhvr>
                                        <p:cTn id="502" dur="500" fill="hold">
                                          <p:stCondLst>
                                            <p:cond delay="0"/>
                                          </p:stCondLst>
                                        </p:cTn>
                                        <p:tgtEl>
                                          <p:spTgt spid="17"/>
                                        </p:tgtEl>
                                        <p:attrNameLst>
                                          <p:attrName>ppt_y</p:attrName>
                                        </p:attrNameLst>
                                      </p:cBhvr>
                                      <p:tavLst>
                                        <p:tav tm="0">
                                          <p:val>
                                            <p:strVal val="ppt_y"/>
                                          </p:val>
                                        </p:tav>
                                        <p:tav tm="100000">
                                          <p:val>
                                            <p:fltVal val="0.09113"/>
                                          </p:val>
                                        </p:tav>
                                      </p:tavLst>
                                    </p:anim>
                                    <p:anim to="" calcmode="lin" valueType="num">
                                      <p:cBhvr>
                                        <p:cTn id="503" dur="500" fill="hold">
                                          <p:stCondLst>
                                            <p:cond delay="0"/>
                                          </p:stCondLst>
                                        </p:cTn>
                                        <p:tgtEl>
                                          <p:spTgt spid="17"/>
                                        </p:tgtEl>
                                        <p:attrNameLst>
                                          <p:attrName>transform.rotation_z</p:attrName>
                                        </p:attrNameLst>
                                      </p:cBhvr>
                                      <p:tavLst>
                                        <p:tav tm="0">
                                          <p:val>
                                            <p:strVal val="ppt_r"/>
                                          </p:val>
                                        </p:tav>
                                        <p:tav tm="100000">
                                          <p:val>
                                            <p:fltVal val="0"/>
                                          </p:val>
                                        </p:tav>
                                      </p:tavLst>
                                    </p:anim>
                                  </p:childTnLst>
                                </p:cTn>
                              </p:par>
                              <p:par>
                                <p:cTn id="504" presetID="0" presetClass="entr" presetSubtype="0" fill="hold" grpId="5" nodeType="withEffect">
                                  <p:stCondLst>
                                    <p:cond delay="0"/>
                                  </p:stCondLst>
                                  <p:childTnLst>
                                    <p:anim to="" calcmode="lin" valueType="num">
                                      <p:cBhvr>
                                        <p:cTn id="505" dur="500" fill="hold">
                                          <p:stCondLst>
                                            <p:cond delay="0"/>
                                          </p:stCondLst>
                                        </p:cTn>
                                        <p:tgtEl>
                                          <p:spTgt spid="16"/>
                                        </p:tgtEl>
                                        <p:attrNameLst>
                                          <p:attrName>ppt_w</p:attrName>
                                        </p:attrNameLst>
                                      </p:cBhvr>
                                      <p:tavLst>
                                        <p:tav tm="0">
                                          <p:val>
                                            <p:strVal val="ppt_w"/>
                                          </p:val>
                                        </p:tav>
                                        <p:tav tm="100000">
                                          <p:val>
                                            <p:strVal val="#ppt_w*0.4548089"/>
                                          </p:val>
                                        </p:tav>
                                      </p:tavLst>
                                    </p:anim>
                                    <p:anim to="" calcmode="lin" valueType="num">
                                      <p:cBhvr>
                                        <p:cTn id="506" dur="500" fill="hold">
                                          <p:stCondLst>
                                            <p:cond delay="0"/>
                                          </p:stCondLst>
                                        </p:cTn>
                                        <p:tgtEl>
                                          <p:spTgt spid="16"/>
                                        </p:tgtEl>
                                        <p:attrNameLst>
                                          <p:attrName>ppt_h</p:attrName>
                                        </p:attrNameLst>
                                      </p:cBhvr>
                                      <p:tavLst>
                                        <p:tav tm="0">
                                          <p:val>
                                            <p:strVal val="ppt_h"/>
                                          </p:val>
                                        </p:tav>
                                        <p:tav tm="100000">
                                          <p:val>
                                            <p:strVal val="#ppt_h*0.4548088"/>
                                          </p:val>
                                        </p:tav>
                                      </p:tavLst>
                                    </p:anim>
                                    <p:anim to="" calcmode="lin" valueType="num">
                                      <p:cBhvr>
                                        <p:cTn id="507" dur="500" fill="hold">
                                          <p:stCondLst>
                                            <p:cond delay="0"/>
                                          </p:stCondLst>
                                        </p:cTn>
                                        <p:tgtEl>
                                          <p:spTgt spid="16"/>
                                        </p:tgtEl>
                                        <p:attrNameLst>
                                          <p:attrName>ppt_x</p:attrName>
                                        </p:attrNameLst>
                                      </p:cBhvr>
                                      <p:tavLst>
                                        <p:tav tm="0">
                                          <p:val>
                                            <p:strVal val="ppt_x"/>
                                          </p:val>
                                        </p:tav>
                                        <p:tav tm="100000">
                                          <p:val>
                                            <p:fltVal val="0.29156"/>
                                          </p:val>
                                        </p:tav>
                                      </p:tavLst>
                                    </p:anim>
                                    <p:anim to="" calcmode="lin" valueType="num">
                                      <p:cBhvr>
                                        <p:cTn id="508" dur="500" fill="hold">
                                          <p:stCondLst>
                                            <p:cond delay="0"/>
                                          </p:stCondLst>
                                        </p:cTn>
                                        <p:tgtEl>
                                          <p:spTgt spid="16"/>
                                        </p:tgtEl>
                                        <p:attrNameLst>
                                          <p:attrName>ppt_y</p:attrName>
                                        </p:attrNameLst>
                                      </p:cBhvr>
                                      <p:tavLst>
                                        <p:tav tm="0">
                                          <p:val>
                                            <p:strVal val="ppt_y"/>
                                          </p:val>
                                        </p:tav>
                                        <p:tav tm="100000">
                                          <p:val>
                                            <p:fltVal val="-0.19515"/>
                                          </p:val>
                                        </p:tav>
                                      </p:tavLst>
                                    </p:anim>
                                    <p:anim to="" calcmode="lin" valueType="num">
                                      <p:cBhvr>
                                        <p:cTn id="509" dur="500" fill="hold">
                                          <p:stCondLst>
                                            <p:cond delay="0"/>
                                          </p:stCondLst>
                                        </p:cTn>
                                        <p:tgtEl>
                                          <p:spTgt spid="16"/>
                                        </p:tgtEl>
                                        <p:attrNameLst>
                                          <p:attrName>transform.rotation_z</p:attrName>
                                        </p:attrNameLst>
                                      </p:cBhvr>
                                      <p:tavLst>
                                        <p:tav tm="0">
                                          <p:val>
                                            <p:strVal val="ppt_r"/>
                                          </p:val>
                                        </p:tav>
                                        <p:tav tm="100000">
                                          <p:val>
                                            <p:fltVal val="90"/>
                                          </p:val>
                                        </p:tav>
                                      </p:tavLst>
                                    </p:anim>
                                  </p:childTnLst>
                                </p:cTn>
                              </p:par>
                              <p:par>
                                <p:cTn id="510" presetID="0" presetClass="entr" presetSubtype="0" fill="hold" grpId="6" nodeType="withEffect">
                                  <p:stCondLst>
                                    <p:cond delay="0"/>
                                  </p:stCondLst>
                                  <p:childTnLst>
                                    <p:anim to="" calcmode="lin" valueType="num">
                                      <p:cBhvr>
                                        <p:cTn id="511" dur="500" fill="hold">
                                          <p:stCondLst>
                                            <p:cond delay="0"/>
                                          </p:stCondLst>
                                        </p:cTn>
                                        <p:tgtEl>
                                          <p:spTgt spid="15"/>
                                        </p:tgtEl>
                                        <p:attrNameLst>
                                          <p:attrName>ppt_w</p:attrName>
                                        </p:attrNameLst>
                                      </p:cBhvr>
                                      <p:tavLst>
                                        <p:tav tm="0">
                                          <p:val>
                                            <p:strVal val="ppt_w"/>
                                          </p:val>
                                        </p:tav>
                                        <p:tav tm="100000">
                                          <p:val>
                                            <p:strVal val="#ppt_w*0.4548088"/>
                                          </p:val>
                                        </p:tav>
                                      </p:tavLst>
                                    </p:anim>
                                    <p:anim to="" calcmode="lin" valueType="num">
                                      <p:cBhvr>
                                        <p:cTn id="512" dur="500" fill="hold">
                                          <p:stCondLst>
                                            <p:cond delay="0"/>
                                          </p:stCondLst>
                                        </p:cTn>
                                        <p:tgtEl>
                                          <p:spTgt spid="15"/>
                                        </p:tgtEl>
                                        <p:attrNameLst>
                                          <p:attrName>ppt_h</p:attrName>
                                        </p:attrNameLst>
                                      </p:cBhvr>
                                      <p:tavLst>
                                        <p:tav tm="0">
                                          <p:val>
                                            <p:strVal val="ppt_h"/>
                                          </p:val>
                                        </p:tav>
                                        <p:tav tm="100000">
                                          <p:val>
                                            <p:strVal val="#ppt_h*0.4548088"/>
                                          </p:val>
                                        </p:tav>
                                      </p:tavLst>
                                    </p:anim>
                                    <p:anim to="" calcmode="lin" valueType="num">
                                      <p:cBhvr>
                                        <p:cTn id="513" dur="500" fill="hold">
                                          <p:stCondLst>
                                            <p:cond delay="0"/>
                                          </p:stCondLst>
                                        </p:cTn>
                                        <p:tgtEl>
                                          <p:spTgt spid="15"/>
                                        </p:tgtEl>
                                        <p:attrNameLst>
                                          <p:attrName>ppt_x</p:attrName>
                                        </p:attrNameLst>
                                      </p:cBhvr>
                                      <p:tavLst>
                                        <p:tav tm="0">
                                          <p:val>
                                            <p:strVal val="ppt_x"/>
                                          </p:val>
                                        </p:tav>
                                        <p:tav tm="100000">
                                          <p:val>
                                            <p:fltVal val="0.33046"/>
                                          </p:val>
                                        </p:tav>
                                      </p:tavLst>
                                    </p:anim>
                                    <p:anim to="" calcmode="lin" valueType="num">
                                      <p:cBhvr>
                                        <p:cTn id="514" dur="500" fill="hold">
                                          <p:stCondLst>
                                            <p:cond delay="0"/>
                                          </p:stCondLst>
                                        </p:cTn>
                                        <p:tgtEl>
                                          <p:spTgt spid="15"/>
                                        </p:tgtEl>
                                        <p:attrNameLst>
                                          <p:attrName>ppt_y</p:attrName>
                                        </p:attrNameLst>
                                      </p:cBhvr>
                                      <p:tavLst>
                                        <p:tav tm="0">
                                          <p:val>
                                            <p:strVal val="ppt_y"/>
                                          </p:val>
                                        </p:tav>
                                        <p:tav tm="100000">
                                          <p:val>
                                            <p:fltVal val="-0.11289"/>
                                          </p:val>
                                        </p:tav>
                                      </p:tavLst>
                                    </p:anim>
                                    <p:anim to="" calcmode="lin" valueType="num">
                                      <p:cBhvr>
                                        <p:cTn id="515" dur="500" fill="hold">
                                          <p:stCondLst>
                                            <p:cond delay="0"/>
                                          </p:stCondLst>
                                        </p:cTn>
                                        <p:tgtEl>
                                          <p:spTgt spid="15"/>
                                        </p:tgtEl>
                                        <p:attrNameLst>
                                          <p:attrName>transform.rotation_z</p:attrName>
                                        </p:attrNameLst>
                                      </p:cBhvr>
                                      <p:tavLst>
                                        <p:tav tm="0">
                                          <p:val>
                                            <p:strVal val="ppt_r"/>
                                          </p:val>
                                        </p:tav>
                                        <p:tav tm="100000">
                                          <p:val>
                                            <p:fltVal val="90"/>
                                          </p:val>
                                        </p:tav>
                                      </p:tavLst>
                                    </p:anim>
                                  </p:childTnLst>
                                </p:cTn>
                              </p:par>
                              <p:par>
                                <p:cTn id="516" presetID="0" presetClass="entr" presetSubtype="0" fill="hold" grpId="7" nodeType="withEffect">
                                  <p:stCondLst>
                                    <p:cond delay="0"/>
                                  </p:stCondLst>
                                  <p:childTnLst>
                                    <p:anim to="" calcmode="lin" valueType="num">
                                      <p:cBhvr>
                                        <p:cTn id="517" dur="500" fill="hold">
                                          <p:stCondLst>
                                            <p:cond delay="0"/>
                                          </p:stCondLst>
                                        </p:cTn>
                                        <p:tgtEl>
                                          <p:spTgt spid="14"/>
                                        </p:tgtEl>
                                        <p:attrNameLst>
                                          <p:attrName>ppt_w</p:attrName>
                                        </p:attrNameLst>
                                      </p:cBhvr>
                                      <p:tavLst>
                                        <p:tav tm="0">
                                          <p:val>
                                            <p:strVal val="ppt_w"/>
                                          </p:val>
                                        </p:tav>
                                        <p:tav tm="100000">
                                          <p:val>
                                            <p:strVal val="#ppt_w*0.6643422"/>
                                          </p:val>
                                        </p:tav>
                                      </p:tavLst>
                                    </p:anim>
                                    <p:anim to="" calcmode="lin" valueType="num">
                                      <p:cBhvr>
                                        <p:cTn id="518" dur="500" fill="hold">
                                          <p:stCondLst>
                                            <p:cond delay="0"/>
                                          </p:stCondLst>
                                        </p:cTn>
                                        <p:tgtEl>
                                          <p:spTgt spid="14"/>
                                        </p:tgtEl>
                                        <p:attrNameLst>
                                          <p:attrName>ppt_h</p:attrName>
                                        </p:attrNameLst>
                                      </p:cBhvr>
                                      <p:tavLst>
                                        <p:tav tm="0">
                                          <p:val>
                                            <p:strVal val="ppt_h"/>
                                          </p:val>
                                        </p:tav>
                                        <p:tav tm="100000">
                                          <p:val>
                                            <p:strVal val="#ppt_h*0.6643422"/>
                                          </p:val>
                                        </p:tav>
                                      </p:tavLst>
                                    </p:anim>
                                    <p:anim to="" calcmode="lin" valueType="num">
                                      <p:cBhvr>
                                        <p:cTn id="519" dur="500" fill="hold">
                                          <p:stCondLst>
                                            <p:cond delay="0"/>
                                          </p:stCondLst>
                                        </p:cTn>
                                        <p:tgtEl>
                                          <p:spTgt spid="14"/>
                                        </p:tgtEl>
                                        <p:attrNameLst>
                                          <p:attrName>ppt_x</p:attrName>
                                        </p:attrNameLst>
                                      </p:cBhvr>
                                      <p:tavLst>
                                        <p:tav tm="0">
                                          <p:val>
                                            <p:strVal val="ppt_x"/>
                                          </p:val>
                                        </p:tav>
                                        <p:tav tm="100000">
                                          <p:val>
                                            <p:fltVal val="0.38122"/>
                                          </p:val>
                                        </p:tav>
                                      </p:tavLst>
                                    </p:anim>
                                    <p:anim to="" calcmode="lin" valueType="num">
                                      <p:cBhvr>
                                        <p:cTn id="520" dur="500" fill="hold">
                                          <p:stCondLst>
                                            <p:cond delay="0"/>
                                          </p:stCondLst>
                                        </p:cTn>
                                        <p:tgtEl>
                                          <p:spTgt spid="14"/>
                                        </p:tgtEl>
                                        <p:attrNameLst>
                                          <p:attrName>ppt_y</p:attrName>
                                        </p:attrNameLst>
                                      </p:cBhvr>
                                      <p:tavLst>
                                        <p:tav tm="0">
                                          <p:val>
                                            <p:strVal val="ppt_y"/>
                                          </p:val>
                                        </p:tav>
                                        <p:tav tm="100000">
                                          <p:val>
                                            <p:fltVal val="-0.06272"/>
                                          </p:val>
                                        </p:tav>
                                      </p:tavLst>
                                    </p:anim>
                                    <p:anim to="" calcmode="lin" valueType="num">
                                      <p:cBhvr>
                                        <p:cTn id="521" dur="500" fill="hold">
                                          <p:stCondLst>
                                            <p:cond delay="0"/>
                                          </p:stCondLst>
                                        </p:cTn>
                                        <p:tgtEl>
                                          <p:spTgt spid="14"/>
                                        </p:tgtEl>
                                        <p:attrNameLst>
                                          <p:attrName>transform.rotation_z</p:attrName>
                                        </p:attrNameLst>
                                      </p:cBhvr>
                                      <p:tavLst>
                                        <p:tav tm="0">
                                          <p:val>
                                            <p:strVal val="ppt_r"/>
                                          </p:val>
                                        </p:tav>
                                        <p:tav tm="100000">
                                          <p:val>
                                            <p:fltVal val="90"/>
                                          </p:val>
                                        </p:tav>
                                      </p:tavLst>
                                    </p:anim>
                                  </p:childTnLst>
                                </p:cTn>
                              </p:par>
                              <p:par>
                                <p:cTn id="522" presetID="0" presetClass="entr" presetSubtype="0" fill="hold" grpId="8" nodeType="withEffect">
                                  <p:stCondLst>
                                    <p:cond delay="0"/>
                                  </p:stCondLst>
                                  <p:childTnLst>
                                    <p:anim to="" calcmode="lin" valueType="num">
                                      <p:cBhvr>
                                        <p:cTn id="523" dur="500" fill="hold">
                                          <p:stCondLst>
                                            <p:cond delay="0"/>
                                          </p:stCondLst>
                                        </p:cTn>
                                        <p:tgtEl>
                                          <p:spTgt spid="13"/>
                                        </p:tgtEl>
                                        <p:attrNameLst>
                                          <p:attrName>ppt_w</p:attrName>
                                        </p:attrNameLst>
                                      </p:cBhvr>
                                      <p:tavLst>
                                        <p:tav tm="0">
                                          <p:val>
                                            <p:strVal val="ppt_w"/>
                                          </p:val>
                                        </p:tav>
                                        <p:tav tm="100000">
                                          <p:val>
                                            <p:strVal val="#ppt_w*0.6562704"/>
                                          </p:val>
                                        </p:tav>
                                      </p:tavLst>
                                    </p:anim>
                                    <p:anim to="" calcmode="lin" valueType="num">
                                      <p:cBhvr>
                                        <p:cTn id="524" dur="500" fill="hold">
                                          <p:stCondLst>
                                            <p:cond delay="0"/>
                                          </p:stCondLst>
                                        </p:cTn>
                                        <p:tgtEl>
                                          <p:spTgt spid="13"/>
                                        </p:tgtEl>
                                        <p:attrNameLst>
                                          <p:attrName>ppt_h</p:attrName>
                                        </p:attrNameLst>
                                      </p:cBhvr>
                                      <p:tavLst>
                                        <p:tav tm="0">
                                          <p:val>
                                            <p:strVal val="ppt_h"/>
                                          </p:val>
                                        </p:tav>
                                        <p:tav tm="100000">
                                          <p:val>
                                            <p:strVal val="#ppt_h*0.6562703"/>
                                          </p:val>
                                        </p:tav>
                                      </p:tavLst>
                                    </p:anim>
                                    <p:anim to="" calcmode="lin" valueType="num">
                                      <p:cBhvr>
                                        <p:cTn id="525" dur="500" fill="hold">
                                          <p:stCondLst>
                                            <p:cond delay="0"/>
                                          </p:stCondLst>
                                        </p:cTn>
                                        <p:tgtEl>
                                          <p:spTgt spid="13"/>
                                        </p:tgtEl>
                                        <p:attrNameLst>
                                          <p:attrName>ppt_x</p:attrName>
                                        </p:attrNameLst>
                                      </p:cBhvr>
                                      <p:tavLst>
                                        <p:tav tm="0">
                                          <p:val>
                                            <p:strVal val="ppt_x"/>
                                          </p:val>
                                        </p:tav>
                                        <p:tav tm="100000">
                                          <p:val>
                                            <p:fltVal val="0.44834"/>
                                          </p:val>
                                        </p:tav>
                                      </p:tavLst>
                                    </p:anim>
                                    <p:anim to="" calcmode="lin" valueType="num">
                                      <p:cBhvr>
                                        <p:cTn id="526" dur="500" fill="hold">
                                          <p:stCondLst>
                                            <p:cond delay="0"/>
                                          </p:stCondLst>
                                        </p:cTn>
                                        <p:tgtEl>
                                          <p:spTgt spid="13"/>
                                        </p:tgtEl>
                                        <p:attrNameLst>
                                          <p:attrName>ppt_y</p:attrName>
                                        </p:attrNameLst>
                                      </p:cBhvr>
                                      <p:tavLst>
                                        <p:tav tm="0">
                                          <p:val>
                                            <p:strVal val="ppt_y"/>
                                          </p:val>
                                        </p:tav>
                                        <p:tav tm="100000">
                                          <p:val>
                                            <p:fltVal val="0.07941"/>
                                          </p:val>
                                        </p:tav>
                                      </p:tavLst>
                                    </p:anim>
                                    <p:anim to="" calcmode="lin" valueType="num">
                                      <p:cBhvr>
                                        <p:cTn id="527"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528" presetID="0" presetClass="entr" presetSubtype="0" fill="hold" grpId="9" nodeType="withEffect">
                                  <p:stCondLst>
                                    <p:cond delay="0"/>
                                  </p:stCondLst>
                                  <p:childTnLst>
                                    <p:anim to="" calcmode="lin" valueType="num">
                                      <p:cBhvr>
                                        <p:cTn id="529" dur="500" fill="hold">
                                          <p:stCondLst>
                                            <p:cond delay="0"/>
                                          </p:stCondLst>
                                        </p:cTn>
                                        <p:tgtEl>
                                          <p:spTgt spid="12"/>
                                        </p:tgtEl>
                                        <p:attrNameLst>
                                          <p:attrName>ppt_w</p:attrName>
                                        </p:attrNameLst>
                                      </p:cBhvr>
                                      <p:tavLst>
                                        <p:tav tm="0">
                                          <p:val>
                                            <p:strVal val="ppt_w"/>
                                          </p:val>
                                        </p:tav>
                                        <p:tav tm="100000">
                                          <p:val>
                                            <p:strVal val="#ppt_w*0.4911634"/>
                                          </p:val>
                                        </p:tav>
                                      </p:tavLst>
                                    </p:anim>
                                    <p:anim to="" calcmode="lin" valueType="num">
                                      <p:cBhvr>
                                        <p:cTn id="530" dur="500" fill="hold">
                                          <p:stCondLst>
                                            <p:cond delay="0"/>
                                          </p:stCondLst>
                                        </p:cTn>
                                        <p:tgtEl>
                                          <p:spTgt spid="12"/>
                                        </p:tgtEl>
                                        <p:attrNameLst>
                                          <p:attrName>ppt_h</p:attrName>
                                        </p:attrNameLst>
                                      </p:cBhvr>
                                      <p:tavLst>
                                        <p:tav tm="0">
                                          <p:val>
                                            <p:strVal val="ppt_h"/>
                                          </p:val>
                                        </p:tav>
                                        <p:tav tm="100000">
                                          <p:val>
                                            <p:strVal val="#ppt_h*0.4911635"/>
                                          </p:val>
                                        </p:tav>
                                      </p:tavLst>
                                    </p:anim>
                                    <p:anim to="" calcmode="lin" valueType="num">
                                      <p:cBhvr>
                                        <p:cTn id="531" dur="500" fill="hold">
                                          <p:stCondLst>
                                            <p:cond delay="0"/>
                                          </p:stCondLst>
                                        </p:cTn>
                                        <p:tgtEl>
                                          <p:spTgt spid="12"/>
                                        </p:tgtEl>
                                        <p:attrNameLst>
                                          <p:attrName>ppt_x</p:attrName>
                                        </p:attrNameLst>
                                      </p:cBhvr>
                                      <p:tavLst>
                                        <p:tav tm="0">
                                          <p:val>
                                            <p:strVal val="ppt_x"/>
                                          </p:val>
                                        </p:tav>
                                        <p:tav tm="100000">
                                          <p:val>
                                            <p:fltVal val="0.74584"/>
                                          </p:val>
                                        </p:tav>
                                      </p:tavLst>
                                    </p:anim>
                                    <p:anim to="" calcmode="lin" valueType="num">
                                      <p:cBhvr>
                                        <p:cTn id="532" dur="500" fill="hold">
                                          <p:stCondLst>
                                            <p:cond delay="0"/>
                                          </p:stCondLst>
                                        </p:cTn>
                                        <p:tgtEl>
                                          <p:spTgt spid="12"/>
                                        </p:tgtEl>
                                        <p:attrNameLst>
                                          <p:attrName>ppt_y</p:attrName>
                                        </p:attrNameLst>
                                      </p:cBhvr>
                                      <p:tavLst>
                                        <p:tav tm="0">
                                          <p:val>
                                            <p:strVal val="ppt_y"/>
                                          </p:val>
                                        </p:tav>
                                        <p:tav tm="100000">
                                          <p:val>
                                            <p:fltVal val="0.14994"/>
                                          </p:val>
                                        </p:tav>
                                      </p:tavLst>
                                    </p:anim>
                                    <p:anim to="" calcmode="lin" valueType="num">
                                      <p:cBhvr>
                                        <p:cTn id="533"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534" presetID="0" presetClass="entr" presetSubtype="0" fill="hold" grpId="10" nodeType="withEffect">
                                  <p:stCondLst>
                                    <p:cond delay="0"/>
                                  </p:stCondLst>
                                  <p:childTnLst>
                                    <p:anim to="" calcmode="lin" valueType="num">
                                      <p:cBhvr>
                                        <p:cTn id="535" dur="500" fill="hold">
                                          <p:stCondLst>
                                            <p:cond delay="0"/>
                                          </p:stCondLst>
                                        </p:cTn>
                                        <p:tgtEl>
                                          <p:spTgt spid="11"/>
                                        </p:tgtEl>
                                        <p:attrNameLst>
                                          <p:attrName>ppt_w</p:attrName>
                                        </p:attrNameLst>
                                      </p:cBhvr>
                                      <p:tavLst>
                                        <p:tav tm="0">
                                          <p:val>
                                            <p:strVal val="ppt_w"/>
                                          </p:val>
                                        </p:tav>
                                        <p:tav tm="100000">
                                          <p:val>
                                            <p:strVal val="#ppt_w*0.5579767"/>
                                          </p:val>
                                        </p:tav>
                                      </p:tavLst>
                                    </p:anim>
                                    <p:anim to="" calcmode="lin" valueType="num">
                                      <p:cBhvr>
                                        <p:cTn id="536" dur="500" fill="hold">
                                          <p:stCondLst>
                                            <p:cond delay="0"/>
                                          </p:stCondLst>
                                        </p:cTn>
                                        <p:tgtEl>
                                          <p:spTgt spid="11"/>
                                        </p:tgtEl>
                                        <p:attrNameLst>
                                          <p:attrName>ppt_h</p:attrName>
                                        </p:attrNameLst>
                                      </p:cBhvr>
                                      <p:tavLst>
                                        <p:tav tm="0">
                                          <p:val>
                                            <p:strVal val="ppt_h"/>
                                          </p:val>
                                        </p:tav>
                                        <p:tav tm="100000">
                                          <p:val>
                                            <p:strVal val="#ppt_h*0.5579768"/>
                                          </p:val>
                                        </p:tav>
                                      </p:tavLst>
                                    </p:anim>
                                    <p:anim to="" calcmode="lin" valueType="num">
                                      <p:cBhvr>
                                        <p:cTn id="537" dur="500" fill="hold">
                                          <p:stCondLst>
                                            <p:cond delay="0"/>
                                          </p:stCondLst>
                                        </p:cTn>
                                        <p:tgtEl>
                                          <p:spTgt spid="11"/>
                                        </p:tgtEl>
                                        <p:attrNameLst>
                                          <p:attrName>ppt_x</p:attrName>
                                        </p:attrNameLst>
                                      </p:cBhvr>
                                      <p:tavLst>
                                        <p:tav tm="0">
                                          <p:val>
                                            <p:strVal val="ppt_x"/>
                                          </p:val>
                                        </p:tav>
                                        <p:tav tm="100000">
                                          <p:val>
                                            <p:fltVal val="0.51123"/>
                                          </p:val>
                                        </p:tav>
                                      </p:tavLst>
                                    </p:anim>
                                    <p:anim to="" calcmode="lin" valueType="num">
                                      <p:cBhvr>
                                        <p:cTn id="538" dur="500" fill="hold">
                                          <p:stCondLst>
                                            <p:cond delay="0"/>
                                          </p:stCondLst>
                                        </p:cTn>
                                        <p:tgtEl>
                                          <p:spTgt spid="11"/>
                                        </p:tgtEl>
                                        <p:attrNameLst>
                                          <p:attrName>ppt_y</p:attrName>
                                        </p:attrNameLst>
                                      </p:cBhvr>
                                      <p:tavLst>
                                        <p:tav tm="0">
                                          <p:val>
                                            <p:strVal val="ppt_y"/>
                                          </p:val>
                                        </p:tav>
                                        <p:tav tm="100000">
                                          <p:val>
                                            <p:fltVal val="0.07207"/>
                                          </p:val>
                                        </p:tav>
                                      </p:tavLst>
                                    </p:anim>
                                    <p:anim to="" calcmode="lin" valueType="num">
                                      <p:cBhvr>
                                        <p:cTn id="539"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540" presetID="0" presetClass="entr" presetSubtype="0" fill="hold" grpId="11" nodeType="withEffect">
                                  <p:stCondLst>
                                    <p:cond delay="0"/>
                                  </p:stCondLst>
                                  <p:childTnLst>
                                    <p:anim to="" calcmode="lin" valueType="num">
                                      <p:cBhvr>
                                        <p:cTn id="541" dur="500" fill="hold">
                                          <p:stCondLst>
                                            <p:cond delay="0"/>
                                          </p:stCondLst>
                                        </p:cTn>
                                        <p:tgtEl>
                                          <p:spTgt spid="10"/>
                                        </p:tgtEl>
                                        <p:attrNameLst>
                                          <p:attrName>ppt_w</p:attrName>
                                        </p:attrNameLst>
                                      </p:cBhvr>
                                      <p:tavLst>
                                        <p:tav tm="0">
                                          <p:val>
                                            <p:strVal val="ppt_w"/>
                                          </p:val>
                                        </p:tav>
                                        <p:tav tm="100000">
                                          <p:val>
                                            <p:strVal val="#ppt_w*0.1912636"/>
                                          </p:val>
                                        </p:tav>
                                      </p:tavLst>
                                    </p:anim>
                                    <p:anim to="" calcmode="lin" valueType="num">
                                      <p:cBhvr>
                                        <p:cTn id="542" dur="500" fill="hold">
                                          <p:stCondLst>
                                            <p:cond delay="0"/>
                                          </p:stCondLst>
                                        </p:cTn>
                                        <p:tgtEl>
                                          <p:spTgt spid="10"/>
                                        </p:tgtEl>
                                        <p:attrNameLst>
                                          <p:attrName>ppt_h</p:attrName>
                                        </p:attrNameLst>
                                      </p:cBhvr>
                                      <p:tavLst>
                                        <p:tav tm="0">
                                          <p:val>
                                            <p:strVal val="ppt_h"/>
                                          </p:val>
                                        </p:tav>
                                        <p:tav tm="100000">
                                          <p:val>
                                            <p:strVal val="#ppt_h*0.1912636"/>
                                          </p:val>
                                        </p:tav>
                                      </p:tavLst>
                                    </p:anim>
                                    <p:anim to="" calcmode="lin" valueType="num">
                                      <p:cBhvr>
                                        <p:cTn id="543" dur="500" fill="hold">
                                          <p:stCondLst>
                                            <p:cond delay="0"/>
                                          </p:stCondLst>
                                        </p:cTn>
                                        <p:tgtEl>
                                          <p:spTgt spid="10"/>
                                        </p:tgtEl>
                                        <p:attrNameLst>
                                          <p:attrName>ppt_x</p:attrName>
                                        </p:attrNameLst>
                                      </p:cBhvr>
                                      <p:tavLst>
                                        <p:tav tm="0">
                                          <p:val>
                                            <p:strVal val="ppt_x"/>
                                          </p:val>
                                        </p:tav>
                                        <p:tav tm="100000">
                                          <p:val>
                                            <p:fltVal val="0.70653"/>
                                          </p:val>
                                        </p:tav>
                                      </p:tavLst>
                                    </p:anim>
                                    <p:anim to="" calcmode="lin" valueType="num">
                                      <p:cBhvr>
                                        <p:cTn id="544" dur="500" fill="hold">
                                          <p:stCondLst>
                                            <p:cond delay="0"/>
                                          </p:stCondLst>
                                        </p:cTn>
                                        <p:tgtEl>
                                          <p:spTgt spid="10"/>
                                        </p:tgtEl>
                                        <p:attrNameLst>
                                          <p:attrName>ppt_y</p:attrName>
                                        </p:attrNameLst>
                                      </p:cBhvr>
                                      <p:tavLst>
                                        <p:tav tm="0">
                                          <p:val>
                                            <p:strVal val="ppt_y"/>
                                          </p:val>
                                        </p:tav>
                                        <p:tav tm="100000">
                                          <p:val>
                                            <p:fltVal val="0.01635"/>
                                          </p:val>
                                        </p:tav>
                                      </p:tavLst>
                                    </p:anim>
                                    <p:anim to="" calcmode="lin" valueType="num">
                                      <p:cBhvr>
                                        <p:cTn id="545"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546" presetID="0" presetClass="entr" presetSubtype="0" fill="hold" grpId="12" nodeType="withEffect">
                                  <p:stCondLst>
                                    <p:cond delay="0"/>
                                  </p:stCondLst>
                                  <p:childTnLst>
                                    <p:anim to="" calcmode="lin" valueType="num">
                                      <p:cBhvr>
                                        <p:cTn id="547" dur="500" fill="hold">
                                          <p:stCondLst>
                                            <p:cond delay="0"/>
                                          </p:stCondLst>
                                        </p:cTn>
                                        <p:tgtEl>
                                          <p:spTgt spid="9"/>
                                        </p:tgtEl>
                                        <p:attrNameLst>
                                          <p:attrName>ppt_w</p:attrName>
                                        </p:attrNameLst>
                                      </p:cBhvr>
                                      <p:tavLst>
                                        <p:tav tm="0">
                                          <p:val>
                                            <p:strVal val="ppt_w"/>
                                          </p:val>
                                        </p:tav>
                                        <p:tav tm="100000">
                                          <p:val>
                                            <p:strVal val="#ppt_w*0.2725077"/>
                                          </p:val>
                                        </p:tav>
                                      </p:tavLst>
                                    </p:anim>
                                    <p:anim to="" calcmode="lin" valueType="num">
                                      <p:cBhvr>
                                        <p:cTn id="548" dur="500" fill="hold">
                                          <p:stCondLst>
                                            <p:cond delay="0"/>
                                          </p:stCondLst>
                                        </p:cTn>
                                        <p:tgtEl>
                                          <p:spTgt spid="9"/>
                                        </p:tgtEl>
                                        <p:attrNameLst>
                                          <p:attrName>ppt_h</p:attrName>
                                        </p:attrNameLst>
                                      </p:cBhvr>
                                      <p:tavLst>
                                        <p:tav tm="0">
                                          <p:val>
                                            <p:strVal val="ppt_h"/>
                                          </p:val>
                                        </p:tav>
                                        <p:tav tm="100000">
                                          <p:val>
                                            <p:strVal val="#ppt_h*0.2725077"/>
                                          </p:val>
                                        </p:tav>
                                      </p:tavLst>
                                    </p:anim>
                                    <p:anim to="" calcmode="lin" valueType="num">
                                      <p:cBhvr>
                                        <p:cTn id="549" dur="500" fill="hold">
                                          <p:stCondLst>
                                            <p:cond delay="0"/>
                                          </p:stCondLst>
                                        </p:cTn>
                                        <p:tgtEl>
                                          <p:spTgt spid="9"/>
                                        </p:tgtEl>
                                        <p:attrNameLst>
                                          <p:attrName>ppt_x</p:attrName>
                                        </p:attrNameLst>
                                      </p:cBhvr>
                                      <p:tavLst>
                                        <p:tav tm="0">
                                          <p:val>
                                            <p:strVal val="ppt_x"/>
                                          </p:val>
                                        </p:tav>
                                        <p:tav tm="100000">
                                          <p:val>
                                            <p:fltVal val="0.4924"/>
                                          </p:val>
                                        </p:tav>
                                      </p:tavLst>
                                    </p:anim>
                                    <p:anim to="" calcmode="lin" valueType="num">
                                      <p:cBhvr>
                                        <p:cTn id="550" dur="500" fill="hold">
                                          <p:stCondLst>
                                            <p:cond delay="0"/>
                                          </p:stCondLst>
                                        </p:cTn>
                                        <p:tgtEl>
                                          <p:spTgt spid="9"/>
                                        </p:tgtEl>
                                        <p:attrNameLst>
                                          <p:attrName>ppt_y</p:attrName>
                                        </p:attrNameLst>
                                      </p:cBhvr>
                                      <p:tavLst>
                                        <p:tav tm="0">
                                          <p:val>
                                            <p:strVal val="ppt_y"/>
                                          </p:val>
                                        </p:tav>
                                        <p:tav tm="100000">
                                          <p:val>
                                            <p:fltVal val="-0.01256"/>
                                          </p:val>
                                        </p:tav>
                                      </p:tavLst>
                                    </p:anim>
                                    <p:anim to="" calcmode="lin" valueType="num">
                                      <p:cBhvr>
                                        <p:cTn id="551"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9" grpId="3"/>
      <p:bldP spid="9" grpId="4"/>
      <p:bldP spid="9" grpId="5"/>
      <p:bldP spid="9" grpId="6"/>
      <p:bldP spid="9" grpId="7"/>
      <p:bldP spid="9" grpId="8"/>
      <p:bldP spid="9" grpId="9"/>
      <p:bldP spid="9" grpId="10"/>
      <p:bldP spid="9" grpId="11"/>
      <p:bldP spid="9" grpId="12"/>
      <p:bldP spid="10" grpId="0"/>
      <p:bldP spid="10" grpId="1"/>
      <p:bldP spid="10" grpId="2"/>
      <p:bldP spid="10" grpId="3"/>
      <p:bldP spid="10" grpId="4"/>
      <p:bldP spid="10" grpId="5"/>
      <p:bldP spid="10" grpId="6"/>
      <p:bldP spid="10" grpId="7"/>
      <p:bldP spid="10" grpId="8"/>
      <p:bldP spid="10" grpId="9"/>
      <p:bldP spid="10" grpId="10"/>
      <p:bldP spid="10" grpId="11"/>
      <p:bldP spid="11" grpId="0"/>
      <p:bldP spid="11" grpId="1"/>
      <p:bldP spid="11" grpId="2"/>
      <p:bldP spid="11" grpId="3"/>
      <p:bldP spid="11" grpId="4"/>
      <p:bldP spid="11" grpId="5"/>
      <p:bldP spid="11" grpId="6"/>
      <p:bldP spid="11" grpId="7"/>
      <p:bldP spid="11" grpId="8"/>
      <p:bldP spid="11" grpId="9"/>
      <p:bldP spid="11" grpId="10"/>
      <p:bldP spid="12" grpId="0"/>
      <p:bldP spid="12" grpId="1"/>
      <p:bldP spid="12" grpId="2"/>
      <p:bldP spid="12" grpId="3"/>
      <p:bldP spid="12" grpId="4"/>
      <p:bldP spid="12" grpId="5"/>
      <p:bldP spid="12" grpId="6"/>
      <p:bldP spid="12" grpId="7"/>
      <p:bldP spid="12" grpId="8"/>
      <p:bldP spid="12" grpId="9"/>
      <p:bldP spid="13" grpId="0"/>
      <p:bldP spid="13" grpId="1"/>
      <p:bldP spid="13" grpId="2"/>
      <p:bldP spid="13" grpId="3"/>
      <p:bldP spid="13" grpId="4"/>
      <p:bldP spid="13" grpId="5"/>
      <p:bldP spid="13" grpId="6"/>
      <p:bldP spid="13" grpId="7"/>
      <p:bldP spid="13" grpId="8"/>
      <p:bldP spid="14" grpId="0"/>
      <p:bldP spid="14" grpId="1"/>
      <p:bldP spid="14" grpId="2"/>
      <p:bldP spid="14" grpId="3"/>
      <p:bldP spid="14" grpId="4"/>
      <p:bldP spid="14" grpId="5"/>
      <p:bldP spid="14" grpId="6"/>
      <p:bldP spid="14" grpId="7"/>
      <p:bldP spid="15" grpId="0"/>
      <p:bldP spid="15" grpId="1"/>
      <p:bldP spid="15" grpId="2"/>
      <p:bldP spid="15" grpId="3"/>
      <p:bldP spid="15" grpId="4"/>
      <p:bldP spid="15" grpId="5"/>
      <p:bldP spid="15" grpId="6"/>
      <p:bldP spid="16" grpId="0"/>
      <p:bldP spid="16" grpId="1"/>
      <p:bldP spid="16" grpId="2"/>
      <p:bldP spid="16" grpId="3"/>
      <p:bldP spid="16" grpId="4"/>
      <p:bldP spid="16" grpId="5"/>
      <p:bldP spid="17" grpId="0"/>
      <p:bldP spid="17" grpId="1"/>
      <p:bldP spid="17" grpId="2"/>
      <p:bldP spid="17" grpId="3"/>
      <p:bldP spid="17" grpId="4"/>
      <p:bldP spid="18" grpId="0"/>
      <p:bldP spid="18" grpId="1"/>
      <p:bldP spid="18" grpId="2"/>
      <p:bldP spid="18" grpId="3"/>
      <p:bldP spid="19" grpId="0"/>
      <p:bldP spid="19" grpId="1"/>
      <p:bldP spid="19" grpId="2"/>
      <p:bldP spid="20" grpId="0"/>
      <p:bldP spid="20" grpId="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rotWithShape="1">
          <a:blip r:embed="rId9" cstate="screen"/>
          <a:srcRect/>
          <a:stretch>
            <a:fillRect/>
          </a:stretch>
        </p:blipFill>
        <p:spPr>
          <a:xfrm>
            <a:off x="4307682" y="1744256"/>
            <a:ext cx="4836318" cy="3670329"/>
          </a:xfrm>
          <a:custGeom>
            <a:avLst/>
            <a:gdLst>
              <a:gd name="connsiteX0" fmla="*/ 0 w 6448424"/>
              <a:gd name="connsiteY0" fmla="*/ 0 h 4893772"/>
              <a:gd name="connsiteX1" fmla="*/ 6448424 w 6448424"/>
              <a:gd name="connsiteY1" fmla="*/ 0 h 4893772"/>
              <a:gd name="connsiteX2" fmla="*/ 6448424 w 6448424"/>
              <a:gd name="connsiteY2" fmla="*/ 207728 h 4893772"/>
              <a:gd name="connsiteX3" fmla="*/ 1356495 w 6448424"/>
              <a:gd name="connsiteY3" fmla="*/ 207728 h 4893772"/>
              <a:gd name="connsiteX4" fmla="*/ 1356495 w 6448424"/>
              <a:gd name="connsiteY4" fmla="*/ 3722449 h 4893772"/>
              <a:gd name="connsiteX5" fmla="*/ 6448424 w 6448424"/>
              <a:gd name="connsiteY5" fmla="*/ 3722449 h 4893772"/>
              <a:gd name="connsiteX6" fmla="*/ 6448424 w 6448424"/>
              <a:gd name="connsiteY6" fmla="*/ 4893772 h 4893772"/>
              <a:gd name="connsiteX7" fmla="*/ 0 w 6448424"/>
              <a:gd name="connsiteY7" fmla="*/ 4893772 h 489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8424" h="4893772">
                <a:moveTo>
                  <a:pt x="0" y="0"/>
                </a:moveTo>
                <a:lnTo>
                  <a:pt x="6448424" y="0"/>
                </a:lnTo>
                <a:lnTo>
                  <a:pt x="6448424" y="207728"/>
                </a:lnTo>
                <a:lnTo>
                  <a:pt x="1356495" y="207728"/>
                </a:lnTo>
                <a:lnTo>
                  <a:pt x="1356495" y="3722449"/>
                </a:lnTo>
                <a:lnTo>
                  <a:pt x="6448424" y="3722449"/>
                </a:lnTo>
                <a:lnTo>
                  <a:pt x="6448424" y="4893772"/>
                </a:lnTo>
                <a:lnTo>
                  <a:pt x="0" y="4893772"/>
                </a:lnTo>
                <a:close/>
              </a:path>
            </a:pathLst>
          </a:custGeom>
        </p:spPr>
      </p:pic>
      <p:cxnSp>
        <p:nvCxnSpPr>
          <p:cNvPr id="30" name="直接连接符 29"/>
          <p:cNvCxnSpPr/>
          <p:nvPr>
            <p:custDataLst>
              <p:tags r:id="rId3"/>
            </p:custDataLst>
          </p:nvPr>
        </p:nvCxnSpPr>
        <p:spPr>
          <a:xfrm>
            <a:off x="788916" y="3758809"/>
            <a:ext cx="782709" cy="0"/>
          </a:xfrm>
          <a:prstGeom prst="line">
            <a:avLst/>
          </a:prstGeom>
          <a:ln w="44450">
            <a:solidFill>
              <a:schemeClr val="accent1"/>
            </a:solidFill>
          </a:ln>
        </p:spPr>
        <p:style>
          <a:lnRef idx="3">
            <a:schemeClr val="accent6"/>
          </a:lnRef>
          <a:fillRef idx="0">
            <a:schemeClr val="accent6"/>
          </a:fillRef>
          <a:effectRef idx="2">
            <a:schemeClr val="accent6"/>
          </a:effectRef>
          <a:fontRef idx="minor">
            <a:schemeClr val="tx1"/>
          </a:fontRef>
        </p:style>
      </p:cxnSp>
      <p:sp>
        <p:nvSpPr>
          <p:cNvPr id="40" name="文本框 17"/>
          <p:cNvSpPr txBox="1"/>
          <p:nvPr>
            <p:custDataLst>
              <p:tags r:id="rId4"/>
            </p:custDataLst>
          </p:nvPr>
        </p:nvSpPr>
        <p:spPr>
          <a:xfrm>
            <a:off x="722241" y="3281925"/>
            <a:ext cx="3316359" cy="283889"/>
          </a:xfrm>
          <a:prstGeom prst="rect">
            <a:avLst/>
          </a:prstGeom>
        </p:spPr>
        <p:txBody>
          <a:bodyPr vert="horz" lIns="67500" tIns="0" rIns="67500" bIns="0" rtlCol="0">
            <a:normAutofit/>
          </a:bodyPr>
          <a:lstStyle>
            <a:defPPr>
              <a:defRPr lang="zh-CN"/>
            </a:defPPr>
            <a:lvl1pPr indent="0" algn="ctr" defTabSz="913765">
              <a:spcBef>
                <a:spcPct val="20000"/>
              </a:spcBef>
              <a:buFont typeface="Arial" panose="020B0604020202020204" pitchFamily="34" charset="0"/>
              <a:buNone/>
              <a:defRPr>
                <a:solidFill>
                  <a:schemeClr val="bg1">
                    <a:lumMod val="65000"/>
                  </a:schemeClr>
                </a:solidFill>
                <a:latin typeface="+mj-lt"/>
              </a:defRPr>
            </a:lvl1pPr>
            <a:lvl2pPr marL="742950" indent="-285750">
              <a:spcBef>
                <a:spcPct val="20000"/>
              </a:spcBef>
              <a:buFont typeface="Arial" panose="020B0604020202020204" pitchFamily="34" charset="0"/>
              <a:buChar char="–"/>
              <a:defRPr sz="1200">
                <a:solidFill>
                  <a:schemeClr val="bg1">
                    <a:lumMod val="65000"/>
                  </a:schemeClr>
                </a:solidFill>
              </a:defRPr>
            </a:lvl2pPr>
            <a:lvl3pPr marL="1143000" indent="-228600">
              <a:spcBef>
                <a:spcPct val="20000"/>
              </a:spcBef>
              <a:buFont typeface="Arial" panose="020B0604020202020204" pitchFamily="34" charset="0"/>
              <a:buChar char="•"/>
              <a:defRPr sz="1100">
                <a:solidFill>
                  <a:schemeClr val="bg1">
                    <a:lumMod val="65000"/>
                  </a:schemeClr>
                </a:solidFill>
              </a:defRPr>
            </a:lvl3pPr>
            <a:lvl4pPr marL="1600200" indent="-228600">
              <a:spcBef>
                <a:spcPct val="20000"/>
              </a:spcBef>
              <a:buFont typeface="Arial" panose="020B0604020202020204" pitchFamily="34" charset="0"/>
              <a:buChar char="–"/>
              <a:defRPr sz="1050">
                <a:solidFill>
                  <a:schemeClr val="bg1">
                    <a:lumMod val="65000"/>
                  </a:schemeClr>
                </a:solidFill>
              </a:defRPr>
            </a:lvl4pPr>
            <a:lvl5pPr marL="2057400" indent="-228600">
              <a:spcBef>
                <a:spcPct val="20000"/>
              </a:spcBef>
              <a:buFont typeface="Arial" panose="020B0604020202020204" pitchFamily="34" charset="0"/>
              <a:buChar char="»"/>
              <a:defRPr sz="1050">
                <a:solidFill>
                  <a:schemeClr val="bg1">
                    <a:lumMod val="65000"/>
                  </a:schemeClr>
                </a:solidFill>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lgn="l" defTabSz="685800">
              <a:lnSpc>
                <a:spcPct val="130000"/>
              </a:lnSpc>
              <a:spcBef>
                <a:spcPts val="0"/>
              </a:spcBef>
              <a:spcAft>
                <a:spcPts val="0"/>
              </a:spcAft>
              <a:buSzPct val="100000"/>
              <a:buNone/>
            </a:pPr>
            <a:r>
              <a:rPr sz="1200" b="1" dirty="0">
                <a:solidFill>
                  <a:schemeClr val="tx1"/>
                </a:solidFill>
                <a:latin typeface="+mn-lt"/>
              </a:rPr>
              <a:t>嘎子</a:t>
            </a:r>
          </a:p>
        </p:txBody>
      </p:sp>
      <p:pic>
        <p:nvPicPr>
          <p:cNvPr id="6" name="图片 5"/>
          <p:cNvPicPr>
            <a:picLocks noChangeAspect="1"/>
          </p:cNvPicPr>
          <p:nvPr>
            <p:custDataLst>
              <p:tags r:id="rId5"/>
            </p:custDataLst>
          </p:nvPr>
        </p:nvPicPr>
        <p:blipFill rotWithShape="1">
          <a:blip r:embed="rId10"/>
          <a:srcRect/>
          <a:stretch>
            <a:fillRect/>
          </a:stretch>
        </p:blipFill>
        <p:spPr>
          <a:xfrm>
            <a:off x="6152177" y="1896341"/>
            <a:ext cx="2152863" cy="2642479"/>
          </a:xfrm>
          <a:prstGeom prst="rect">
            <a:avLst/>
          </a:prstGeom>
        </p:spPr>
      </p:pic>
      <p:sp>
        <p:nvSpPr>
          <p:cNvPr id="12" name="文本框 11"/>
          <p:cNvSpPr txBox="1"/>
          <p:nvPr>
            <p:custDataLst>
              <p:tags r:id="rId6"/>
            </p:custDataLst>
          </p:nvPr>
        </p:nvSpPr>
        <p:spPr>
          <a:xfrm>
            <a:off x="684141" y="2809142"/>
            <a:ext cx="3887859" cy="430166"/>
          </a:xfrm>
          <a:prstGeom prst="rect">
            <a:avLst/>
          </a:prstGeom>
          <a:noFill/>
          <a:ln>
            <a:noFill/>
          </a:ln>
        </p:spPr>
        <p:txBody>
          <a:bodyPr lIns="67500" tIns="0" rIns="67500" bIns="0" anchor="ctr" anchorCtr="0">
            <a:normAutofit lnSpcReduction="10000"/>
          </a:bodyPr>
          <a:lstStyle>
            <a:defPPr>
              <a:defRPr lang="zh-CN"/>
            </a:defPPr>
            <a:lvl1pPr>
              <a:buSzPct val="25000"/>
              <a:defRPr sz="3200">
                <a:solidFill>
                  <a:schemeClr val="bg1"/>
                </a:solidFill>
                <a:latin typeface="+mj-lt"/>
                <a:ea typeface="Montserrat" panose="02000505000000020004"/>
                <a:cs typeface="Arial" panose="020B0604020202020204" pitchFamily="34" charset="0"/>
              </a:defRPr>
            </a:lvl1pPr>
          </a:lstStyle>
          <a:p>
            <a:pPr marL="0" indent="0" algn="l" defTabSz="685800">
              <a:lnSpc>
                <a:spcPct val="130000"/>
              </a:lnSpc>
              <a:spcBef>
                <a:spcPts val="0"/>
              </a:spcBef>
              <a:spcAft>
                <a:spcPts val="0"/>
              </a:spcAft>
              <a:buNone/>
            </a:pPr>
            <a:r>
              <a:rPr lang="zh-CN" altLang="en-US" sz="2400" b="1" dirty="0">
                <a:solidFill>
                  <a:schemeClr val="tx1"/>
                </a:solidFill>
                <a:ea typeface="+mj-ea"/>
                <a:cs typeface="+mj-cs"/>
              </a:rPr>
              <a:t>课程资料</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dt" sz="half" idx="10"/>
          </p:nvPr>
        </p:nvSpPr>
        <p:spPr>
          <a:prstGeom prst="rect">
            <a:avLst/>
          </a:prstGeom>
        </p:spPr>
        <p:txBody>
          <a:bodyPr vert="horz" wrap="square" lIns="0" tIns="0" rIns="0" bIns="0" rtlCol="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fld id="{BB962C8B-B14F-4D97-AF65-F5344CB8AC3E}" type="datetime1">
              <a:rPr lang="zh-CN" altLang="en-US" spc="-5" smtClean="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nSpc>
                <a:spcPts val="1405"/>
              </a:lnSpc>
            </a:pPr>
            <a:r>
              <a:rPr lang="zh-CN" altLang="en-US" spc="-10"/>
              <a:t>嘎子</a:t>
            </a:r>
            <a:endParaRPr spc="-9" dirty="0"/>
          </a:p>
        </p:txBody>
      </p:sp>
      <p:sp>
        <p:nvSpPr>
          <p:cNvPr id="7" name="灯片编号占位符 6"/>
          <p:cNvSpPr>
            <a:spLocks noGrp="1"/>
          </p:cNvSpPr>
          <p:nvPr>
            <p:ph type="sldNum" sz="quarter" idx="12"/>
          </p:nvPr>
        </p:nvSpPr>
        <p:spPr>
          <a:prstGeom prst="rect">
            <a:avLst/>
          </a:prstGeom>
        </p:spPr>
        <p:txBody>
          <a:bodyPr wrap="square" lIns="0" tIns="0" rIns="0" bIns="0">
            <a:spAutoFit/>
          </a:bodyPr>
          <a:lstStyle>
            <a:lvl1pPr marL="0" algn="l" defTabSz="914400" rtl="0" eaLnBrk="1" latinLnBrk="0" hangingPunct="1">
              <a:defRPr sz="1400" b="0" i="0" kern="1200">
                <a:solidFill>
                  <a:schemeClr val="tx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45"/>
              </a:lnSpc>
            </a:pPr>
            <a:fld id="{81D60167-4931-47E6-BA6A-407CBD079E47}" type="slidenum">
              <a:rPr lang="en-US" altLang="zh-CN" spc="-5" smtClean="0"/>
              <a:t>6</a:t>
            </a:fld>
            <a:endParaRPr spc="-4" dirty="0"/>
          </a:p>
        </p:txBody>
      </p:sp>
      <p:sp>
        <p:nvSpPr>
          <p:cNvPr id="2" name="object 2"/>
          <p:cNvSpPr txBox="1">
            <a:spLocks noGrp="1"/>
          </p:cNvSpPr>
          <p:nvPr>
            <p:ph type="title"/>
          </p:nvPr>
        </p:nvSpPr>
        <p:spPr>
          <a:xfrm>
            <a:off x="194466" y="12699"/>
            <a:ext cx="6020068" cy="1117600"/>
          </a:xfrm>
          <a:prstGeom prst="rect">
            <a:avLst/>
          </a:prstGeom>
        </p:spPr>
        <p:txBody>
          <a:bodyPr vert="horz" wrap="square" lIns="0" tIns="10317" rIns="0" bIns="0" rtlCol="0" anchor="ctr">
            <a:spAutoFit/>
          </a:bodyPr>
          <a:lstStyle/>
          <a:p>
            <a:pPr marL="10795">
              <a:lnSpc>
                <a:spcPct val="100000"/>
              </a:lnSpc>
              <a:spcBef>
                <a:spcPts val="80"/>
              </a:spcBef>
            </a:pPr>
            <a:r>
              <a:rPr spc="-9" dirty="0">
                <a:latin typeface="Arial" panose="020B0604020202020204"/>
                <a:cs typeface="Arial" panose="020B0604020202020204"/>
                <a:sym typeface="+mn-ea"/>
              </a:rPr>
              <a:t>Hamlet’s choice: </a:t>
            </a:r>
            <a:r>
              <a:rPr spc="-4" dirty="0">
                <a:latin typeface="Arial" panose="020B0604020202020204"/>
                <a:cs typeface="Arial" panose="020B0604020202020204"/>
                <a:sym typeface="+mn-ea"/>
              </a:rPr>
              <a:t>To be or not to</a:t>
            </a:r>
            <a:r>
              <a:rPr dirty="0">
                <a:latin typeface="Arial" panose="020B0604020202020204"/>
                <a:cs typeface="Arial" panose="020B0604020202020204"/>
                <a:sym typeface="+mn-ea"/>
              </a:rPr>
              <a:t> </a:t>
            </a:r>
            <a:r>
              <a:rPr spc="-9" dirty="0">
                <a:latin typeface="Arial" panose="020B0604020202020204"/>
                <a:cs typeface="Arial" panose="020B0604020202020204"/>
                <a:sym typeface="+mn-ea"/>
              </a:rPr>
              <a:t>be?</a:t>
            </a:r>
            <a:endParaRPr spc="-4" dirty="0"/>
          </a:p>
        </p:txBody>
      </p:sp>
      <p:sp>
        <p:nvSpPr>
          <p:cNvPr id="4" name="文本占位符 3"/>
          <p:cNvSpPr>
            <a:spLocks noGrp="1"/>
          </p:cNvSpPr>
          <p:nvPr>
            <p:ph type="body" sz="quarter" idx="13"/>
          </p:nvPr>
        </p:nvSpPr>
        <p:spPr/>
        <p:txBody>
          <a:bodyPr/>
          <a:lstStyle/>
          <a:p>
            <a:pPr marL="0" indent="0">
              <a:buNone/>
            </a:pPr>
            <a:endParaRPr lang="zh-CN" altLang="en-US"/>
          </a:p>
        </p:txBody>
      </p:sp>
      <p:sp>
        <p:nvSpPr>
          <p:cNvPr id="6" name="文本框 5">
            <a:extLst>
              <a:ext uri="{FF2B5EF4-FFF2-40B4-BE49-F238E27FC236}">
                <a16:creationId xmlns:a16="http://schemas.microsoft.com/office/drawing/2014/main" id="{FD69329D-485C-40AA-AB05-79C6CD7C7AC3}"/>
              </a:ext>
            </a:extLst>
          </p:cNvPr>
          <p:cNvSpPr txBox="1"/>
          <p:nvPr>
            <p:custDataLst>
              <p:tags r:id="rId1"/>
            </p:custDataLst>
          </p:nvPr>
        </p:nvSpPr>
        <p:spPr>
          <a:xfrm>
            <a:off x="9144000" y="0"/>
            <a:ext cx="17786350" cy="1115695"/>
          </a:xfrm>
          <a:prstGeom prst="rect">
            <a:avLst/>
          </a:prstGeom>
          <a:noFill/>
        </p:spPr>
        <p:txBody>
          <a:bodyPr vert="horz" lIns="0" tIns="0" rIns="0" bIns="0" rtlCol="0">
            <a:normAutofit/>
          </a:bodyPr>
          <a:lstStyle/>
          <a:p>
            <a:r>
              <a:rPr lang="zh-CN" altLang="en-AU" sz="7321">
                <a:latin typeface="Microsoft YaHei" panose="020B0503020204020204" pitchFamily="34" charset="-122"/>
                <a:ea typeface="Microsoft YaHei" panose="020B0503020204020204" pitchFamily="34" charset="-122"/>
              </a:rPr>
              <a:t>你跟梦寐以求的女神</a:t>
            </a:r>
            <a:r>
              <a:rPr lang="en-AU" altLang="zh-CN" sz="7321">
                <a:latin typeface="Microsoft YaHei" panose="020B0503020204020204" pitchFamily="34" charset="-122"/>
                <a:ea typeface="Microsoft YaHei" panose="020B0503020204020204" pitchFamily="34" charset="-122"/>
              </a:rPr>
              <a:t>or</a:t>
            </a:r>
            <a:r>
              <a:rPr lang="zh-CN" altLang="en-AU" sz="7321">
                <a:latin typeface="Microsoft YaHei" panose="020B0503020204020204" pitchFamily="34" charset="-122"/>
                <a:ea typeface="Microsoft YaHei" panose="020B0503020204020204" pitchFamily="34" charset="-122"/>
              </a:rPr>
              <a:t>男神牵手的几率多大？</a:t>
            </a:r>
            <a:endParaRPr lang="en-AU" altLang="zh-CN" sz="7321"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5DD4A505-DA9A-4683-B3B7-54B1EBF1E60C}"/>
              </a:ext>
            </a:extLst>
          </p:cNvPr>
          <p:cNvSpPr txBox="1"/>
          <p:nvPr>
            <p:custDataLst>
              <p:tags r:id="rId2"/>
            </p:custDataLst>
          </p:nvPr>
        </p:nvSpPr>
        <p:spPr>
          <a:xfrm>
            <a:off x="9144000" y="1115695"/>
            <a:ext cx="12907963" cy="1179132"/>
          </a:xfrm>
          <a:prstGeom prst="rect">
            <a:avLst/>
          </a:prstGeom>
          <a:noFill/>
        </p:spPr>
        <p:txBody>
          <a:bodyPr vert="horz" lIns="0" tIns="0" rIns="0" bIns="0" rtlCol="0">
            <a:normAutofit/>
          </a:bodyPr>
          <a:lstStyle/>
          <a:p>
            <a:r>
              <a:rPr lang="zh-CN" altLang="en-AU" sz="7737">
                <a:latin typeface="Microsoft YaHei" panose="020B0503020204020204" pitchFamily="34" charset="-122"/>
                <a:ea typeface="Microsoft YaHei" panose="020B0503020204020204" pitchFamily="34" charset="-122"/>
              </a:rPr>
              <a:t>你们队吃鸡赢面的概率有多大？</a:t>
            </a:r>
            <a:endParaRPr lang="en-AU" altLang="zh-CN" sz="7737"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CF495D1D-49A7-4E37-8EB5-A789953B3526}"/>
              </a:ext>
            </a:extLst>
          </p:cNvPr>
          <p:cNvSpPr txBox="1"/>
          <p:nvPr>
            <p:custDataLst>
              <p:tags r:id="rId3"/>
            </p:custDataLst>
          </p:nvPr>
        </p:nvSpPr>
        <p:spPr>
          <a:xfrm>
            <a:off x="9144000" y="2294827"/>
            <a:ext cx="15163800" cy="907415"/>
          </a:xfrm>
          <a:prstGeom prst="rect">
            <a:avLst/>
          </a:prstGeom>
          <a:noFill/>
        </p:spPr>
        <p:txBody>
          <a:bodyPr vert="horz" lIns="0" tIns="0" rIns="0" bIns="0" rtlCol="0">
            <a:normAutofit/>
          </a:bodyPr>
          <a:lstStyle/>
          <a:p>
            <a:r>
              <a:rPr lang="zh-CN" altLang="en-AU" sz="5954">
                <a:latin typeface="Microsoft YaHei" panose="020B0503020204020204" pitchFamily="34" charset="-122"/>
                <a:ea typeface="Microsoft YaHei" panose="020B0503020204020204" pitchFamily="34" charset="-122"/>
              </a:rPr>
              <a:t>这个阶段是推塔还是打龙更能一举拿下水晶塔？</a:t>
            </a:r>
            <a:endParaRPr lang="en-AU" altLang="zh-CN" sz="5954"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83854818-20D1-4695-9EA9-6AC7CA9C1142}"/>
              </a:ext>
            </a:extLst>
          </p:cNvPr>
          <p:cNvSpPr txBox="1"/>
          <p:nvPr>
            <p:custDataLst>
              <p:tags r:id="rId4"/>
            </p:custDataLst>
          </p:nvPr>
        </p:nvSpPr>
        <p:spPr>
          <a:xfrm>
            <a:off x="9144000" y="3202242"/>
            <a:ext cx="20415250" cy="1017397"/>
          </a:xfrm>
          <a:prstGeom prst="rect">
            <a:avLst/>
          </a:prstGeom>
          <a:noFill/>
        </p:spPr>
        <p:txBody>
          <a:bodyPr vert="horz" lIns="0" tIns="0" rIns="0" bIns="0" rtlCol="0">
            <a:normAutofit/>
          </a:bodyPr>
          <a:lstStyle/>
          <a:p>
            <a:r>
              <a:rPr lang="zh-CN" altLang="en-AU" sz="6676">
                <a:latin typeface="Microsoft YaHei" panose="020B0503020204020204" pitchFamily="34" charset="-122"/>
                <a:ea typeface="Microsoft YaHei" panose="020B0503020204020204" pitchFamily="34" charset="-122"/>
              </a:rPr>
              <a:t>硕士毕业后是去职场给老板搬砖还是申博换个地方搬砖</a:t>
            </a:r>
            <a:endParaRPr lang="en-AU" altLang="zh-CN" sz="6676"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4A6DFF1D-D285-4C2A-8F2F-0FA5BECD9C20}"/>
              </a:ext>
            </a:extLst>
          </p:cNvPr>
          <p:cNvSpPr txBox="1"/>
          <p:nvPr>
            <p:custDataLst>
              <p:tags r:id="rId5"/>
            </p:custDataLst>
          </p:nvPr>
        </p:nvSpPr>
        <p:spPr>
          <a:xfrm>
            <a:off x="9144000" y="4219639"/>
            <a:ext cx="5214938" cy="671322"/>
          </a:xfrm>
          <a:prstGeom prst="rect">
            <a:avLst/>
          </a:prstGeom>
          <a:noFill/>
        </p:spPr>
        <p:txBody>
          <a:bodyPr vert="horz" lIns="0" tIns="0" rIns="0" bIns="0" rtlCol="0">
            <a:normAutofit/>
          </a:bodyPr>
          <a:lstStyle/>
          <a:p>
            <a:r>
              <a:rPr lang="zh-CN" altLang="en-AU" sz="4405">
                <a:latin typeface="Microsoft YaHei" panose="020B0503020204020204" pitchFamily="34" charset="-122"/>
                <a:ea typeface="Microsoft YaHei" panose="020B0503020204020204" pitchFamily="34" charset="-122"/>
              </a:rPr>
              <a:t>还是自己索性做</a:t>
            </a:r>
            <a:r>
              <a:rPr lang="en-AU" altLang="zh-CN" sz="4405">
                <a:latin typeface="Microsoft YaHei" panose="020B0503020204020204" pitchFamily="34" charset="-122"/>
                <a:ea typeface="Microsoft YaHei" panose="020B0503020204020204" pitchFamily="34" charset="-122"/>
              </a:rPr>
              <a:t>CEO</a:t>
            </a:r>
            <a:endParaRPr lang="en-AU" altLang="zh-CN" sz="4405"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6463627A-AB3A-4402-BF09-308854B68A5C}"/>
              </a:ext>
            </a:extLst>
          </p:cNvPr>
          <p:cNvSpPr txBox="1"/>
          <p:nvPr>
            <p:custDataLst>
              <p:tags r:id="rId6"/>
            </p:custDataLst>
          </p:nvPr>
        </p:nvSpPr>
        <p:spPr>
          <a:xfrm>
            <a:off x="9144000" y="4890961"/>
            <a:ext cx="3741738" cy="847471"/>
          </a:xfrm>
          <a:prstGeom prst="rect">
            <a:avLst/>
          </a:prstGeom>
          <a:noFill/>
        </p:spPr>
        <p:txBody>
          <a:bodyPr vert="horz" lIns="0" tIns="0" rIns="0" bIns="0" rtlCol="0">
            <a:normAutofit/>
          </a:bodyPr>
          <a:lstStyle/>
          <a:p>
            <a:r>
              <a:rPr lang="zh-CN" altLang="en-AU" sz="5561">
                <a:latin typeface="Microsoft YaHei" panose="020B0503020204020204" pitchFamily="34" charset="-122"/>
                <a:ea typeface="Microsoft YaHei" panose="020B0503020204020204" pitchFamily="34" charset="-122"/>
              </a:rPr>
              <a:t>赢取白富美</a:t>
            </a:r>
            <a:endParaRPr lang="en-AU" altLang="zh-CN" sz="5561"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B54FA02B-A426-4DC6-8EB0-B3BAD72F0F8E}"/>
              </a:ext>
            </a:extLst>
          </p:cNvPr>
          <p:cNvSpPr txBox="1"/>
          <p:nvPr>
            <p:custDataLst>
              <p:tags r:id="rId7"/>
            </p:custDataLst>
          </p:nvPr>
        </p:nvSpPr>
        <p:spPr>
          <a:xfrm>
            <a:off x="9144000" y="5738432"/>
            <a:ext cx="6069013" cy="997585"/>
          </a:xfrm>
          <a:prstGeom prst="rect">
            <a:avLst/>
          </a:prstGeom>
          <a:noFill/>
        </p:spPr>
        <p:txBody>
          <a:bodyPr vert="horz" lIns="0" tIns="0" rIns="0" bIns="0" rtlCol="0">
            <a:normAutofit/>
          </a:bodyPr>
          <a:lstStyle/>
          <a:p>
            <a:r>
              <a:rPr lang="zh-CN" altLang="en-AU" sz="6546">
                <a:latin typeface="Microsoft YaHei" panose="020B0503020204020204" pitchFamily="34" charset="-122"/>
                <a:ea typeface="Microsoft YaHei" panose="020B0503020204020204" pitchFamily="34" charset="-122"/>
              </a:rPr>
              <a:t>走向人生巅峰？</a:t>
            </a:r>
            <a:endParaRPr lang="en-AU" altLang="zh-CN" sz="6546"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stCondLst>
                                            <p:cond delay="0"/>
                                          </p:stCondLst>
                                        </p:cTn>
                                        <p:tgtEl>
                                          <p:spTgt spid="6"/>
                                        </p:tgtEl>
                                        <p:attrNameLst>
                                          <p:attrName>ppt_x</p:attrName>
                                        </p:attrNameLst>
                                      </p:cBhvr>
                                      <p:tavLst>
                                        <p:tav tm="0">
                                          <p:val>
                                            <p:fltVal val="0.5"/>
                                          </p:val>
                                        </p:tav>
                                        <p:tav tm="100000">
                                          <p:val>
                                            <p:fltVal val="0.5"/>
                                          </p:val>
                                        </p:tav>
                                      </p:tavLst>
                                    </p:anim>
                                    <p:anim calcmode="lin" valueType="num">
                                      <p:cBhvr additive="base">
                                        <p:cTn id="8" dur="500" fill="hold">
                                          <p:stCondLst>
                                            <p:cond delay="0"/>
                                          </p:stCondLst>
                                        </p:cTn>
                                        <p:tgtEl>
                                          <p:spTgt spid="6"/>
                                        </p:tgtEl>
                                        <p:attrNameLst>
                                          <p:attrName>ppt_y</p:attrName>
                                        </p:attrNameLst>
                                      </p:cBhvr>
                                      <p:tavLst>
                                        <p:tav tm="0">
                                          <p:val>
                                            <p:fltVal val="0.5"/>
                                          </p:val>
                                        </p:tav>
                                        <p:tav tm="100000">
                                          <p:val>
                                            <p:fltVal val="0.5"/>
                                          </p:val>
                                        </p:tav>
                                      </p:tavLst>
                                    </p:anim>
                                    <p:anim to="" calcmode="lin" valueType="num">
                                      <p:cBhvr>
                                        <p:cTn id="9" dur="500" fill="hold">
                                          <p:stCondLst>
                                            <p:cond delay="0"/>
                                          </p:stCondLst>
                                        </p:cTn>
                                        <p:tgtEl>
                                          <p:spTgt spid="6"/>
                                        </p:tgtEl>
                                        <p:attrNameLst>
                                          <p:attrName>ppt_w</p:attrName>
                                        </p:attrNameLst>
                                      </p:cBhvr>
                                      <p:tavLst>
                                        <p:tav tm="0">
                                          <p:val>
                                            <p:intVal val="0"/>
                                          </p:val>
                                        </p:tav>
                                        <p:tav tm="20000">
                                          <p:val>
                                            <p:strVal val="#ppt_w*2*0.4112817"/>
                                          </p:val>
                                        </p:tav>
                                        <p:tav tm="40000">
                                          <p:val>
                                            <p:strVal val="#ppt_w*0.6*0.4112817"/>
                                          </p:val>
                                        </p:tav>
                                        <p:tav tm="60000">
                                          <p:val>
                                            <p:strVal val="#ppt_w*1.2 *0.4112817"/>
                                          </p:val>
                                        </p:tav>
                                        <p:tav tm="100000">
                                          <p:val>
                                            <p:strVal val="#ppt_w*0.4112817"/>
                                          </p:val>
                                        </p:tav>
                                      </p:tavLst>
                                    </p:anim>
                                    <p:anim to="" calcmode="lin" valueType="num">
                                      <p:cBhvr>
                                        <p:cTn id="10" dur="500" fill="hold">
                                          <p:stCondLst>
                                            <p:cond delay="0"/>
                                          </p:stCondLst>
                                        </p:cTn>
                                        <p:tgtEl>
                                          <p:spTgt spid="6"/>
                                        </p:tgtEl>
                                        <p:attrNameLst>
                                          <p:attrName>ppt_h</p:attrName>
                                        </p:attrNameLst>
                                      </p:cBhvr>
                                      <p:tavLst>
                                        <p:tav tm="0">
                                          <p:val>
                                            <p:intVal val="0"/>
                                          </p:val>
                                        </p:tav>
                                        <p:tav tm="20000">
                                          <p:val>
                                            <p:strVal val="#ppt_h*2*0.4112817"/>
                                          </p:val>
                                        </p:tav>
                                        <p:tav tm="40000">
                                          <p:val>
                                            <p:strVal val="#ppt_h*0.6*0.4112817"/>
                                          </p:val>
                                        </p:tav>
                                        <p:tav tm="60000">
                                          <p:val>
                                            <p:strVal val="#ppt_h*1.2*0.4112817"/>
                                          </p:val>
                                        </p:tav>
                                        <p:tav tm="100000">
                                          <p:val>
                                            <p:strVal val="#ppt_h*0.4112817"/>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stCondLst>
                                            <p:cond delay="0"/>
                                          </p:stCondLst>
                                        </p:cTn>
                                        <p:tgtEl>
                                          <p:spTgt spid="9"/>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9"/>
                                        </p:tgtEl>
                                        <p:attrNameLst>
                                          <p:attrName>ppt_y</p:attrName>
                                        </p:attrNameLst>
                                      </p:cBhvr>
                                      <p:tavLst>
                                        <p:tav tm="0" fmla="0.5-(#ppt_h*0.57)/2*((1.5-1.5*$)^3-(1.5-1.5*$)^2)*8/9">
                                          <p:val>
                                            <p:intVal val="0"/>
                                          </p:val>
                                        </p:tav>
                                        <p:tav tm="100000">
                                          <p:val>
                                            <p:fltVal val="1"/>
                                          </p:val>
                                        </p:tav>
                                      </p:tavLst>
                                    </p:anim>
                                    <p:anim to="" calcmode="lin" valueType="num">
                                      <p:cBhvr>
                                        <p:cTn id="17" dur="500" fill="hold">
                                          <p:stCondLst>
                                            <p:cond delay="0"/>
                                          </p:stCondLst>
                                        </p:cTn>
                                        <p:tgtEl>
                                          <p:spTgt spid="9"/>
                                        </p:tgtEl>
                                        <p:attrNameLst>
                                          <p:attrName>ppt_w</p:attrName>
                                        </p:attrNameLst>
                                      </p:cBhvr>
                                      <p:tavLst>
                                        <p:tav tm="0">
                                          <p:val>
                                            <p:strVal val="#ppt_w"/>
                                          </p:val>
                                        </p:tav>
                                        <p:tav tm="100000">
                                          <p:val>
                                            <p:strVal val="#ppt_w*0.5667199"/>
                                          </p:val>
                                        </p:tav>
                                      </p:tavLst>
                                    </p:anim>
                                    <p:anim to="" calcmode="lin" valueType="num">
                                      <p:cBhvr>
                                        <p:cTn id="18" dur="500" fill="hold">
                                          <p:stCondLst>
                                            <p:cond delay="0"/>
                                          </p:stCondLst>
                                        </p:cTn>
                                        <p:tgtEl>
                                          <p:spTgt spid="9"/>
                                        </p:tgtEl>
                                        <p:attrNameLst>
                                          <p:attrName>ppt_h</p:attrName>
                                        </p:attrNameLst>
                                      </p:cBhvr>
                                      <p:tavLst>
                                        <p:tav tm="0" fmla="(#ppt_h*0.57)-(#ppt_h*0.57)*((1.5-1.5*$)^3-(1.5-1.5*$)^2)">
                                          <p:val>
                                            <p:intVal val="0"/>
                                          </p:val>
                                        </p:tav>
                                        <p:tav tm="100000">
                                          <p:val>
                                            <p:fltVal val="1"/>
                                          </p:val>
                                        </p:tav>
                                      </p:tavLst>
                                    </p:anim>
                                    <p:animEffect filter="fade">
                                      <p:cBhvr>
                                        <p:cTn id="19" dur="500">
                                          <p:stCondLst>
                                            <p:cond delay="0"/>
                                          </p:stCondLst>
                                        </p:cTn>
                                        <p:tgtEl>
                                          <p:spTgt spid="9"/>
                                        </p:tgtEl>
                                      </p:cBhvr>
                                    </p:animEffect>
                                  </p:childTnLst>
                                </p:cTn>
                              </p:par>
                              <p:par>
                                <p:cTn id="20" presetID="0" presetClass="entr" presetSubtype="0" fill="hold" grpId="1" nodeType="withEffect">
                                  <p:stCondLst>
                                    <p:cond delay="0"/>
                                  </p:stCondLst>
                                  <p:childTnLst>
                                    <p:anim to="" calcmode="lin" valueType="num">
                                      <p:cBhvr>
                                        <p:cTn id="21" dur="500" fill="hold">
                                          <p:stCondLst>
                                            <p:cond delay="0"/>
                                          </p:stCondLst>
                                        </p:cTn>
                                        <p:tgtEl>
                                          <p:spTgt spid="6"/>
                                        </p:tgtEl>
                                        <p:attrNameLst>
                                          <p:attrName>ppt_w</p:attrName>
                                        </p:attrNameLst>
                                      </p:cBhvr>
                                      <p:tavLst>
                                        <p:tav tm="0">
                                          <p:val>
                                            <p:strVal val="ppt_w"/>
                                          </p:val>
                                        </p:tav>
                                        <p:tav tm="100000">
                                          <p:val>
                                            <p:strVal val="#ppt_w*0.2330815"/>
                                          </p:val>
                                        </p:tav>
                                      </p:tavLst>
                                    </p:anim>
                                    <p:anim to="" calcmode="lin" valueType="num">
                                      <p:cBhvr>
                                        <p:cTn id="22" dur="500" fill="hold">
                                          <p:stCondLst>
                                            <p:cond delay="0"/>
                                          </p:stCondLst>
                                        </p:cTn>
                                        <p:tgtEl>
                                          <p:spTgt spid="6"/>
                                        </p:tgtEl>
                                        <p:attrNameLst>
                                          <p:attrName>ppt_h</p:attrName>
                                        </p:attrNameLst>
                                      </p:cBhvr>
                                      <p:tavLst>
                                        <p:tav tm="0">
                                          <p:val>
                                            <p:strVal val="ppt_h"/>
                                          </p:val>
                                        </p:tav>
                                        <p:tav tm="100000">
                                          <p:val>
                                            <p:strVal val="#ppt_h*0.2330815"/>
                                          </p:val>
                                        </p:tav>
                                      </p:tavLst>
                                    </p:anim>
                                    <p:anim to="" calcmode="lin" valueType="num">
                                      <p:cBhvr>
                                        <p:cTn id="23" dur="500" fill="hold">
                                          <p:stCondLst>
                                            <p:cond delay="0"/>
                                          </p:stCondLst>
                                        </p:cTn>
                                        <p:tgtEl>
                                          <p:spTgt spid="6"/>
                                        </p:tgtEl>
                                        <p:attrNameLst>
                                          <p:attrName>ppt_x</p:attrName>
                                        </p:attrNameLst>
                                      </p:cBhvr>
                                      <p:tavLst>
                                        <p:tav tm="0">
                                          <p:val>
                                            <p:strVal val="ppt_x"/>
                                          </p:val>
                                        </p:tav>
                                        <p:tav tm="100000">
                                          <p:val>
                                            <p:fltVal val="0.32669"/>
                                          </p:val>
                                        </p:tav>
                                      </p:tavLst>
                                    </p:anim>
                                    <p:anim to="" calcmode="lin" valueType="num">
                                      <p:cBhvr>
                                        <p:cTn id="24" dur="500" fill="hold">
                                          <p:stCondLst>
                                            <p:cond delay="0"/>
                                          </p:stCondLst>
                                        </p:cTn>
                                        <p:tgtEl>
                                          <p:spTgt spid="6"/>
                                        </p:tgtEl>
                                        <p:attrNameLst>
                                          <p:attrName>ppt_y</p:attrName>
                                        </p:attrNameLst>
                                      </p:cBhvr>
                                      <p:tavLst>
                                        <p:tav tm="0">
                                          <p:val>
                                            <p:strVal val="ppt_y"/>
                                          </p:val>
                                        </p:tav>
                                        <p:tav tm="100000">
                                          <p:val>
                                            <p:fltVal val="0.43232"/>
                                          </p:val>
                                        </p:tav>
                                      </p:tavLst>
                                    </p:anim>
                                    <p:anim to="" calcmode="lin" valueType="num">
                                      <p:cBhvr>
                                        <p:cTn id="25"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stCondLst>
                                            <p:cond delay="0"/>
                                          </p:stCondLst>
                                        </p:cTn>
                                        <p:tgtEl>
                                          <p:spTgt spid="10"/>
                                        </p:tgtEl>
                                        <p:attrNameLst>
                                          <p:attrName>ppt_x</p:attrName>
                                        </p:attrNameLst>
                                      </p:cBhvr>
                                      <p:tavLst>
                                        <p:tav tm="0">
                                          <p:val>
                                            <p:fltVal val="0.5"/>
                                          </p:val>
                                        </p:tav>
                                        <p:tav tm="100000">
                                          <p:val>
                                            <p:fltVal val="0.5"/>
                                          </p:val>
                                        </p:tav>
                                      </p:tavLst>
                                    </p:anim>
                                    <p:anim calcmode="lin" valueType="num">
                                      <p:cBhvr additive="base">
                                        <p:cTn id="31" dur="500" fill="hold">
                                          <p:stCondLst>
                                            <p:cond delay="0"/>
                                          </p:stCondLst>
                                        </p:cTn>
                                        <p:tgtEl>
                                          <p:spTgt spid="10"/>
                                        </p:tgtEl>
                                        <p:attrNameLst>
                                          <p:attrName>ppt_y</p:attrName>
                                        </p:attrNameLst>
                                      </p:cBhvr>
                                      <p:tavLst>
                                        <p:tav tm="0" fmla="0.5-(#ppt_h*0.48)/2*((1.5-1.5*$)^3-(1.5-1.5*$)^2)*8/9">
                                          <p:val>
                                            <p:intVal val="0"/>
                                          </p:val>
                                        </p:tav>
                                        <p:tav tm="100000">
                                          <p:val>
                                            <p:fltVal val="1"/>
                                          </p:val>
                                        </p:tav>
                                      </p:tavLst>
                                    </p:anim>
                                    <p:anim to="" calcmode="lin" valueType="num">
                                      <p:cBhvr>
                                        <p:cTn id="32" dur="500" fill="hold">
                                          <p:stCondLst>
                                            <p:cond delay="0"/>
                                          </p:stCondLst>
                                        </p:cTn>
                                        <p:tgtEl>
                                          <p:spTgt spid="10"/>
                                        </p:tgtEl>
                                        <p:attrNameLst>
                                          <p:attrName>ppt_w</p:attrName>
                                        </p:attrNameLst>
                                      </p:cBhvr>
                                      <p:tavLst>
                                        <p:tav tm="0">
                                          <p:val>
                                            <p:strVal val="#ppt_w"/>
                                          </p:val>
                                        </p:tav>
                                        <p:tav tm="100000">
                                          <p:val>
                                            <p:strVal val="#ppt_w*0.4824121"/>
                                          </p:val>
                                        </p:tav>
                                      </p:tavLst>
                                    </p:anim>
                                    <p:anim to="" calcmode="lin" valueType="num">
                                      <p:cBhvr>
                                        <p:cTn id="33" dur="500" fill="hold">
                                          <p:stCondLst>
                                            <p:cond delay="0"/>
                                          </p:stCondLst>
                                        </p:cTn>
                                        <p:tgtEl>
                                          <p:spTgt spid="10"/>
                                        </p:tgtEl>
                                        <p:attrNameLst>
                                          <p:attrName>ppt_h</p:attrName>
                                        </p:attrNameLst>
                                      </p:cBhvr>
                                      <p:tavLst>
                                        <p:tav tm="0" fmla="(#ppt_h*0.48)-(#ppt_h*0.48)*((1.5-1.5*$)^3-(1.5-1.5*$)^2)">
                                          <p:val>
                                            <p:intVal val="0"/>
                                          </p:val>
                                        </p:tav>
                                        <p:tav tm="100000">
                                          <p:val>
                                            <p:fltVal val="1"/>
                                          </p:val>
                                        </p:tav>
                                      </p:tavLst>
                                    </p:anim>
                                    <p:animEffect filter="fade">
                                      <p:cBhvr>
                                        <p:cTn id="34" dur="500">
                                          <p:stCondLst>
                                            <p:cond delay="0"/>
                                          </p:stCondLst>
                                        </p:cTn>
                                        <p:tgtEl>
                                          <p:spTgt spid="10"/>
                                        </p:tgtEl>
                                      </p:cBhvr>
                                    </p:animEffect>
                                  </p:childTnLst>
                                </p:cTn>
                              </p:par>
                              <p:par>
                                <p:cTn id="35" presetID="0" presetClass="entr" presetSubtype="0" fill="hold" grpId="1" nodeType="withEffect">
                                  <p:stCondLst>
                                    <p:cond delay="0"/>
                                  </p:stCondLst>
                                  <p:childTnLst>
                                    <p:anim to="" calcmode="lin" valueType="num">
                                      <p:cBhvr>
                                        <p:cTn id="36" dur="500" fill="hold">
                                          <p:stCondLst>
                                            <p:cond delay="0"/>
                                          </p:stCondLst>
                                        </p:cTn>
                                        <p:tgtEl>
                                          <p:spTgt spid="9"/>
                                        </p:tgtEl>
                                        <p:attrNameLst>
                                          <p:attrName>ppt_w</p:attrName>
                                        </p:attrNameLst>
                                      </p:cBhvr>
                                      <p:tavLst>
                                        <p:tav tm="0">
                                          <p:val>
                                            <p:strVal val="ppt_w"/>
                                          </p:val>
                                        </p:tav>
                                        <p:tav tm="100000">
                                          <p:val>
                                            <p:strVal val="#ppt_w*0.2733926"/>
                                          </p:val>
                                        </p:tav>
                                      </p:tavLst>
                                    </p:anim>
                                    <p:anim to="" calcmode="lin" valueType="num">
                                      <p:cBhvr>
                                        <p:cTn id="37" dur="500" fill="hold">
                                          <p:stCondLst>
                                            <p:cond delay="0"/>
                                          </p:stCondLst>
                                        </p:cTn>
                                        <p:tgtEl>
                                          <p:spTgt spid="9"/>
                                        </p:tgtEl>
                                        <p:attrNameLst>
                                          <p:attrName>ppt_h</p:attrName>
                                        </p:attrNameLst>
                                      </p:cBhvr>
                                      <p:tavLst>
                                        <p:tav tm="0">
                                          <p:val>
                                            <p:strVal val="ppt_h"/>
                                          </p:val>
                                        </p:tav>
                                        <p:tav tm="100000">
                                          <p:val>
                                            <p:strVal val="#ppt_h*0.2733926"/>
                                          </p:val>
                                        </p:tav>
                                      </p:tavLst>
                                    </p:anim>
                                    <p:anim to="" calcmode="lin" valueType="num">
                                      <p:cBhvr>
                                        <p:cTn id="38" dur="500" fill="hold">
                                          <p:stCondLst>
                                            <p:cond delay="0"/>
                                          </p:stCondLst>
                                        </p:cTn>
                                        <p:tgtEl>
                                          <p:spTgt spid="9"/>
                                        </p:tgtEl>
                                        <p:attrNameLst>
                                          <p:attrName>ppt_x</p:attrName>
                                        </p:attrNameLst>
                                      </p:cBhvr>
                                      <p:tavLst>
                                        <p:tav tm="0">
                                          <p:val>
                                            <p:strVal val="ppt_x"/>
                                          </p:val>
                                        </p:tav>
                                        <p:tav tm="100000">
                                          <p:val>
                                            <p:fltVal val="0.29296"/>
                                          </p:val>
                                        </p:tav>
                                      </p:tavLst>
                                    </p:anim>
                                    <p:anim to="" calcmode="lin" valueType="num">
                                      <p:cBhvr>
                                        <p:cTn id="39" dur="500" fill="hold">
                                          <p:stCondLst>
                                            <p:cond delay="0"/>
                                          </p:stCondLst>
                                        </p:cTn>
                                        <p:tgtEl>
                                          <p:spTgt spid="9"/>
                                        </p:tgtEl>
                                        <p:attrNameLst>
                                          <p:attrName>ppt_y</p:attrName>
                                        </p:attrNameLst>
                                      </p:cBhvr>
                                      <p:tavLst>
                                        <p:tav tm="0">
                                          <p:val>
                                            <p:strVal val="ppt_y"/>
                                          </p:val>
                                        </p:tav>
                                        <p:tav tm="100000">
                                          <p:val>
                                            <p:fltVal val="0.44458"/>
                                          </p:val>
                                        </p:tav>
                                      </p:tavLst>
                                    </p:anim>
                                    <p:anim to="" calcmode="lin" valueType="num">
                                      <p:cBhvr>
                                        <p:cTn id="40"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41" presetID="0" presetClass="entr" presetSubtype="0" fill="hold" grpId="2" nodeType="withEffect">
                                  <p:stCondLst>
                                    <p:cond delay="0"/>
                                  </p:stCondLst>
                                  <p:childTnLst>
                                    <p:anim to="" calcmode="lin" valueType="num">
                                      <p:cBhvr>
                                        <p:cTn id="42" dur="500" fill="hold">
                                          <p:stCondLst>
                                            <p:cond delay="0"/>
                                          </p:stCondLst>
                                        </p:cTn>
                                        <p:tgtEl>
                                          <p:spTgt spid="6"/>
                                        </p:tgtEl>
                                        <p:attrNameLst>
                                          <p:attrName>ppt_w</p:attrName>
                                        </p:attrNameLst>
                                      </p:cBhvr>
                                      <p:tavLst>
                                        <p:tav tm="0">
                                          <p:val>
                                            <p:strVal val="ppt_w"/>
                                          </p:val>
                                        </p:tav>
                                        <p:tav tm="100000">
                                          <p:val>
                                            <p:strVal val="#ppt_w*0.1124414"/>
                                          </p:val>
                                        </p:tav>
                                      </p:tavLst>
                                    </p:anim>
                                    <p:anim to="" calcmode="lin" valueType="num">
                                      <p:cBhvr>
                                        <p:cTn id="43" dur="500" fill="hold">
                                          <p:stCondLst>
                                            <p:cond delay="0"/>
                                          </p:stCondLst>
                                        </p:cTn>
                                        <p:tgtEl>
                                          <p:spTgt spid="6"/>
                                        </p:tgtEl>
                                        <p:attrNameLst>
                                          <p:attrName>ppt_h</p:attrName>
                                        </p:attrNameLst>
                                      </p:cBhvr>
                                      <p:tavLst>
                                        <p:tav tm="0">
                                          <p:val>
                                            <p:strVal val="ppt_h"/>
                                          </p:val>
                                        </p:tav>
                                        <p:tav tm="100000">
                                          <p:val>
                                            <p:strVal val="#ppt_h*0.1124414"/>
                                          </p:val>
                                        </p:tav>
                                      </p:tavLst>
                                    </p:anim>
                                    <p:anim to="" calcmode="lin" valueType="num">
                                      <p:cBhvr>
                                        <p:cTn id="44" dur="500" fill="hold">
                                          <p:stCondLst>
                                            <p:cond delay="0"/>
                                          </p:stCondLst>
                                        </p:cTn>
                                        <p:tgtEl>
                                          <p:spTgt spid="6"/>
                                        </p:tgtEl>
                                        <p:attrNameLst>
                                          <p:attrName>ppt_x</p:attrName>
                                        </p:attrNameLst>
                                      </p:cBhvr>
                                      <p:tavLst>
                                        <p:tav tm="0">
                                          <p:val>
                                            <p:strVal val="ppt_x"/>
                                          </p:val>
                                        </p:tav>
                                        <p:tav tm="100000">
                                          <p:val>
                                            <p:fltVal val="0.20936"/>
                                          </p:val>
                                        </p:tav>
                                      </p:tavLst>
                                    </p:anim>
                                    <p:anim to="" calcmode="lin" valueType="num">
                                      <p:cBhvr>
                                        <p:cTn id="45" dur="500" fill="hold">
                                          <p:stCondLst>
                                            <p:cond delay="0"/>
                                          </p:stCondLst>
                                        </p:cTn>
                                        <p:tgtEl>
                                          <p:spTgt spid="6"/>
                                        </p:tgtEl>
                                        <p:attrNameLst>
                                          <p:attrName>ppt_y</p:attrName>
                                        </p:attrNameLst>
                                      </p:cBhvr>
                                      <p:tavLst>
                                        <p:tav tm="0">
                                          <p:val>
                                            <p:strVal val="ppt_y"/>
                                          </p:val>
                                        </p:tav>
                                        <p:tav tm="100000">
                                          <p:val>
                                            <p:fltVal val="0.41193"/>
                                          </p:val>
                                        </p:tav>
                                      </p:tavLst>
                                    </p:anim>
                                    <p:anim to="" calcmode="lin" valueType="num">
                                      <p:cBhvr>
                                        <p:cTn id="46"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stCondLst>
                                            <p:cond delay="0"/>
                                          </p:stCondLst>
                                        </p:cTn>
                                        <p:tgtEl>
                                          <p:spTgt spid="11"/>
                                        </p:tgtEl>
                                        <p:attrNameLst>
                                          <p:attrName>ppt_x</p:attrName>
                                        </p:attrNameLst>
                                      </p:cBhvr>
                                      <p:tavLst>
                                        <p:tav tm="0">
                                          <p:val>
                                            <p:fltVal val="0.5"/>
                                          </p:val>
                                        </p:tav>
                                        <p:tav tm="100000">
                                          <p:val>
                                            <p:fltVal val="0.5"/>
                                          </p:val>
                                        </p:tav>
                                      </p:tavLst>
                                    </p:anim>
                                    <p:anim calcmode="lin" valueType="num">
                                      <p:cBhvr additive="base">
                                        <p:cTn id="52" dur="500" fill="hold">
                                          <p:stCondLst>
                                            <p:cond delay="0"/>
                                          </p:stCondLst>
                                        </p:cTn>
                                        <p:tgtEl>
                                          <p:spTgt spid="11"/>
                                        </p:tgtEl>
                                        <p:attrNameLst>
                                          <p:attrName>ppt_y</p:attrName>
                                        </p:attrNameLst>
                                      </p:cBhvr>
                                      <p:tavLst>
                                        <p:tav tm="0" fmla="0.5+(#ppt_h*0.36)*((1.5-1.5*$)^3-(1.5-1.5*$)^2)">
                                          <p:val>
                                            <p:intVal val="0"/>
                                          </p:val>
                                        </p:tav>
                                        <p:tav tm="100000">
                                          <p:val>
                                            <p:fltVal val="1"/>
                                          </p:val>
                                        </p:tav>
                                      </p:tavLst>
                                    </p:anim>
                                    <p:anim to="" calcmode="lin" valueType="num">
                                      <p:cBhvr>
                                        <p:cTn id="53" dur="500" fill="hold">
                                          <p:stCondLst>
                                            <p:cond delay="0"/>
                                          </p:stCondLst>
                                        </p:cTn>
                                        <p:tgtEl>
                                          <p:spTgt spid="11"/>
                                        </p:tgtEl>
                                        <p:attrNameLst>
                                          <p:attrName>ppt_w</p:attrName>
                                        </p:attrNameLst>
                                      </p:cBhvr>
                                      <p:tavLst>
                                        <p:tav tm="0">
                                          <p:val>
                                            <p:strVal val="#ppt_w"/>
                                          </p:val>
                                        </p:tav>
                                        <p:tav tm="100000">
                                          <p:val>
                                            <p:strVal val="#ppt_w*0.3583204"/>
                                          </p:val>
                                        </p:tav>
                                      </p:tavLst>
                                    </p:anim>
                                    <p:anim to="" calcmode="lin" valueType="num">
                                      <p:cBhvr>
                                        <p:cTn id="54" dur="500" fill="hold">
                                          <p:stCondLst>
                                            <p:cond delay="0"/>
                                          </p:stCondLst>
                                        </p:cTn>
                                        <p:tgtEl>
                                          <p:spTgt spid="11"/>
                                        </p:tgtEl>
                                        <p:attrNameLst>
                                          <p:attrName>ppt_h</p:attrName>
                                        </p:attrNameLst>
                                      </p:cBhvr>
                                      <p:tavLst>
                                        <p:tav tm="0">
                                          <p:val>
                                            <p:strVal val="#ppt_h"/>
                                          </p:val>
                                        </p:tav>
                                        <p:tav tm="100000">
                                          <p:val>
                                            <p:strVal val="#ppt_h*0.3583204"/>
                                          </p:val>
                                        </p:tav>
                                      </p:tavLst>
                                    </p:anim>
                                    <p:anim to="" calcmode="lin" valueType="num">
                                      <p:cBhvr>
                                        <p:cTn id="55" dur="500" fill="hold">
                                          <p:stCondLst>
                                            <p:cond delay="0"/>
                                          </p:stCondLst>
                                        </p:cTn>
                                        <p:tgtEl>
                                          <p:spTgt spid="11"/>
                                        </p:tgtEl>
                                        <p:attrNameLst>
                                          <p:attrName>transform.rotation_z</p:attrName>
                                        </p:attrNameLst>
                                      </p:cBhvr>
                                      <p:tavLst>
                                        <p:tav tm="0">
                                          <p:val>
                                            <p:fltVal val="-90"/>
                                          </p:val>
                                        </p:tav>
                                        <p:tav tm="100000">
                                          <p:val>
                                            <p:strVal val="#ppt_r"/>
                                          </p:val>
                                        </p:tav>
                                      </p:tavLst>
                                    </p:anim>
                                  </p:childTnLst>
                                </p:cTn>
                              </p:par>
                              <p:par>
                                <p:cTn id="56" presetID="0" presetClass="entr" presetSubtype="0" fill="hold" grpId="1" nodeType="withEffect">
                                  <p:stCondLst>
                                    <p:cond delay="0"/>
                                  </p:stCondLst>
                                  <p:childTnLst>
                                    <p:anim to="" calcmode="lin" valueType="num">
                                      <p:cBhvr>
                                        <p:cTn id="57" dur="500" fill="hold">
                                          <p:stCondLst>
                                            <p:cond delay="0"/>
                                          </p:stCondLst>
                                        </p:cTn>
                                        <p:tgtEl>
                                          <p:spTgt spid="10"/>
                                        </p:tgtEl>
                                        <p:attrNameLst>
                                          <p:attrName>ppt_w</p:attrName>
                                        </p:attrNameLst>
                                      </p:cBhvr>
                                      <p:tavLst>
                                        <p:tav tm="0">
                                          <p:val>
                                            <p:strVal val="ppt_w"/>
                                          </p:val>
                                        </p:tav>
                                        <p:tav tm="100000">
                                          <p:val>
                                            <p:strVal val="#ppt_w*0.1728581"/>
                                          </p:val>
                                        </p:tav>
                                      </p:tavLst>
                                    </p:anim>
                                    <p:anim to="" calcmode="lin" valueType="num">
                                      <p:cBhvr>
                                        <p:cTn id="58" dur="500" fill="hold">
                                          <p:stCondLst>
                                            <p:cond delay="0"/>
                                          </p:stCondLst>
                                        </p:cTn>
                                        <p:tgtEl>
                                          <p:spTgt spid="10"/>
                                        </p:tgtEl>
                                        <p:attrNameLst>
                                          <p:attrName>ppt_h</p:attrName>
                                        </p:attrNameLst>
                                      </p:cBhvr>
                                      <p:tavLst>
                                        <p:tav tm="0">
                                          <p:val>
                                            <p:strVal val="ppt_h"/>
                                          </p:val>
                                        </p:tav>
                                        <p:tav tm="100000">
                                          <p:val>
                                            <p:strVal val="#ppt_h*0.1728581"/>
                                          </p:val>
                                        </p:tav>
                                      </p:tavLst>
                                    </p:anim>
                                    <p:anim to="" calcmode="lin" valueType="num">
                                      <p:cBhvr>
                                        <p:cTn id="59" dur="500" fill="hold">
                                          <p:stCondLst>
                                            <p:cond delay="0"/>
                                          </p:stCondLst>
                                        </p:cTn>
                                        <p:tgtEl>
                                          <p:spTgt spid="10"/>
                                        </p:tgtEl>
                                        <p:attrNameLst>
                                          <p:attrName>ppt_x</p:attrName>
                                        </p:attrNameLst>
                                      </p:cBhvr>
                                      <p:tavLst>
                                        <p:tav tm="0">
                                          <p:val>
                                            <p:strVal val="ppt_x"/>
                                          </p:val>
                                        </p:tav>
                                        <p:tav tm="100000">
                                          <p:val>
                                            <p:fltVal val="0.09142"/>
                                          </p:val>
                                        </p:tav>
                                      </p:tavLst>
                                    </p:anim>
                                    <p:anim to="" calcmode="lin" valueType="num">
                                      <p:cBhvr>
                                        <p:cTn id="60" dur="500" fill="hold">
                                          <p:stCondLst>
                                            <p:cond delay="0"/>
                                          </p:stCondLst>
                                        </p:cTn>
                                        <p:tgtEl>
                                          <p:spTgt spid="10"/>
                                        </p:tgtEl>
                                        <p:attrNameLst>
                                          <p:attrName>ppt_y</p:attrName>
                                        </p:attrNameLst>
                                      </p:cBhvr>
                                      <p:tavLst>
                                        <p:tav tm="0">
                                          <p:val>
                                            <p:strVal val="ppt_y"/>
                                          </p:val>
                                        </p:tav>
                                        <p:tav tm="100000">
                                          <p:val>
                                            <p:fltVal val="0.31842"/>
                                          </p:val>
                                        </p:tav>
                                      </p:tavLst>
                                    </p:anim>
                                    <p:anim to="" calcmode="lin" valueType="num">
                                      <p:cBhvr>
                                        <p:cTn id="61"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62" presetID="0" presetClass="entr" presetSubtype="0" fill="hold" grpId="2" nodeType="withEffect">
                                  <p:stCondLst>
                                    <p:cond delay="0"/>
                                  </p:stCondLst>
                                  <p:childTnLst>
                                    <p:anim to="" calcmode="lin" valueType="num">
                                      <p:cBhvr>
                                        <p:cTn id="63" dur="500" fill="hold">
                                          <p:stCondLst>
                                            <p:cond delay="0"/>
                                          </p:stCondLst>
                                        </p:cTn>
                                        <p:tgtEl>
                                          <p:spTgt spid="9"/>
                                        </p:tgtEl>
                                        <p:attrNameLst>
                                          <p:attrName>ppt_w</p:attrName>
                                        </p:attrNameLst>
                                      </p:cBhvr>
                                      <p:tavLst>
                                        <p:tav tm="0">
                                          <p:val>
                                            <p:strVal val="ppt_w"/>
                                          </p:val>
                                        </p:tav>
                                        <p:tav tm="100000">
                                          <p:val>
                                            <p:strVal val="#ppt_w*0.09796212"/>
                                          </p:val>
                                        </p:tav>
                                      </p:tavLst>
                                    </p:anim>
                                    <p:anim to="" calcmode="lin" valueType="num">
                                      <p:cBhvr>
                                        <p:cTn id="64" dur="500" fill="hold">
                                          <p:stCondLst>
                                            <p:cond delay="0"/>
                                          </p:stCondLst>
                                        </p:cTn>
                                        <p:tgtEl>
                                          <p:spTgt spid="9"/>
                                        </p:tgtEl>
                                        <p:attrNameLst>
                                          <p:attrName>ppt_h</p:attrName>
                                        </p:attrNameLst>
                                      </p:cBhvr>
                                      <p:tavLst>
                                        <p:tav tm="0">
                                          <p:val>
                                            <p:strVal val="ppt_h"/>
                                          </p:val>
                                        </p:tav>
                                        <p:tav tm="100000">
                                          <p:val>
                                            <p:strVal val="#ppt_h*0.09796212"/>
                                          </p:val>
                                        </p:tav>
                                      </p:tavLst>
                                    </p:anim>
                                    <p:anim to="" calcmode="lin" valueType="num">
                                      <p:cBhvr>
                                        <p:cTn id="65" dur="500" fill="hold">
                                          <p:stCondLst>
                                            <p:cond delay="0"/>
                                          </p:stCondLst>
                                        </p:cTn>
                                        <p:tgtEl>
                                          <p:spTgt spid="9"/>
                                        </p:tgtEl>
                                        <p:attrNameLst>
                                          <p:attrName>ppt_x</p:attrName>
                                        </p:attrNameLst>
                                      </p:cBhvr>
                                      <p:tavLst>
                                        <p:tav tm="0">
                                          <p:val>
                                            <p:strVal val="ppt_x"/>
                                          </p:val>
                                        </p:tav>
                                        <p:tav tm="100000">
                                          <p:val>
                                            <p:fltVal val="0.07653"/>
                                          </p:val>
                                        </p:tav>
                                      </p:tavLst>
                                    </p:anim>
                                    <p:anim to="" calcmode="lin" valueType="num">
                                      <p:cBhvr>
                                        <p:cTn id="66" dur="500" fill="hold">
                                          <p:stCondLst>
                                            <p:cond delay="0"/>
                                          </p:stCondLst>
                                        </p:cTn>
                                        <p:tgtEl>
                                          <p:spTgt spid="9"/>
                                        </p:tgtEl>
                                        <p:attrNameLst>
                                          <p:attrName>ppt_y</p:attrName>
                                        </p:attrNameLst>
                                      </p:cBhvr>
                                      <p:tavLst>
                                        <p:tav tm="0">
                                          <p:val>
                                            <p:strVal val="ppt_y"/>
                                          </p:val>
                                        </p:tav>
                                        <p:tav tm="100000">
                                          <p:val>
                                            <p:fltVal val="0.41733"/>
                                          </p:val>
                                        </p:tav>
                                      </p:tavLst>
                                    </p:anim>
                                    <p:anim to="" calcmode="lin" valueType="num">
                                      <p:cBhvr>
                                        <p:cTn id="67"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68" presetID="0" presetClass="entr" presetSubtype="0" fill="hold" grpId="3" nodeType="withEffect">
                                  <p:stCondLst>
                                    <p:cond delay="0"/>
                                  </p:stCondLst>
                                  <p:childTnLst>
                                    <p:anim to="" calcmode="lin" valueType="num">
                                      <p:cBhvr>
                                        <p:cTn id="69" dur="500" fill="hold">
                                          <p:stCondLst>
                                            <p:cond delay="0"/>
                                          </p:stCondLst>
                                        </p:cTn>
                                        <p:tgtEl>
                                          <p:spTgt spid="6"/>
                                        </p:tgtEl>
                                        <p:attrNameLst>
                                          <p:attrName>ppt_w</p:attrName>
                                        </p:attrNameLst>
                                      </p:cBhvr>
                                      <p:tavLst>
                                        <p:tav tm="0">
                                          <p:val>
                                            <p:strVal val="ppt_w"/>
                                          </p:val>
                                        </p:tav>
                                        <p:tav tm="100000">
                                          <p:val>
                                            <p:strVal val="#ppt_w*0.04029003"/>
                                          </p:val>
                                        </p:tav>
                                      </p:tavLst>
                                    </p:anim>
                                    <p:anim to="" calcmode="lin" valueType="num">
                                      <p:cBhvr>
                                        <p:cTn id="70" dur="500" fill="hold">
                                          <p:stCondLst>
                                            <p:cond delay="0"/>
                                          </p:stCondLst>
                                        </p:cTn>
                                        <p:tgtEl>
                                          <p:spTgt spid="6"/>
                                        </p:tgtEl>
                                        <p:attrNameLst>
                                          <p:attrName>ppt_h</p:attrName>
                                        </p:attrNameLst>
                                      </p:cBhvr>
                                      <p:tavLst>
                                        <p:tav tm="0">
                                          <p:val>
                                            <p:strVal val="ppt_h"/>
                                          </p:val>
                                        </p:tav>
                                        <p:tav tm="100000">
                                          <p:val>
                                            <p:strVal val="#ppt_h*0.04029003"/>
                                          </p:val>
                                        </p:tav>
                                      </p:tavLst>
                                    </p:anim>
                                    <p:anim to="" calcmode="lin" valueType="num">
                                      <p:cBhvr>
                                        <p:cTn id="71" dur="500" fill="hold">
                                          <p:stCondLst>
                                            <p:cond delay="0"/>
                                          </p:stCondLst>
                                        </p:cTn>
                                        <p:tgtEl>
                                          <p:spTgt spid="6"/>
                                        </p:tgtEl>
                                        <p:attrNameLst>
                                          <p:attrName>ppt_x</p:attrName>
                                        </p:attrNameLst>
                                      </p:cBhvr>
                                      <p:tavLst>
                                        <p:tav tm="0">
                                          <p:val>
                                            <p:strVal val="ppt_x"/>
                                          </p:val>
                                        </p:tav>
                                        <p:tav tm="100000">
                                          <p:val>
                                            <p:fltVal val="0.06776"/>
                                          </p:val>
                                        </p:tav>
                                      </p:tavLst>
                                    </p:anim>
                                    <p:anim to="" calcmode="lin" valueType="num">
                                      <p:cBhvr>
                                        <p:cTn id="72" dur="500" fill="hold">
                                          <p:stCondLst>
                                            <p:cond delay="0"/>
                                          </p:stCondLst>
                                        </p:cTn>
                                        <p:tgtEl>
                                          <p:spTgt spid="6"/>
                                        </p:tgtEl>
                                        <p:attrNameLst>
                                          <p:attrName>ppt_y</p:attrName>
                                        </p:attrNameLst>
                                      </p:cBhvr>
                                      <p:tavLst>
                                        <p:tav tm="0">
                                          <p:val>
                                            <p:strVal val="ppt_y"/>
                                          </p:val>
                                        </p:tav>
                                        <p:tav tm="100000">
                                          <p:val>
                                            <p:fltVal val="0.45728"/>
                                          </p:val>
                                        </p:tav>
                                      </p:tavLst>
                                    </p:anim>
                                    <p:anim to="" calcmode="lin" valueType="num">
                                      <p:cBhvr>
                                        <p:cTn id="73"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500" fill="hold">
                                          <p:stCondLst>
                                            <p:cond delay="0"/>
                                          </p:stCondLst>
                                        </p:cTn>
                                        <p:tgtEl>
                                          <p:spTgt spid="12"/>
                                        </p:tgtEl>
                                        <p:attrNameLst>
                                          <p:attrName>ppt_x</p:attrName>
                                        </p:attrNameLst>
                                      </p:cBhvr>
                                      <p:tavLst>
                                        <p:tav tm="0">
                                          <p:val>
                                            <p:fltVal val="0.28548"/>
                                          </p:val>
                                        </p:tav>
                                        <p:tav tm="100000">
                                          <p:val>
                                            <p:fltVal val="0.28548"/>
                                          </p:val>
                                        </p:tav>
                                      </p:tavLst>
                                    </p:anim>
                                    <p:anim calcmode="lin" valueType="num">
                                      <p:cBhvr additive="base">
                                        <p:cTn id="79" dur="500" fill="hold">
                                          <p:stCondLst>
                                            <p:cond delay="0"/>
                                          </p:stCondLst>
                                        </p:cTn>
                                        <p:tgtEl>
                                          <p:spTgt spid="12"/>
                                        </p:tgtEl>
                                        <p:attrNameLst>
                                          <p:attrName>ppt_y</p:attrName>
                                        </p:attrNameLst>
                                      </p:cBhvr>
                                      <p:tavLst>
                                        <p:tav tm="0">
                                          <p:val>
                                            <p:fltVal val="0.5"/>
                                          </p:val>
                                        </p:tav>
                                        <p:tav tm="100000">
                                          <p:val>
                                            <p:fltVal val="0.5"/>
                                          </p:val>
                                        </p:tav>
                                      </p:tavLst>
                                    </p:anim>
                                    <p:anim to="" calcmode="lin" valueType="num">
                                      <p:cBhvr>
                                        <p:cTn id="80" dur="500" fill="hold">
                                          <p:stCondLst>
                                            <p:cond delay="0"/>
                                          </p:stCondLst>
                                        </p:cTn>
                                        <p:tgtEl>
                                          <p:spTgt spid="12"/>
                                        </p:tgtEl>
                                        <p:attrNameLst>
                                          <p:attrName>ppt_w</p:attrName>
                                        </p:attrNameLst>
                                      </p:cBhvr>
                                      <p:tavLst>
                                        <p:tav tm="0">
                                          <p:val>
                                            <p:intVal val="0"/>
                                          </p:val>
                                        </p:tav>
                                        <p:tav tm="20000">
                                          <p:val>
                                            <p:strVal val="#ppt_w*2*0.6504439"/>
                                          </p:val>
                                        </p:tav>
                                        <p:tav tm="40000">
                                          <p:val>
                                            <p:strVal val="#ppt_w*0.6*0.6504439"/>
                                          </p:val>
                                        </p:tav>
                                        <p:tav tm="60000">
                                          <p:val>
                                            <p:strVal val="#ppt_w*1.2 *0.6504439"/>
                                          </p:val>
                                        </p:tav>
                                        <p:tav tm="100000">
                                          <p:val>
                                            <p:strVal val="#ppt_w*0.6504439"/>
                                          </p:val>
                                        </p:tav>
                                      </p:tavLst>
                                    </p:anim>
                                    <p:anim to="" calcmode="lin" valueType="num">
                                      <p:cBhvr>
                                        <p:cTn id="81" dur="500" fill="hold">
                                          <p:stCondLst>
                                            <p:cond delay="0"/>
                                          </p:stCondLst>
                                        </p:cTn>
                                        <p:tgtEl>
                                          <p:spTgt spid="12"/>
                                        </p:tgtEl>
                                        <p:attrNameLst>
                                          <p:attrName>ppt_h</p:attrName>
                                        </p:attrNameLst>
                                      </p:cBhvr>
                                      <p:tavLst>
                                        <p:tav tm="0">
                                          <p:val>
                                            <p:intVal val="0"/>
                                          </p:val>
                                        </p:tav>
                                        <p:tav tm="20000">
                                          <p:val>
                                            <p:strVal val="#ppt_h*2*0.6504439"/>
                                          </p:val>
                                        </p:tav>
                                        <p:tav tm="40000">
                                          <p:val>
                                            <p:strVal val="#ppt_h*0.6*0.6504439"/>
                                          </p:val>
                                        </p:tav>
                                        <p:tav tm="60000">
                                          <p:val>
                                            <p:strVal val="#ppt_h*1.2*0.6504439"/>
                                          </p:val>
                                        </p:tav>
                                        <p:tav tm="100000">
                                          <p:val>
                                            <p:strVal val="#ppt_h*0.6504439"/>
                                          </p:val>
                                        </p:tav>
                                      </p:tavLst>
                                    </p:anim>
                                  </p:childTnLst>
                                </p:cTn>
                              </p:par>
                              <p:par>
                                <p:cTn id="82" presetID="0" presetClass="entr" presetSubtype="0" fill="hold" grpId="1" nodeType="withEffect">
                                  <p:stCondLst>
                                    <p:cond delay="0"/>
                                  </p:stCondLst>
                                  <p:childTnLst>
                                    <p:anim to="" calcmode="lin" valueType="num">
                                      <p:cBhvr>
                                        <p:cTn id="83" dur="500" fill="hold">
                                          <p:stCondLst>
                                            <p:cond delay="0"/>
                                          </p:stCondLst>
                                        </p:cTn>
                                        <p:tgtEl>
                                          <p:spTgt spid="11"/>
                                        </p:tgtEl>
                                        <p:attrNameLst>
                                          <p:attrName>ppt_w</p:attrName>
                                        </p:attrNameLst>
                                      </p:cBhvr>
                                      <p:tavLst>
                                        <p:tav tm="0">
                                          <p:val>
                                            <p:strVal val="ppt_w"/>
                                          </p:val>
                                        </p:tav>
                                        <p:tav tm="100000">
                                          <p:val>
                                            <p:strVal val="#ppt_w*0.2330673"/>
                                          </p:val>
                                        </p:tav>
                                      </p:tavLst>
                                    </p:anim>
                                    <p:anim to="" calcmode="lin" valueType="num">
                                      <p:cBhvr>
                                        <p:cTn id="84" dur="500" fill="hold">
                                          <p:stCondLst>
                                            <p:cond delay="0"/>
                                          </p:stCondLst>
                                        </p:cTn>
                                        <p:tgtEl>
                                          <p:spTgt spid="11"/>
                                        </p:tgtEl>
                                        <p:attrNameLst>
                                          <p:attrName>ppt_h</p:attrName>
                                        </p:attrNameLst>
                                      </p:cBhvr>
                                      <p:tavLst>
                                        <p:tav tm="0">
                                          <p:val>
                                            <p:strVal val="ppt_h"/>
                                          </p:val>
                                        </p:tav>
                                        <p:tav tm="100000">
                                          <p:val>
                                            <p:strVal val="#ppt_h*0.2330673"/>
                                          </p:val>
                                        </p:tav>
                                      </p:tavLst>
                                    </p:anim>
                                    <p:anim to="" calcmode="lin" valueType="num">
                                      <p:cBhvr>
                                        <p:cTn id="85" dur="500" fill="hold">
                                          <p:stCondLst>
                                            <p:cond delay="0"/>
                                          </p:stCondLst>
                                        </p:cTn>
                                        <p:tgtEl>
                                          <p:spTgt spid="11"/>
                                        </p:tgtEl>
                                        <p:attrNameLst>
                                          <p:attrName>ppt_x</p:attrName>
                                        </p:attrNameLst>
                                      </p:cBhvr>
                                      <p:tavLst>
                                        <p:tav tm="0">
                                          <p:val>
                                            <p:strVal val="ppt_x"/>
                                          </p:val>
                                        </p:tav>
                                        <p:tav tm="100000">
                                          <p:val>
                                            <p:fltVal val="0.36018"/>
                                          </p:val>
                                        </p:tav>
                                      </p:tavLst>
                                    </p:anim>
                                    <p:anim to="" calcmode="lin" valueType="num">
                                      <p:cBhvr>
                                        <p:cTn id="86" dur="500" fill="hold">
                                          <p:stCondLst>
                                            <p:cond delay="0"/>
                                          </p:stCondLst>
                                        </p:cTn>
                                        <p:tgtEl>
                                          <p:spTgt spid="11"/>
                                        </p:tgtEl>
                                        <p:attrNameLst>
                                          <p:attrName>ppt_y</p:attrName>
                                        </p:attrNameLst>
                                      </p:cBhvr>
                                      <p:tavLst>
                                        <p:tav tm="0">
                                          <p:val>
                                            <p:strVal val="ppt_y"/>
                                          </p:val>
                                        </p:tav>
                                        <p:tav tm="100000">
                                          <p:val>
                                            <p:fltVal val="0.45088"/>
                                          </p:val>
                                        </p:tav>
                                      </p:tavLst>
                                    </p:anim>
                                    <p:anim to="" calcmode="lin" valueType="num">
                                      <p:cBhvr>
                                        <p:cTn id="87"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88" presetID="0" presetClass="entr" presetSubtype="0" fill="hold" grpId="2" nodeType="withEffect">
                                  <p:stCondLst>
                                    <p:cond delay="0"/>
                                  </p:stCondLst>
                                  <p:childTnLst>
                                    <p:anim to="" calcmode="lin" valueType="num">
                                      <p:cBhvr>
                                        <p:cTn id="89" dur="500" fill="hold">
                                          <p:stCondLst>
                                            <p:cond delay="0"/>
                                          </p:stCondLst>
                                        </p:cTn>
                                        <p:tgtEl>
                                          <p:spTgt spid="10"/>
                                        </p:tgtEl>
                                        <p:attrNameLst>
                                          <p:attrName>ppt_w</p:attrName>
                                        </p:attrNameLst>
                                      </p:cBhvr>
                                      <p:tavLst>
                                        <p:tav tm="0">
                                          <p:val>
                                            <p:strVal val="ppt_w"/>
                                          </p:val>
                                        </p:tav>
                                        <p:tav tm="100000">
                                          <p:val>
                                            <p:strVal val="#ppt_w*0.1124345"/>
                                          </p:val>
                                        </p:tav>
                                      </p:tavLst>
                                    </p:anim>
                                    <p:anim to="" calcmode="lin" valueType="num">
                                      <p:cBhvr>
                                        <p:cTn id="90" dur="500" fill="hold">
                                          <p:stCondLst>
                                            <p:cond delay="0"/>
                                          </p:stCondLst>
                                        </p:cTn>
                                        <p:tgtEl>
                                          <p:spTgt spid="10"/>
                                        </p:tgtEl>
                                        <p:attrNameLst>
                                          <p:attrName>ppt_h</p:attrName>
                                        </p:attrNameLst>
                                      </p:cBhvr>
                                      <p:tavLst>
                                        <p:tav tm="0">
                                          <p:val>
                                            <p:strVal val="ppt_h"/>
                                          </p:val>
                                        </p:tav>
                                        <p:tav tm="100000">
                                          <p:val>
                                            <p:strVal val="#ppt_h*0.1124345"/>
                                          </p:val>
                                        </p:tav>
                                      </p:tavLst>
                                    </p:anim>
                                    <p:anim to="" calcmode="lin" valueType="num">
                                      <p:cBhvr>
                                        <p:cTn id="91" dur="500" fill="hold">
                                          <p:stCondLst>
                                            <p:cond delay="0"/>
                                          </p:stCondLst>
                                        </p:cTn>
                                        <p:tgtEl>
                                          <p:spTgt spid="10"/>
                                        </p:tgtEl>
                                        <p:attrNameLst>
                                          <p:attrName>ppt_x</p:attrName>
                                        </p:attrNameLst>
                                      </p:cBhvr>
                                      <p:tavLst>
                                        <p:tav tm="0">
                                          <p:val>
                                            <p:strVal val="ppt_x"/>
                                          </p:val>
                                        </p:tav>
                                        <p:tav tm="100000">
                                          <p:val>
                                            <p:fltVal val="0.09442"/>
                                          </p:val>
                                        </p:tav>
                                      </p:tavLst>
                                    </p:anim>
                                    <p:anim to="" calcmode="lin" valueType="num">
                                      <p:cBhvr>
                                        <p:cTn id="92" dur="500" fill="hold">
                                          <p:stCondLst>
                                            <p:cond delay="0"/>
                                          </p:stCondLst>
                                        </p:cTn>
                                        <p:tgtEl>
                                          <p:spTgt spid="10"/>
                                        </p:tgtEl>
                                        <p:attrNameLst>
                                          <p:attrName>ppt_y</p:attrName>
                                        </p:attrNameLst>
                                      </p:cBhvr>
                                      <p:tavLst>
                                        <p:tav tm="0">
                                          <p:val>
                                            <p:strVal val="ppt_y"/>
                                          </p:val>
                                        </p:tav>
                                        <p:tav tm="100000">
                                          <p:val>
                                            <p:fltVal val="0.34386"/>
                                          </p:val>
                                        </p:tav>
                                      </p:tavLst>
                                    </p:anim>
                                    <p:anim to="" calcmode="lin" valueType="num">
                                      <p:cBhvr>
                                        <p:cTn id="93"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94" presetID="0" presetClass="entr" presetSubtype="0" fill="hold" grpId="3" nodeType="withEffect">
                                  <p:stCondLst>
                                    <p:cond delay="0"/>
                                  </p:stCondLst>
                                  <p:childTnLst>
                                    <p:anim to="" calcmode="lin" valueType="num">
                                      <p:cBhvr>
                                        <p:cTn id="95" dur="500" fill="hold">
                                          <p:stCondLst>
                                            <p:cond delay="0"/>
                                          </p:stCondLst>
                                        </p:cTn>
                                        <p:tgtEl>
                                          <p:spTgt spid="9"/>
                                        </p:tgtEl>
                                        <p:attrNameLst>
                                          <p:attrName>ppt_w</p:attrName>
                                        </p:attrNameLst>
                                      </p:cBhvr>
                                      <p:tavLst>
                                        <p:tav tm="0">
                                          <p:val>
                                            <p:strVal val="ppt_w"/>
                                          </p:val>
                                        </p:tav>
                                        <p:tav tm="100000">
                                          <p:val>
                                            <p:strVal val="#ppt_w*0.06371886"/>
                                          </p:val>
                                        </p:tav>
                                      </p:tavLst>
                                    </p:anim>
                                    <p:anim to="" calcmode="lin" valueType="num">
                                      <p:cBhvr>
                                        <p:cTn id="96" dur="500" fill="hold">
                                          <p:stCondLst>
                                            <p:cond delay="0"/>
                                          </p:stCondLst>
                                        </p:cTn>
                                        <p:tgtEl>
                                          <p:spTgt spid="9"/>
                                        </p:tgtEl>
                                        <p:attrNameLst>
                                          <p:attrName>ppt_h</p:attrName>
                                        </p:attrNameLst>
                                      </p:cBhvr>
                                      <p:tavLst>
                                        <p:tav tm="0">
                                          <p:val>
                                            <p:strVal val="ppt_h"/>
                                          </p:val>
                                        </p:tav>
                                        <p:tav tm="100000">
                                          <p:val>
                                            <p:strVal val="#ppt_h*0.06371886"/>
                                          </p:val>
                                        </p:tav>
                                      </p:tavLst>
                                    </p:anim>
                                    <p:anim to="" calcmode="lin" valueType="num">
                                      <p:cBhvr>
                                        <p:cTn id="97" dur="500" fill="hold">
                                          <p:stCondLst>
                                            <p:cond delay="0"/>
                                          </p:stCondLst>
                                        </p:cTn>
                                        <p:tgtEl>
                                          <p:spTgt spid="9"/>
                                        </p:tgtEl>
                                        <p:attrNameLst>
                                          <p:attrName>ppt_x</p:attrName>
                                        </p:attrNameLst>
                                      </p:cBhvr>
                                      <p:tavLst>
                                        <p:tav tm="0">
                                          <p:val>
                                            <p:strVal val="ppt_x"/>
                                          </p:val>
                                        </p:tav>
                                        <p:tav tm="100000">
                                          <p:val>
                                            <p:fltVal val="0.08473"/>
                                          </p:val>
                                        </p:tav>
                                      </p:tavLst>
                                    </p:anim>
                                    <p:anim to="" calcmode="lin" valueType="num">
                                      <p:cBhvr>
                                        <p:cTn id="98" dur="500" fill="hold">
                                          <p:stCondLst>
                                            <p:cond delay="0"/>
                                          </p:stCondLst>
                                        </p:cTn>
                                        <p:tgtEl>
                                          <p:spTgt spid="9"/>
                                        </p:tgtEl>
                                        <p:attrNameLst>
                                          <p:attrName>ppt_y</p:attrName>
                                        </p:attrNameLst>
                                      </p:cBhvr>
                                      <p:tavLst>
                                        <p:tav tm="0">
                                          <p:val>
                                            <p:strVal val="ppt_y"/>
                                          </p:val>
                                        </p:tav>
                                        <p:tav tm="100000">
                                          <p:val>
                                            <p:fltVal val="0.4082"/>
                                          </p:val>
                                        </p:tav>
                                      </p:tavLst>
                                    </p:anim>
                                    <p:anim to="" calcmode="lin" valueType="num">
                                      <p:cBhvr>
                                        <p:cTn id="99"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00" presetID="0" presetClass="entr" presetSubtype="0" fill="hold" grpId="4" nodeType="withEffect">
                                  <p:stCondLst>
                                    <p:cond delay="0"/>
                                  </p:stCondLst>
                                  <p:childTnLst>
                                    <p:anim to="" calcmode="lin" valueType="num">
                                      <p:cBhvr>
                                        <p:cTn id="101" dur="500" fill="hold">
                                          <p:stCondLst>
                                            <p:cond delay="0"/>
                                          </p:stCondLst>
                                        </p:cTn>
                                        <p:tgtEl>
                                          <p:spTgt spid="6"/>
                                        </p:tgtEl>
                                        <p:attrNameLst>
                                          <p:attrName>ppt_w</p:attrName>
                                        </p:attrNameLst>
                                      </p:cBhvr>
                                      <p:tavLst>
                                        <p:tav tm="0">
                                          <p:val>
                                            <p:strVal val="ppt_w"/>
                                          </p:val>
                                        </p:tav>
                                        <p:tav tm="100000">
                                          <p:val>
                                            <p:strVal val="#ppt_w*0.0262064"/>
                                          </p:val>
                                        </p:tav>
                                      </p:tavLst>
                                    </p:anim>
                                    <p:anim to="" calcmode="lin" valueType="num">
                                      <p:cBhvr>
                                        <p:cTn id="102" dur="500" fill="hold">
                                          <p:stCondLst>
                                            <p:cond delay="0"/>
                                          </p:stCondLst>
                                        </p:cTn>
                                        <p:tgtEl>
                                          <p:spTgt spid="6"/>
                                        </p:tgtEl>
                                        <p:attrNameLst>
                                          <p:attrName>ppt_h</p:attrName>
                                        </p:attrNameLst>
                                      </p:cBhvr>
                                      <p:tavLst>
                                        <p:tav tm="0">
                                          <p:val>
                                            <p:strVal val="ppt_h"/>
                                          </p:val>
                                        </p:tav>
                                        <p:tav tm="100000">
                                          <p:val>
                                            <p:strVal val="#ppt_h*0.0262064"/>
                                          </p:val>
                                        </p:tav>
                                      </p:tavLst>
                                    </p:anim>
                                    <p:anim to="" calcmode="lin" valueType="num">
                                      <p:cBhvr>
                                        <p:cTn id="103" dur="500" fill="hold">
                                          <p:stCondLst>
                                            <p:cond delay="0"/>
                                          </p:stCondLst>
                                        </p:cTn>
                                        <p:tgtEl>
                                          <p:spTgt spid="6"/>
                                        </p:tgtEl>
                                        <p:attrNameLst>
                                          <p:attrName>ppt_x</p:attrName>
                                        </p:attrNameLst>
                                      </p:cBhvr>
                                      <p:tavLst>
                                        <p:tav tm="0">
                                          <p:val>
                                            <p:strVal val="ppt_x"/>
                                          </p:val>
                                        </p:tav>
                                        <p:tav tm="100000">
                                          <p:val>
                                            <p:fltVal val="0.07903"/>
                                          </p:val>
                                        </p:tav>
                                      </p:tavLst>
                                    </p:anim>
                                    <p:anim to="" calcmode="lin" valueType="num">
                                      <p:cBhvr>
                                        <p:cTn id="104" dur="500" fill="hold">
                                          <p:stCondLst>
                                            <p:cond delay="0"/>
                                          </p:stCondLst>
                                        </p:cTn>
                                        <p:tgtEl>
                                          <p:spTgt spid="6"/>
                                        </p:tgtEl>
                                        <p:attrNameLst>
                                          <p:attrName>ppt_y</p:attrName>
                                        </p:attrNameLst>
                                      </p:cBhvr>
                                      <p:tavLst>
                                        <p:tav tm="0">
                                          <p:val>
                                            <p:strVal val="ppt_y"/>
                                          </p:val>
                                        </p:tav>
                                        <p:tav tm="100000">
                                          <p:val>
                                            <p:fltVal val="0.43418"/>
                                          </p:val>
                                        </p:tav>
                                      </p:tavLst>
                                    </p:anim>
                                    <p:anim to="" calcmode="lin" valueType="num">
                                      <p:cBhvr>
                                        <p:cTn id="105"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3"/>
                                        </p:tgtEl>
                                        <p:attrNameLst>
                                          <p:attrName>style.visibility</p:attrName>
                                        </p:attrNameLst>
                                      </p:cBhvr>
                                      <p:to>
                                        <p:strVal val="visible"/>
                                      </p:to>
                                    </p:set>
                                    <p:anim calcmode="lin" valueType="num">
                                      <p:cBhvr additive="base">
                                        <p:cTn id="110" dur="500" fill="hold">
                                          <p:stCondLst>
                                            <p:cond delay="0"/>
                                          </p:stCondLst>
                                        </p:cTn>
                                        <p:tgtEl>
                                          <p:spTgt spid="13"/>
                                        </p:tgtEl>
                                        <p:attrNameLst>
                                          <p:attrName>ppt_x</p:attrName>
                                        </p:attrNameLst>
                                      </p:cBhvr>
                                      <p:tavLst>
                                        <p:tav tm="0">
                                          <p:val>
                                            <p:fltVal val="0.39354"/>
                                          </p:val>
                                        </p:tav>
                                        <p:tav tm="100000">
                                          <p:val>
                                            <p:fltVal val="0.39354"/>
                                          </p:val>
                                        </p:tav>
                                      </p:tavLst>
                                    </p:anim>
                                    <p:anim calcmode="lin" valueType="num">
                                      <p:cBhvr additive="base">
                                        <p:cTn id="111" dur="500" fill="hold">
                                          <p:stCondLst>
                                            <p:cond delay="0"/>
                                          </p:stCondLst>
                                        </p:cTn>
                                        <p:tgtEl>
                                          <p:spTgt spid="13"/>
                                        </p:tgtEl>
                                        <p:attrNameLst>
                                          <p:attrName>ppt_y</p:attrName>
                                        </p:attrNameLst>
                                      </p:cBhvr>
                                      <p:tavLst>
                                        <p:tav tm="0" fmla="0.5-(#ppt_h*1.43)/2*((1.5-1.5*$)^3-(1.5-1.5*$)^2)*8/9">
                                          <p:val>
                                            <p:intVal val="0"/>
                                          </p:val>
                                        </p:tav>
                                        <p:tav tm="100000">
                                          <p:val>
                                            <p:fltVal val="1"/>
                                          </p:val>
                                        </p:tav>
                                      </p:tavLst>
                                    </p:anim>
                                    <p:anim to="" calcmode="lin" valueType="num">
                                      <p:cBhvr>
                                        <p:cTn id="112" dur="500" fill="hold">
                                          <p:stCondLst>
                                            <p:cond delay="0"/>
                                          </p:stCondLst>
                                        </p:cTn>
                                        <p:tgtEl>
                                          <p:spTgt spid="13"/>
                                        </p:tgtEl>
                                        <p:attrNameLst>
                                          <p:attrName>ppt_w</p:attrName>
                                        </p:attrNameLst>
                                      </p:cBhvr>
                                      <p:tavLst>
                                        <p:tav tm="0">
                                          <p:val>
                                            <p:strVal val="#ppt_w"/>
                                          </p:val>
                                        </p:tav>
                                        <p:tav tm="100000">
                                          <p:val>
                                            <p:strVal val="#ppt_w*1.434706"/>
                                          </p:val>
                                        </p:tav>
                                      </p:tavLst>
                                    </p:anim>
                                    <p:anim to="" calcmode="lin" valueType="num">
                                      <p:cBhvr>
                                        <p:cTn id="113" dur="500" fill="hold">
                                          <p:stCondLst>
                                            <p:cond delay="0"/>
                                          </p:stCondLst>
                                        </p:cTn>
                                        <p:tgtEl>
                                          <p:spTgt spid="13"/>
                                        </p:tgtEl>
                                        <p:attrNameLst>
                                          <p:attrName>ppt_h</p:attrName>
                                        </p:attrNameLst>
                                      </p:cBhvr>
                                      <p:tavLst>
                                        <p:tav tm="0" fmla="(#ppt_h*1.43)-(#ppt_h*1.43)*((1.5-1.5*$)^3-(1.5-1.5*$)^2)">
                                          <p:val>
                                            <p:intVal val="0"/>
                                          </p:val>
                                        </p:tav>
                                        <p:tav tm="100000">
                                          <p:val>
                                            <p:fltVal val="1"/>
                                          </p:val>
                                        </p:tav>
                                      </p:tavLst>
                                    </p:anim>
                                  </p:childTnLst>
                                </p:cTn>
                              </p:par>
                              <p:par>
                                <p:cTn id="114" presetID="0" presetClass="entr" presetSubtype="0" fill="hold" grpId="1" nodeType="withEffect">
                                  <p:stCondLst>
                                    <p:cond delay="0"/>
                                  </p:stCondLst>
                                  <p:childTnLst>
                                    <p:anim to="" calcmode="lin" valueType="num">
                                      <p:cBhvr>
                                        <p:cTn id="115" dur="500" fill="hold">
                                          <p:stCondLst>
                                            <p:cond delay="0"/>
                                          </p:stCondLst>
                                        </p:cTn>
                                        <p:tgtEl>
                                          <p:spTgt spid="12"/>
                                        </p:tgtEl>
                                        <p:attrNameLst>
                                          <p:attrName>ppt_w</p:attrName>
                                        </p:attrNameLst>
                                      </p:cBhvr>
                                      <p:tavLst>
                                        <p:tav tm="0">
                                          <p:val>
                                            <p:strVal val="ppt_w"/>
                                          </p:val>
                                        </p:tav>
                                        <p:tav tm="100000">
                                          <p:val>
                                            <p:strVal val="#ppt_w*0.9331955"/>
                                          </p:val>
                                        </p:tav>
                                      </p:tavLst>
                                    </p:anim>
                                    <p:anim to="" calcmode="lin" valueType="num">
                                      <p:cBhvr>
                                        <p:cTn id="116" dur="500" fill="hold">
                                          <p:stCondLst>
                                            <p:cond delay="0"/>
                                          </p:stCondLst>
                                        </p:cTn>
                                        <p:tgtEl>
                                          <p:spTgt spid="12"/>
                                        </p:tgtEl>
                                        <p:attrNameLst>
                                          <p:attrName>ppt_h</p:attrName>
                                        </p:attrNameLst>
                                      </p:cBhvr>
                                      <p:tavLst>
                                        <p:tav tm="0">
                                          <p:val>
                                            <p:strVal val="ppt_h"/>
                                          </p:val>
                                        </p:tav>
                                        <p:tav tm="100000">
                                          <p:val>
                                            <p:strVal val="#ppt_h*0.9331955"/>
                                          </p:val>
                                        </p:tav>
                                      </p:tavLst>
                                    </p:anim>
                                    <p:anim to="" calcmode="lin" valueType="num">
                                      <p:cBhvr>
                                        <p:cTn id="117" dur="500" fill="hold">
                                          <p:stCondLst>
                                            <p:cond delay="0"/>
                                          </p:stCondLst>
                                        </p:cTn>
                                        <p:tgtEl>
                                          <p:spTgt spid="12"/>
                                        </p:tgtEl>
                                        <p:attrNameLst>
                                          <p:attrName>ppt_x</p:attrName>
                                        </p:attrNameLst>
                                      </p:cBhvr>
                                      <p:tavLst>
                                        <p:tav tm="0">
                                          <p:val>
                                            <p:strVal val="ppt_x"/>
                                          </p:val>
                                        </p:tav>
                                        <p:tav tm="100000">
                                          <p:val>
                                            <p:fltVal val="0.36611"/>
                                          </p:val>
                                        </p:tav>
                                      </p:tavLst>
                                    </p:anim>
                                    <p:anim to="" calcmode="lin" valueType="num">
                                      <p:cBhvr>
                                        <p:cTn id="118" dur="500" fill="hold">
                                          <p:stCondLst>
                                            <p:cond delay="0"/>
                                          </p:stCondLst>
                                        </p:cTn>
                                        <p:tgtEl>
                                          <p:spTgt spid="12"/>
                                        </p:tgtEl>
                                        <p:attrNameLst>
                                          <p:attrName>ppt_y</p:attrName>
                                        </p:attrNameLst>
                                      </p:cBhvr>
                                      <p:tavLst>
                                        <p:tav tm="0">
                                          <p:val>
                                            <p:strVal val="ppt_y"/>
                                          </p:val>
                                        </p:tav>
                                        <p:tav tm="100000">
                                          <p:val>
                                            <p:fltVal val="0.36568"/>
                                          </p:val>
                                        </p:tav>
                                      </p:tavLst>
                                    </p:anim>
                                    <p:anim to="" calcmode="lin" valueType="num">
                                      <p:cBhvr>
                                        <p:cTn id="119" dur="500" fill="hold">
                                          <p:stCondLst>
                                            <p:cond delay="0"/>
                                          </p:stCondLst>
                                        </p:cTn>
                                        <p:tgtEl>
                                          <p:spTgt spid="12"/>
                                        </p:tgtEl>
                                        <p:attrNameLst>
                                          <p:attrName>transform.rotation_z</p:attrName>
                                        </p:attrNameLst>
                                      </p:cBhvr>
                                      <p:tavLst>
                                        <p:tav tm="0">
                                          <p:val>
                                            <p:strVal val="ppt_r"/>
                                          </p:val>
                                        </p:tav>
                                        <p:tav tm="100000">
                                          <p:val>
                                            <p:fltVal val="0"/>
                                          </p:val>
                                        </p:tav>
                                      </p:tavLst>
                                    </p:anim>
                                  </p:childTnLst>
                                </p:cTn>
                              </p:par>
                              <p:par>
                                <p:cTn id="120" presetID="0" presetClass="entr" presetSubtype="0" fill="hold" grpId="2" nodeType="withEffect">
                                  <p:stCondLst>
                                    <p:cond delay="0"/>
                                  </p:stCondLst>
                                  <p:childTnLst>
                                    <p:anim to="" calcmode="lin" valueType="num">
                                      <p:cBhvr>
                                        <p:cTn id="121" dur="500" fill="hold">
                                          <p:stCondLst>
                                            <p:cond delay="0"/>
                                          </p:stCondLst>
                                        </p:cTn>
                                        <p:tgtEl>
                                          <p:spTgt spid="11"/>
                                        </p:tgtEl>
                                        <p:attrNameLst>
                                          <p:attrName>ppt_w</p:attrName>
                                        </p:attrNameLst>
                                      </p:cBhvr>
                                      <p:tavLst>
                                        <p:tav tm="0">
                                          <p:val>
                                            <p:strVal val="ppt_w"/>
                                          </p:val>
                                        </p:tav>
                                        <p:tav tm="100000">
                                          <p:val>
                                            <p:strVal val="#ppt_w*0.334383"/>
                                          </p:val>
                                        </p:tav>
                                      </p:tavLst>
                                    </p:anim>
                                    <p:anim to="" calcmode="lin" valueType="num">
                                      <p:cBhvr>
                                        <p:cTn id="122" dur="500" fill="hold">
                                          <p:stCondLst>
                                            <p:cond delay="0"/>
                                          </p:stCondLst>
                                        </p:cTn>
                                        <p:tgtEl>
                                          <p:spTgt spid="11"/>
                                        </p:tgtEl>
                                        <p:attrNameLst>
                                          <p:attrName>ppt_h</p:attrName>
                                        </p:attrNameLst>
                                      </p:cBhvr>
                                      <p:tavLst>
                                        <p:tav tm="0">
                                          <p:val>
                                            <p:strVal val="ppt_h"/>
                                          </p:val>
                                        </p:tav>
                                        <p:tav tm="100000">
                                          <p:val>
                                            <p:strVal val="#ppt_h*0.334383"/>
                                          </p:val>
                                        </p:tav>
                                      </p:tavLst>
                                    </p:anim>
                                    <p:anim to="" calcmode="lin" valueType="num">
                                      <p:cBhvr>
                                        <p:cTn id="123" dur="500" fill="hold">
                                          <p:stCondLst>
                                            <p:cond delay="0"/>
                                          </p:stCondLst>
                                        </p:cTn>
                                        <p:tgtEl>
                                          <p:spTgt spid="11"/>
                                        </p:tgtEl>
                                        <p:attrNameLst>
                                          <p:attrName>ppt_x</p:attrName>
                                        </p:attrNameLst>
                                      </p:cBhvr>
                                      <p:tavLst>
                                        <p:tav tm="0">
                                          <p:val>
                                            <p:strVal val="ppt_x"/>
                                          </p:val>
                                        </p:tav>
                                        <p:tav tm="100000">
                                          <p:val>
                                            <p:fltVal val="0.47328"/>
                                          </p:val>
                                        </p:tav>
                                      </p:tavLst>
                                    </p:anim>
                                    <p:anim to="" calcmode="lin" valueType="num">
                                      <p:cBhvr>
                                        <p:cTn id="124" dur="500" fill="hold">
                                          <p:stCondLst>
                                            <p:cond delay="0"/>
                                          </p:stCondLst>
                                        </p:cTn>
                                        <p:tgtEl>
                                          <p:spTgt spid="11"/>
                                        </p:tgtEl>
                                        <p:attrNameLst>
                                          <p:attrName>ppt_y</p:attrName>
                                        </p:attrNameLst>
                                      </p:cBhvr>
                                      <p:tavLst>
                                        <p:tav tm="0">
                                          <p:val>
                                            <p:strVal val="ppt_y"/>
                                          </p:val>
                                        </p:tav>
                                        <p:tav tm="100000">
                                          <p:val>
                                            <p:fltVal val="0.2952"/>
                                          </p:val>
                                        </p:tav>
                                      </p:tavLst>
                                    </p:anim>
                                    <p:anim to="" calcmode="lin" valueType="num">
                                      <p:cBhvr>
                                        <p:cTn id="125" dur="500" fill="hold">
                                          <p:stCondLst>
                                            <p:cond delay="0"/>
                                          </p:stCondLst>
                                        </p:cTn>
                                        <p:tgtEl>
                                          <p:spTgt spid="11"/>
                                        </p:tgtEl>
                                        <p:attrNameLst>
                                          <p:attrName>transform.rotation_z</p:attrName>
                                        </p:attrNameLst>
                                      </p:cBhvr>
                                      <p:tavLst>
                                        <p:tav tm="0">
                                          <p:val>
                                            <p:strVal val="ppt_r"/>
                                          </p:val>
                                        </p:tav>
                                        <p:tav tm="100000">
                                          <p:val>
                                            <p:fltVal val="0"/>
                                          </p:val>
                                        </p:tav>
                                      </p:tavLst>
                                    </p:anim>
                                  </p:childTnLst>
                                </p:cTn>
                              </p:par>
                              <p:par>
                                <p:cTn id="126" presetID="0" presetClass="entr" presetSubtype="0" fill="hold" grpId="3" nodeType="withEffect">
                                  <p:stCondLst>
                                    <p:cond delay="0"/>
                                  </p:stCondLst>
                                  <p:childTnLst>
                                    <p:anim to="" calcmode="lin" valueType="num">
                                      <p:cBhvr>
                                        <p:cTn id="127" dur="500" fill="hold">
                                          <p:stCondLst>
                                            <p:cond delay="0"/>
                                          </p:stCondLst>
                                        </p:cTn>
                                        <p:tgtEl>
                                          <p:spTgt spid="10"/>
                                        </p:tgtEl>
                                        <p:attrNameLst>
                                          <p:attrName>ppt_w</p:attrName>
                                        </p:attrNameLst>
                                      </p:cBhvr>
                                      <p:tavLst>
                                        <p:tav tm="0">
                                          <p:val>
                                            <p:strVal val="ppt_w"/>
                                          </p:val>
                                        </p:tav>
                                        <p:tav tm="100000">
                                          <p:val>
                                            <p:strVal val="#ppt_w*0.1613104"/>
                                          </p:val>
                                        </p:tav>
                                      </p:tavLst>
                                    </p:anim>
                                    <p:anim to="" calcmode="lin" valueType="num">
                                      <p:cBhvr>
                                        <p:cTn id="128" dur="500" fill="hold">
                                          <p:stCondLst>
                                            <p:cond delay="0"/>
                                          </p:stCondLst>
                                        </p:cTn>
                                        <p:tgtEl>
                                          <p:spTgt spid="10"/>
                                        </p:tgtEl>
                                        <p:attrNameLst>
                                          <p:attrName>ppt_h</p:attrName>
                                        </p:attrNameLst>
                                      </p:cBhvr>
                                      <p:tavLst>
                                        <p:tav tm="0">
                                          <p:val>
                                            <p:strVal val="ppt_h"/>
                                          </p:val>
                                        </p:tav>
                                        <p:tav tm="100000">
                                          <p:val>
                                            <p:strVal val="#ppt_h*0.1613104"/>
                                          </p:val>
                                        </p:tav>
                                      </p:tavLst>
                                    </p:anim>
                                    <p:anim to="" calcmode="lin" valueType="num">
                                      <p:cBhvr>
                                        <p:cTn id="129" dur="500" fill="hold">
                                          <p:stCondLst>
                                            <p:cond delay="0"/>
                                          </p:stCondLst>
                                        </p:cTn>
                                        <p:tgtEl>
                                          <p:spTgt spid="10"/>
                                        </p:tgtEl>
                                        <p:attrNameLst>
                                          <p:attrName>ppt_x</p:attrName>
                                        </p:attrNameLst>
                                      </p:cBhvr>
                                      <p:tavLst>
                                        <p:tav tm="0">
                                          <p:val>
                                            <p:strVal val="ppt_x"/>
                                          </p:val>
                                        </p:tav>
                                        <p:tav tm="100000">
                                          <p:val>
                                            <p:fltVal val="0.092"/>
                                          </p:val>
                                        </p:tav>
                                      </p:tavLst>
                                    </p:anim>
                                    <p:anim to="" calcmode="lin" valueType="num">
                                      <p:cBhvr>
                                        <p:cTn id="130" dur="500" fill="hold">
                                          <p:stCondLst>
                                            <p:cond delay="0"/>
                                          </p:stCondLst>
                                        </p:cTn>
                                        <p:tgtEl>
                                          <p:spTgt spid="10"/>
                                        </p:tgtEl>
                                        <p:attrNameLst>
                                          <p:attrName>ppt_y</p:attrName>
                                        </p:attrNameLst>
                                      </p:cBhvr>
                                      <p:tavLst>
                                        <p:tav tm="0">
                                          <p:val>
                                            <p:strVal val="ppt_y"/>
                                          </p:val>
                                        </p:tav>
                                        <p:tav tm="100000">
                                          <p:val>
                                            <p:fltVal val="0.14167"/>
                                          </p:val>
                                        </p:tav>
                                      </p:tavLst>
                                    </p:anim>
                                    <p:anim to="" calcmode="lin" valueType="num">
                                      <p:cBhvr>
                                        <p:cTn id="131" dur="500" fill="hold">
                                          <p:stCondLst>
                                            <p:cond delay="0"/>
                                          </p:stCondLst>
                                        </p:cTn>
                                        <p:tgtEl>
                                          <p:spTgt spid="10"/>
                                        </p:tgtEl>
                                        <p:attrNameLst>
                                          <p:attrName>transform.rotation_z</p:attrName>
                                        </p:attrNameLst>
                                      </p:cBhvr>
                                      <p:tavLst>
                                        <p:tav tm="0">
                                          <p:val>
                                            <p:strVal val="ppt_r"/>
                                          </p:val>
                                        </p:tav>
                                        <p:tav tm="100000">
                                          <p:val>
                                            <p:fltVal val="-90"/>
                                          </p:val>
                                        </p:tav>
                                      </p:tavLst>
                                    </p:anim>
                                  </p:childTnLst>
                                </p:cTn>
                              </p:par>
                              <p:par>
                                <p:cTn id="132" presetID="0" presetClass="entr" presetSubtype="0" fill="hold" grpId="4" nodeType="withEffect">
                                  <p:stCondLst>
                                    <p:cond delay="0"/>
                                  </p:stCondLst>
                                  <p:childTnLst>
                                    <p:anim to="" calcmode="lin" valueType="num">
                                      <p:cBhvr>
                                        <p:cTn id="133" dur="500" fill="hold">
                                          <p:stCondLst>
                                            <p:cond delay="0"/>
                                          </p:stCondLst>
                                        </p:cTn>
                                        <p:tgtEl>
                                          <p:spTgt spid="9"/>
                                        </p:tgtEl>
                                        <p:attrNameLst>
                                          <p:attrName>ppt_w</p:attrName>
                                        </p:attrNameLst>
                                      </p:cBhvr>
                                      <p:tavLst>
                                        <p:tav tm="0">
                                          <p:val>
                                            <p:strVal val="ppt_w"/>
                                          </p:val>
                                        </p:tav>
                                        <p:tav tm="100000">
                                          <p:val>
                                            <p:strVal val="#ppt_w*0.09141781"/>
                                          </p:val>
                                        </p:tav>
                                      </p:tavLst>
                                    </p:anim>
                                    <p:anim to="" calcmode="lin" valueType="num">
                                      <p:cBhvr>
                                        <p:cTn id="134" dur="500" fill="hold">
                                          <p:stCondLst>
                                            <p:cond delay="0"/>
                                          </p:stCondLst>
                                        </p:cTn>
                                        <p:tgtEl>
                                          <p:spTgt spid="9"/>
                                        </p:tgtEl>
                                        <p:attrNameLst>
                                          <p:attrName>ppt_h</p:attrName>
                                        </p:attrNameLst>
                                      </p:cBhvr>
                                      <p:tavLst>
                                        <p:tav tm="0">
                                          <p:val>
                                            <p:strVal val="ppt_h"/>
                                          </p:val>
                                        </p:tav>
                                        <p:tav tm="100000">
                                          <p:val>
                                            <p:strVal val="#ppt_h*0.0914178"/>
                                          </p:val>
                                        </p:tav>
                                      </p:tavLst>
                                    </p:anim>
                                    <p:anim to="" calcmode="lin" valueType="num">
                                      <p:cBhvr>
                                        <p:cTn id="135" dur="500" fill="hold">
                                          <p:stCondLst>
                                            <p:cond delay="0"/>
                                          </p:stCondLst>
                                        </p:cTn>
                                        <p:tgtEl>
                                          <p:spTgt spid="9"/>
                                        </p:tgtEl>
                                        <p:attrNameLst>
                                          <p:attrName>ppt_x</p:attrName>
                                        </p:attrNameLst>
                                      </p:cBhvr>
                                      <p:tavLst>
                                        <p:tav tm="0">
                                          <p:val>
                                            <p:strVal val="ppt_x"/>
                                          </p:val>
                                        </p:tav>
                                        <p:tav tm="100000">
                                          <p:val>
                                            <p:fltVal val="0.0781"/>
                                          </p:val>
                                        </p:tav>
                                      </p:tavLst>
                                    </p:anim>
                                    <p:anim to="" calcmode="lin" valueType="num">
                                      <p:cBhvr>
                                        <p:cTn id="136" dur="500" fill="hold">
                                          <p:stCondLst>
                                            <p:cond delay="0"/>
                                          </p:stCondLst>
                                        </p:cTn>
                                        <p:tgtEl>
                                          <p:spTgt spid="9"/>
                                        </p:tgtEl>
                                        <p:attrNameLst>
                                          <p:attrName>ppt_y</p:attrName>
                                        </p:attrNameLst>
                                      </p:cBhvr>
                                      <p:tavLst>
                                        <p:tav tm="0">
                                          <p:val>
                                            <p:strVal val="ppt_y"/>
                                          </p:val>
                                        </p:tav>
                                        <p:tav tm="100000">
                                          <p:val>
                                            <p:fltVal val="0.23397"/>
                                          </p:val>
                                        </p:tav>
                                      </p:tavLst>
                                    </p:anim>
                                    <p:anim to="" calcmode="lin" valueType="num">
                                      <p:cBhvr>
                                        <p:cTn id="137" dur="500" fill="hold">
                                          <p:stCondLst>
                                            <p:cond delay="0"/>
                                          </p:stCondLst>
                                        </p:cTn>
                                        <p:tgtEl>
                                          <p:spTgt spid="9"/>
                                        </p:tgtEl>
                                        <p:attrNameLst>
                                          <p:attrName>transform.rotation_z</p:attrName>
                                        </p:attrNameLst>
                                      </p:cBhvr>
                                      <p:tavLst>
                                        <p:tav tm="0">
                                          <p:val>
                                            <p:strVal val="ppt_r"/>
                                          </p:val>
                                        </p:tav>
                                        <p:tav tm="100000">
                                          <p:val>
                                            <p:fltVal val="-90"/>
                                          </p:val>
                                        </p:tav>
                                      </p:tavLst>
                                    </p:anim>
                                  </p:childTnLst>
                                </p:cTn>
                              </p:par>
                              <p:par>
                                <p:cTn id="138" presetID="0" presetClass="entr" presetSubtype="0" fill="hold" grpId="5" nodeType="withEffect">
                                  <p:stCondLst>
                                    <p:cond delay="0"/>
                                  </p:stCondLst>
                                  <p:childTnLst>
                                    <p:anim to="" calcmode="lin" valueType="num">
                                      <p:cBhvr>
                                        <p:cTn id="139" dur="500" fill="hold">
                                          <p:stCondLst>
                                            <p:cond delay="0"/>
                                          </p:stCondLst>
                                        </p:cTn>
                                        <p:tgtEl>
                                          <p:spTgt spid="6"/>
                                        </p:tgtEl>
                                        <p:attrNameLst>
                                          <p:attrName>ppt_w</p:attrName>
                                        </p:attrNameLst>
                                      </p:cBhvr>
                                      <p:tavLst>
                                        <p:tav tm="0">
                                          <p:val>
                                            <p:strVal val="ppt_w"/>
                                          </p:val>
                                        </p:tav>
                                        <p:tav tm="100000">
                                          <p:val>
                                            <p:strVal val="#ppt_w*0.03759847"/>
                                          </p:val>
                                        </p:tav>
                                      </p:tavLst>
                                    </p:anim>
                                    <p:anim to="" calcmode="lin" valueType="num">
                                      <p:cBhvr>
                                        <p:cTn id="140" dur="500" fill="hold">
                                          <p:stCondLst>
                                            <p:cond delay="0"/>
                                          </p:stCondLst>
                                        </p:cTn>
                                        <p:tgtEl>
                                          <p:spTgt spid="6"/>
                                        </p:tgtEl>
                                        <p:attrNameLst>
                                          <p:attrName>ppt_h</p:attrName>
                                        </p:attrNameLst>
                                      </p:cBhvr>
                                      <p:tavLst>
                                        <p:tav tm="0">
                                          <p:val>
                                            <p:strVal val="ppt_h"/>
                                          </p:val>
                                        </p:tav>
                                        <p:tav tm="100000">
                                          <p:val>
                                            <p:strVal val="#ppt_h*0.03759847"/>
                                          </p:val>
                                        </p:tav>
                                      </p:tavLst>
                                    </p:anim>
                                    <p:anim to="" calcmode="lin" valueType="num">
                                      <p:cBhvr>
                                        <p:cTn id="141" dur="500" fill="hold">
                                          <p:stCondLst>
                                            <p:cond delay="0"/>
                                          </p:stCondLst>
                                        </p:cTn>
                                        <p:tgtEl>
                                          <p:spTgt spid="6"/>
                                        </p:tgtEl>
                                        <p:attrNameLst>
                                          <p:attrName>ppt_x</p:attrName>
                                        </p:attrNameLst>
                                      </p:cBhvr>
                                      <p:tavLst>
                                        <p:tav tm="0">
                                          <p:val>
                                            <p:strVal val="ppt_x"/>
                                          </p:val>
                                        </p:tav>
                                        <p:tav tm="100000">
                                          <p:val>
                                            <p:fltVal val="0.06991"/>
                                          </p:val>
                                        </p:tav>
                                      </p:tavLst>
                                    </p:anim>
                                    <p:anim to="" calcmode="lin" valueType="num">
                                      <p:cBhvr>
                                        <p:cTn id="142" dur="500" fill="hold">
                                          <p:stCondLst>
                                            <p:cond delay="0"/>
                                          </p:stCondLst>
                                        </p:cTn>
                                        <p:tgtEl>
                                          <p:spTgt spid="6"/>
                                        </p:tgtEl>
                                        <p:attrNameLst>
                                          <p:attrName>ppt_y</p:attrName>
                                        </p:attrNameLst>
                                      </p:cBhvr>
                                      <p:tavLst>
                                        <p:tav tm="0">
                                          <p:val>
                                            <p:strVal val="ppt_y"/>
                                          </p:val>
                                        </p:tav>
                                        <p:tav tm="100000">
                                          <p:val>
                                            <p:fltVal val="0.27125"/>
                                          </p:val>
                                        </p:tav>
                                      </p:tavLst>
                                    </p:anim>
                                    <p:anim to="" calcmode="lin" valueType="num">
                                      <p:cBhvr>
                                        <p:cTn id="143" dur="500" fill="hold">
                                          <p:stCondLst>
                                            <p:cond delay="0"/>
                                          </p:stCondLst>
                                        </p:cTn>
                                        <p:tgtEl>
                                          <p:spTgt spid="6"/>
                                        </p:tgtEl>
                                        <p:attrNameLst>
                                          <p:attrName>transform.rotation_z</p:attrName>
                                        </p:attrNameLst>
                                      </p:cBhvr>
                                      <p:tavLst>
                                        <p:tav tm="0">
                                          <p:val>
                                            <p:strVal val="ppt_r"/>
                                          </p:val>
                                        </p:tav>
                                        <p:tav tm="100000">
                                          <p:val>
                                            <p:fltVal val="-90"/>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14"/>
                                        </p:tgtEl>
                                        <p:attrNameLst>
                                          <p:attrName>style.visibility</p:attrName>
                                        </p:attrNameLst>
                                      </p:cBhvr>
                                      <p:to>
                                        <p:strVal val="visible"/>
                                      </p:to>
                                    </p:set>
                                    <p:anim calcmode="lin" valueType="num">
                                      <p:cBhvr additive="base">
                                        <p:cTn id="148" dur="500" fill="hold">
                                          <p:stCondLst>
                                            <p:cond delay="0"/>
                                          </p:stCondLst>
                                        </p:cTn>
                                        <p:tgtEl>
                                          <p:spTgt spid="14"/>
                                        </p:tgtEl>
                                        <p:attrNameLst>
                                          <p:attrName>ppt_x</p:attrName>
                                        </p:attrNameLst>
                                      </p:cBhvr>
                                      <p:tavLst>
                                        <p:tav tm="0">
                                          <p:val>
                                            <p:fltVal val="0.5"/>
                                          </p:val>
                                        </p:tav>
                                        <p:tav tm="100000">
                                          <p:val>
                                            <p:fltVal val="0.5"/>
                                          </p:val>
                                        </p:tav>
                                      </p:tavLst>
                                    </p:anim>
                                    <p:anim calcmode="lin" valueType="num">
                                      <p:cBhvr additive="base">
                                        <p:cTn id="149" dur="500" fill="hold">
                                          <p:stCondLst>
                                            <p:cond delay="0"/>
                                          </p:stCondLst>
                                        </p:cTn>
                                        <p:tgtEl>
                                          <p:spTgt spid="14"/>
                                        </p:tgtEl>
                                        <p:attrNameLst>
                                          <p:attrName>ppt_y</p:attrName>
                                        </p:attrNameLst>
                                      </p:cBhvr>
                                      <p:tavLst>
                                        <p:tav tm="0" fmla="0.5-(#ppt_h*1.21)/2*((1.5-1.5*$)^3-(1.5-1.5*$)^2)*8/9">
                                          <p:val>
                                            <p:intVal val="0"/>
                                          </p:val>
                                        </p:tav>
                                        <p:tav tm="100000">
                                          <p:val>
                                            <p:fltVal val="1"/>
                                          </p:val>
                                        </p:tav>
                                      </p:tavLst>
                                    </p:anim>
                                    <p:anim to="" calcmode="lin" valueType="num">
                                      <p:cBhvr>
                                        <p:cTn id="150" dur="500" fill="hold">
                                          <p:stCondLst>
                                            <p:cond delay="0"/>
                                          </p:stCondLst>
                                        </p:cTn>
                                        <p:tgtEl>
                                          <p:spTgt spid="14"/>
                                        </p:tgtEl>
                                        <p:attrNameLst>
                                          <p:attrName>ppt_w</p:attrName>
                                        </p:attrNameLst>
                                      </p:cBhvr>
                                      <p:tavLst>
                                        <p:tav tm="0">
                                          <p:val>
                                            <p:strVal val="#ppt_w"/>
                                          </p:val>
                                        </p:tav>
                                        <p:tav tm="100000">
                                          <p:val>
                                            <p:strVal val="#ppt_w*1.205336"/>
                                          </p:val>
                                        </p:tav>
                                      </p:tavLst>
                                    </p:anim>
                                    <p:anim to="" calcmode="lin" valueType="num">
                                      <p:cBhvr>
                                        <p:cTn id="151" dur="500" fill="hold">
                                          <p:stCondLst>
                                            <p:cond delay="0"/>
                                          </p:stCondLst>
                                        </p:cTn>
                                        <p:tgtEl>
                                          <p:spTgt spid="14"/>
                                        </p:tgtEl>
                                        <p:attrNameLst>
                                          <p:attrName>ppt_h</p:attrName>
                                        </p:attrNameLst>
                                      </p:cBhvr>
                                      <p:tavLst>
                                        <p:tav tm="0" fmla="(#ppt_h*1.21)-(#ppt_h*1.21)*((1.5-1.5*$)^3-(1.5-1.5*$)^2)">
                                          <p:val>
                                            <p:intVal val="0"/>
                                          </p:val>
                                        </p:tav>
                                        <p:tav tm="100000">
                                          <p:val>
                                            <p:fltVal val="1"/>
                                          </p:val>
                                        </p:tav>
                                      </p:tavLst>
                                    </p:anim>
                                    <p:animEffect filter="fade">
                                      <p:cBhvr>
                                        <p:cTn id="152" dur="500">
                                          <p:stCondLst>
                                            <p:cond delay="0"/>
                                          </p:stCondLst>
                                        </p:cTn>
                                        <p:tgtEl>
                                          <p:spTgt spid="14"/>
                                        </p:tgtEl>
                                      </p:cBhvr>
                                    </p:animEffect>
                                    <p:anim to="" calcmode="lin" valueType="num">
                                      <p:cBhvr>
                                        <p:cTn id="153" dur="500" fill="hold">
                                          <p:stCondLst>
                                            <p:cond delay="0"/>
                                          </p:stCondLst>
                                        </p:cTn>
                                        <p:tgtEl>
                                          <p:spTgt spid="14"/>
                                        </p:tgtEl>
                                        <p:attrNameLst>
                                          <p:attrName>transform.rotation_z</p:attrName>
                                        </p:attrNameLst>
                                      </p:cBhvr>
                                      <p:tavLst>
                                        <p:tav tm="0">
                                          <p:val>
                                            <p:fltVal val="90"/>
                                          </p:val>
                                        </p:tav>
                                        <p:tav tm="100000">
                                          <p:val>
                                            <p:strVal val="#ppt_r"/>
                                          </p:val>
                                        </p:tav>
                                      </p:tavLst>
                                    </p:anim>
                                  </p:childTnLst>
                                </p:cTn>
                              </p:par>
                              <p:par>
                                <p:cTn id="154" presetID="0" presetClass="entr" presetSubtype="0" fill="hold" grpId="1" nodeType="withEffect">
                                  <p:stCondLst>
                                    <p:cond delay="0"/>
                                  </p:stCondLst>
                                  <p:childTnLst>
                                    <p:anim to="" calcmode="lin" valueType="num">
                                      <p:cBhvr>
                                        <p:cTn id="155" dur="500" fill="hold">
                                          <p:stCondLst>
                                            <p:cond delay="0"/>
                                          </p:stCondLst>
                                        </p:cTn>
                                        <p:tgtEl>
                                          <p:spTgt spid="13"/>
                                        </p:tgtEl>
                                        <p:attrNameLst>
                                          <p:attrName>ppt_w</p:attrName>
                                        </p:attrNameLst>
                                      </p:cBhvr>
                                      <p:tavLst>
                                        <p:tav tm="0">
                                          <p:val>
                                            <p:strVal val="ppt_w"/>
                                          </p:val>
                                        </p:tav>
                                        <p:tav tm="100000">
                                          <p:val>
                                            <p:strVal val="#ppt_w*1.729303"/>
                                          </p:val>
                                        </p:tav>
                                      </p:tavLst>
                                    </p:anim>
                                    <p:anim to="" calcmode="lin" valueType="num">
                                      <p:cBhvr>
                                        <p:cTn id="156" dur="500" fill="hold">
                                          <p:stCondLst>
                                            <p:cond delay="0"/>
                                          </p:stCondLst>
                                        </p:cTn>
                                        <p:tgtEl>
                                          <p:spTgt spid="13"/>
                                        </p:tgtEl>
                                        <p:attrNameLst>
                                          <p:attrName>ppt_h</p:attrName>
                                        </p:attrNameLst>
                                      </p:cBhvr>
                                      <p:tavLst>
                                        <p:tav tm="0">
                                          <p:val>
                                            <p:strVal val="ppt_h"/>
                                          </p:val>
                                        </p:tav>
                                        <p:tav tm="100000">
                                          <p:val>
                                            <p:strVal val="#ppt_h*1.729303"/>
                                          </p:val>
                                        </p:tav>
                                      </p:tavLst>
                                    </p:anim>
                                    <p:anim to="" calcmode="lin" valueType="num">
                                      <p:cBhvr>
                                        <p:cTn id="157" dur="500" fill="hold">
                                          <p:stCondLst>
                                            <p:cond delay="0"/>
                                          </p:stCondLst>
                                        </p:cTn>
                                        <p:tgtEl>
                                          <p:spTgt spid="13"/>
                                        </p:tgtEl>
                                        <p:attrNameLst>
                                          <p:attrName>ppt_x</p:attrName>
                                        </p:attrNameLst>
                                      </p:cBhvr>
                                      <p:tavLst>
                                        <p:tav tm="0">
                                          <p:val>
                                            <p:strVal val="ppt_x"/>
                                          </p:val>
                                        </p:tav>
                                        <p:tav tm="100000">
                                          <p:val>
                                            <p:fltVal val="0.98014"/>
                                          </p:val>
                                        </p:tav>
                                      </p:tavLst>
                                    </p:anim>
                                    <p:anim to="" calcmode="lin" valueType="num">
                                      <p:cBhvr>
                                        <p:cTn id="158" dur="500" fill="hold">
                                          <p:stCondLst>
                                            <p:cond delay="0"/>
                                          </p:stCondLst>
                                        </p:cTn>
                                        <p:tgtEl>
                                          <p:spTgt spid="13"/>
                                        </p:tgtEl>
                                        <p:attrNameLst>
                                          <p:attrName>ppt_y</p:attrName>
                                        </p:attrNameLst>
                                      </p:cBhvr>
                                      <p:tavLst>
                                        <p:tav tm="0">
                                          <p:val>
                                            <p:strVal val="ppt_y"/>
                                          </p:val>
                                        </p:tav>
                                        <p:tav tm="100000">
                                          <p:val>
                                            <p:fltVal val="0.11591"/>
                                          </p:val>
                                        </p:tav>
                                      </p:tavLst>
                                    </p:anim>
                                    <p:anim to="" calcmode="lin" valueType="num">
                                      <p:cBhvr>
                                        <p:cTn id="159" dur="500" fill="hold">
                                          <p:stCondLst>
                                            <p:cond delay="0"/>
                                          </p:stCondLst>
                                        </p:cTn>
                                        <p:tgtEl>
                                          <p:spTgt spid="13"/>
                                        </p:tgtEl>
                                        <p:attrNameLst>
                                          <p:attrName>transform.rotation_z</p:attrName>
                                        </p:attrNameLst>
                                      </p:cBhvr>
                                      <p:tavLst>
                                        <p:tav tm="0">
                                          <p:val>
                                            <p:strVal val="ppt_r"/>
                                          </p:val>
                                        </p:tav>
                                        <p:tav tm="100000">
                                          <p:val>
                                            <p:fltVal val="90"/>
                                          </p:val>
                                        </p:tav>
                                      </p:tavLst>
                                    </p:anim>
                                  </p:childTnLst>
                                </p:cTn>
                              </p:par>
                              <p:par>
                                <p:cTn id="160" presetID="0" presetClass="entr" presetSubtype="0" fill="hold" grpId="2" nodeType="withEffect">
                                  <p:stCondLst>
                                    <p:cond delay="0"/>
                                  </p:stCondLst>
                                  <p:childTnLst>
                                    <p:anim to="" calcmode="lin" valueType="num">
                                      <p:cBhvr>
                                        <p:cTn id="161" dur="500" fill="hold">
                                          <p:stCondLst>
                                            <p:cond delay="0"/>
                                          </p:stCondLst>
                                        </p:cTn>
                                        <p:tgtEl>
                                          <p:spTgt spid="12"/>
                                        </p:tgtEl>
                                        <p:attrNameLst>
                                          <p:attrName>ppt_w</p:attrName>
                                        </p:attrNameLst>
                                      </p:cBhvr>
                                      <p:tavLst>
                                        <p:tav tm="0">
                                          <p:val>
                                            <p:strVal val="ppt_w"/>
                                          </p:val>
                                        </p:tav>
                                        <p:tav tm="100000">
                                          <p:val>
                                            <p:strVal val="#ppt_w*1.124814"/>
                                          </p:val>
                                        </p:tav>
                                      </p:tavLst>
                                    </p:anim>
                                    <p:anim to="" calcmode="lin" valueType="num">
                                      <p:cBhvr>
                                        <p:cTn id="162" dur="500" fill="hold">
                                          <p:stCondLst>
                                            <p:cond delay="0"/>
                                          </p:stCondLst>
                                        </p:cTn>
                                        <p:tgtEl>
                                          <p:spTgt spid="12"/>
                                        </p:tgtEl>
                                        <p:attrNameLst>
                                          <p:attrName>ppt_h</p:attrName>
                                        </p:attrNameLst>
                                      </p:cBhvr>
                                      <p:tavLst>
                                        <p:tav tm="0">
                                          <p:val>
                                            <p:strVal val="ppt_h"/>
                                          </p:val>
                                        </p:tav>
                                        <p:tav tm="100000">
                                          <p:val>
                                            <p:strVal val="#ppt_h*1.124814"/>
                                          </p:val>
                                        </p:tav>
                                      </p:tavLst>
                                    </p:anim>
                                    <p:anim to="" calcmode="lin" valueType="num">
                                      <p:cBhvr>
                                        <p:cTn id="163" dur="500" fill="hold">
                                          <p:stCondLst>
                                            <p:cond delay="0"/>
                                          </p:stCondLst>
                                        </p:cTn>
                                        <p:tgtEl>
                                          <p:spTgt spid="12"/>
                                        </p:tgtEl>
                                        <p:attrNameLst>
                                          <p:attrName>ppt_x</p:attrName>
                                        </p:attrNameLst>
                                      </p:cBhvr>
                                      <p:tavLst>
                                        <p:tav tm="0">
                                          <p:val>
                                            <p:strVal val="ppt_x"/>
                                          </p:val>
                                        </p:tav>
                                        <p:tav tm="100000">
                                          <p:val>
                                            <p:fltVal val="1.10156"/>
                                          </p:val>
                                        </p:tav>
                                      </p:tavLst>
                                    </p:anim>
                                    <p:anim to="" calcmode="lin" valueType="num">
                                      <p:cBhvr>
                                        <p:cTn id="164" dur="500" fill="hold">
                                          <p:stCondLst>
                                            <p:cond delay="0"/>
                                          </p:stCondLst>
                                        </p:cTn>
                                        <p:tgtEl>
                                          <p:spTgt spid="12"/>
                                        </p:tgtEl>
                                        <p:attrNameLst>
                                          <p:attrName>ppt_y</p:attrName>
                                        </p:attrNameLst>
                                      </p:cBhvr>
                                      <p:tavLst>
                                        <p:tav tm="0">
                                          <p:val>
                                            <p:strVal val="ppt_y"/>
                                          </p:val>
                                        </p:tav>
                                        <p:tav tm="100000">
                                          <p:val>
                                            <p:fltVal val="0.16"/>
                                          </p:val>
                                        </p:tav>
                                      </p:tavLst>
                                    </p:anim>
                                    <p:anim to="" calcmode="lin" valueType="num">
                                      <p:cBhvr>
                                        <p:cTn id="165" dur="500" fill="hold">
                                          <p:stCondLst>
                                            <p:cond delay="0"/>
                                          </p:stCondLst>
                                        </p:cTn>
                                        <p:tgtEl>
                                          <p:spTgt spid="12"/>
                                        </p:tgtEl>
                                        <p:attrNameLst>
                                          <p:attrName>transform.rotation_z</p:attrName>
                                        </p:attrNameLst>
                                      </p:cBhvr>
                                      <p:tavLst>
                                        <p:tav tm="0">
                                          <p:val>
                                            <p:strVal val="ppt_r"/>
                                          </p:val>
                                        </p:tav>
                                        <p:tav tm="100000">
                                          <p:val>
                                            <p:fltVal val="90"/>
                                          </p:val>
                                        </p:tav>
                                      </p:tavLst>
                                    </p:anim>
                                  </p:childTnLst>
                                </p:cTn>
                              </p:par>
                              <p:par>
                                <p:cTn id="166" presetID="0" presetClass="entr" presetSubtype="0" fill="hold" grpId="3" nodeType="withEffect">
                                  <p:stCondLst>
                                    <p:cond delay="0"/>
                                  </p:stCondLst>
                                  <p:childTnLst>
                                    <p:anim to="" calcmode="lin" valueType="num">
                                      <p:cBhvr>
                                        <p:cTn id="167" dur="500" fill="hold">
                                          <p:stCondLst>
                                            <p:cond delay="0"/>
                                          </p:stCondLst>
                                        </p:cTn>
                                        <p:tgtEl>
                                          <p:spTgt spid="11"/>
                                        </p:tgtEl>
                                        <p:attrNameLst>
                                          <p:attrName>ppt_w</p:attrName>
                                        </p:attrNameLst>
                                      </p:cBhvr>
                                      <p:tavLst>
                                        <p:tav tm="0">
                                          <p:val>
                                            <p:strVal val="ppt_w"/>
                                          </p:val>
                                        </p:tav>
                                        <p:tav tm="100000">
                                          <p:val>
                                            <p:strVal val="#ppt_w*0.4030439"/>
                                          </p:val>
                                        </p:tav>
                                      </p:tavLst>
                                    </p:anim>
                                    <p:anim to="" calcmode="lin" valueType="num">
                                      <p:cBhvr>
                                        <p:cTn id="168" dur="500" fill="hold">
                                          <p:stCondLst>
                                            <p:cond delay="0"/>
                                          </p:stCondLst>
                                        </p:cTn>
                                        <p:tgtEl>
                                          <p:spTgt spid="11"/>
                                        </p:tgtEl>
                                        <p:attrNameLst>
                                          <p:attrName>ppt_h</p:attrName>
                                        </p:attrNameLst>
                                      </p:cBhvr>
                                      <p:tavLst>
                                        <p:tav tm="0">
                                          <p:val>
                                            <p:strVal val="ppt_h"/>
                                          </p:val>
                                        </p:tav>
                                        <p:tav tm="100000">
                                          <p:val>
                                            <p:strVal val="#ppt_h*0.4030438"/>
                                          </p:val>
                                        </p:tav>
                                      </p:tavLst>
                                    </p:anim>
                                    <p:anim to="" calcmode="lin" valueType="num">
                                      <p:cBhvr>
                                        <p:cTn id="169" dur="500" fill="hold">
                                          <p:stCondLst>
                                            <p:cond delay="0"/>
                                          </p:stCondLst>
                                        </p:cTn>
                                        <p:tgtEl>
                                          <p:spTgt spid="11"/>
                                        </p:tgtEl>
                                        <p:attrNameLst>
                                          <p:attrName>ppt_x</p:attrName>
                                        </p:attrNameLst>
                                      </p:cBhvr>
                                      <p:tavLst>
                                        <p:tav tm="0">
                                          <p:val>
                                            <p:strVal val="ppt_x"/>
                                          </p:val>
                                        </p:tav>
                                        <p:tav tm="100000">
                                          <p:val>
                                            <p:fltVal val="1.16527"/>
                                          </p:val>
                                        </p:tav>
                                      </p:tavLst>
                                    </p:anim>
                                    <p:anim to="" calcmode="lin" valueType="num">
                                      <p:cBhvr>
                                        <p:cTn id="170" dur="500" fill="hold">
                                          <p:stCondLst>
                                            <p:cond delay="0"/>
                                          </p:stCondLst>
                                        </p:cTn>
                                        <p:tgtEl>
                                          <p:spTgt spid="11"/>
                                        </p:tgtEl>
                                        <p:attrNameLst>
                                          <p:attrName>ppt_y</p:attrName>
                                        </p:attrNameLst>
                                      </p:cBhvr>
                                      <p:tavLst>
                                        <p:tav tm="0">
                                          <p:val>
                                            <p:strVal val="ppt_y"/>
                                          </p:val>
                                        </p:tav>
                                        <p:tav tm="100000">
                                          <p:val>
                                            <p:fltVal val="-0.01224"/>
                                          </p:val>
                                        </p:tav>
                                      </p:tavLst>
                                    </p:anim>
                                    <p:anim to="" calcmode="lin" valueType="num">
                                      <p:cBhvr>
                                        <p:cTn id="171" dur="500" fill="hold">
                                          <p:stCondLst>
                                            <p:cond delay="0"/>
                                          </p:stCondLst>
                                        </p:cTn>
                                        <p:tgtEl>
                                          <p:spTgt spid="11"/>
                                        </p:tgtEl>
                                        <p:attrNameLst>
                                          <p:attrName>transform.rotation_z</p:attrName>
                                        </p:attrNameLst>
                                      </p:cBhvr>
                                      <p:tavLst>
                                        <p:tav tm="0">
                                          <p:val>
                                            <p:strVal val="ppt_r"/>
                                          </p:val>
                                        </p:tav>
                                        <p:tav tm="100000">
                                          <p:val>
                                            <p:fltVal val="90"/>
                                          </p:val>
                                        </p:tav>
                                      </p:tavLst>
                                    </p:anim>
                                  </p:childTnLst>
                                </p:cTn>
                              </p:par>
                              <p:par>
                                <p:cTn id="172" presetID="0" presetClass="entr" presetSubtype="0" fill="hold" grpId="4" nodeType="withEffect">
                                  <p:stCondLst>
                                    <p:cond delay="0"/>
                                  </p:stCondLst>
                                  <p:childTnLst>
                                    <p:anim to="" calcmode="lin" valueType="num">
                                      <p:cBhvr>
                                        <p:cTn id="173" dur="500" fill="hold">
                                          <p:stCondLst>
                                            <p:cond delay="0"/>
                                          </p:stCondLst>
                                        </p:cTn>
                                        <p:tgtEl>
                                          <p:spTgt spid="10"/>
                                        </p:tgtEl>
                                        <p:attrNameLst>
                                          <p:attrName>ppt_w</p:attrName>
                                        </p:attrNameLst>
                                      </p:cBhvr>
                                      <p:tavLst>
                                        <p:tav tm="0">
                                          <p:val>
                                            <p:strVal val="ppt_w"/>
                                          </p:val>
                                        </p:tav>
                                        <p:tav tm="100000">
                                          <p:val>
                                            <p:strVal val="#ppt_w*0.1944332"/>
                                          </p:val>
                                        </p:tav>
                                      </p:tavLst>
                                    </p:anim>
                                    <p:anim to="" calcmode="lin" valueType="num">
                                      <p:cBhvr>
                                        <p:cTn id="174" dur="500" fill="hold">
                                          <p:stCondLst>
                                            <p:cond delay="0"/>
                                          </p:stCondLst>
                                        </p:cTn>
                                        <p:tgtEl>
                                          <p:spTgt spid="10"/>
                                        </p:tgtEl>
                                        <p:attrNameLst>
                                          <p:attrName>ppt_h</p:attrName>
                                        </p:attrNameLst>
                                      </p:cBhvr>
                                      <p:tavLst>
                                        <p:tav tm="0">
                                          <p:val>
                                            <p:strVal val="ppt_h"/>
                                          </p:val>
                                        </p:tav>
                                        <p:tav tm="100000">
                                          <p:val>
                                            <p:strVal val="#ppt_h*0.1944332"/>
                                          </p:val>
                                        </p:tav>
                                      </p:tavLst>
                                    </p:anim>
                                    <p:anim to="" calcmode="lin" valueType="num">
                                      <p:cBhvr>
                                        <p:cTn id="175" dur="500" fill="hold">
                                          <p:stCondLst>
                                            <p:cond delay="0"/>
                                          </p:stCondLst>
                                        </p:cTn>
                                        <p:tgtEl>
                                          <p:spTgt spid="10"/>
                                        </p:tgtEl>
                                        <p:attrNameLst>
                                          <p:attrName>ppt_x</p:attrName>
                                        </p:attrNameLst>
                                      </p:cBhvr>
                                      <p:tavLst>
                                        <p:tav tm="0">
                                          <p:val>
                                            <p:strVal val="ppt_x"/>
                                          </p:val>
                                        </p:tav>
                                        <p:tav tm="100000">
                                          <p:val>
                                            <p:fltVal val="1.34891"/>
                                          </p:val>
                                        </p:tav>
                                      </p:tavLst>
                                    </p:anim>
                                    <p:anim to="" calcmode="lin" valueType="num">
                                      <p:cBhvr>
                                        <p:cTn id="176" dur="500" fill="hold">
                                          <p:stCondLst>
                                            <p:cond delay="0"/>
                                          </p:stCondLst>
                                        </p:cTn>
                                        <p:tgtEl>
                                          <p:spTgt spid="10"/>
                                        </p:tgtEl>
                                        <p:attrNameLst>
                                          <p:attrName>ppt_y</p:attrName>
                                        </p:attrNameLst>
                                      </p:cBhvr>
                                      <p:tavLst>
                                        <p:tav tm="0">
                                          <p:val>
                                            <p:strVal val="ppt_y"/>
                                          </p:val>
                                        </p:tav>
                                        <p:tav tm="100000">
                                          <p:val>
                                            <p:fltVal val="-0.44945"/>
                                          </p:val>
                                        </p:tav>
                                      </p:tavLst>
                                    </p:anim>
                                    <p:anim to="" calcmode="lin" valueType="num">
                                      <p:cBhvr>
                                        <p:cTn id="177" dur="500" fill="hold">
                                          <p:stCondLst>
                                            <p:cond delay="0"/>
                                          </p:stCondLst>
                                        </p:cTn>
                                        <p:tgtEl>
                                          <p:spTgt spid="10"/>
                                        </p:tgtEl>
                                        <p:attrNameLst>
                                          <p:attrName>transform.rotation_z</p:attrName>
                                        </p:attrNameLst>
                                      </p:cBhvr>
                                      <p:tavLst>
                                        <p:tav tm="0">
                                          <p:val>
                                            <p:strVal val="ppt_r"/>
                                          </p:val>
                                        </p:tav>
                                        <p:tav tm="100000">
                                          <p:val>
                                            <p:fltVal val="0"/>
                                          </p:val>
                                        </p:tav>
                                      </p:tavLst>
                                    </p:anim>
                                  </p:childTnLst>
                                </p:cTn>
                              </p:par>
                              <p:par>
                                <p:cTn id="178" presetID="0" presetClass="entr" presetSubtype="0" fill="hold" grpId="5" nodeType="withEffect">
                                  <p:stCondLst>
                                    <p:cond delay="0"/>
                                  </p:stCondLst>
                                  <p:childTnLst>
                                    <p:anim to="" calcmode="lin" valueType="num">
                                      <p:cBhvr>
                                        <p:cTn id="179" dur="500" fill="hold">
                                          <p:stCondLst>
                                            <p:cond delay="0"/>
                                          </p:stCondLst>
                                        </p:cTn>
                                        <p:tgtEl>
                                          <p:spTgt spid="9"/>
                                        </p:tgtEl>
                                        <p:attrNameLst>
                                          <p:attrName>ppt_w</p:attrName>
                                        </p:attrNameLst>
                                      </p:cBhvr>
                                      <p:tavLst>
                                        <p:tav tm="0">
                                          <p:val>
                                            <p:strVal val="ppt_w"/>
                                          </p:val>
                                        </p:tav>
                                        <p:tav tm="100000">
                                          <p:val>
                                            <p:strVal val="#ppt_w*0.1101892"/>
                                          </p:val>
                                        </p:tav>
                                      </p:tavLst>
                                    </p:anim>
                                    <p:anim to="" calcmode="lin" valueType="num">
                                      <p:cBhvr>
                                        <p:cTn id="180" dur="500" fill="hold">
                                          <p:stCondLst>
                                            <p:cond delay="0"/>
                                          </p:stCondLst>
                                        </p:cTn>
                                        <p:tgtEl>
                                          <p:spTgt spid="9"/>
                                        </p:tgtEl>
                                        <p:attrNameLst>
                                          <p:attrName>ppt_h</p:attrName>
                                        </p:attrNameLst>
                                      </p:cBhvr>
                                      <p:tavLst>
                                        <p:tav tm="0">
                                          <p:val>
                                            <p:strVal val="ppt_h"/>
                                          </p:val>
                                        </p:tav>
                                        <p:tav tm="100000">
                                          <p:val>
                                            <p:strVal val="#ppt_h*0.1101892"/>
                                          </p:val>
                                        </p:tav>
                                      </p:tavLst>
                                    </p:anim>
                                    <p:anim to="" calcmode="lin" valueType="num">
                                      <p:cBhvr>
                                        <p:cTn id="181" dur="500" fill="hold">
                                          <p:stCondLst>
                                            <p:cond delay="0"/>
                                          </p:stCondLst>
                                        </p:cTn>
                                        <p:tgtEl>
                                          <p:spTgt spid="9"/>
                                        </p:tgtEl>
                                        <p:attrNameLst>
                                          <p:attrName>ppt_x</p:attrName>
                                        </p:attrNameLst>
                                      </p:cBhvr>
                                      <p:tavLst>
                                        <p:tav tm="0">
                                          <p:val>
                                            <p:strVal val="ppt_x"/>
                                          </p:val>
                                        </p:tav>
                                        <p:tav tm="100000">
                                          <p:val>
                                            <p:fltVal val="1.26547"/>
                                          </p:val>
                                        </p:tav>
                                      </p:tavLst>
                                    </p:anim>
                                    <p:anim to="" calcmode="lin" valueType="num">
                                      <p:cBhvr>
                                        <p:cTn id="182" dur="500" fill="hold">
                                          <p:stCondLst>
                                            <p:cond delay="0"/>
                                          </p:stCondLst>
                                        </p:cTn>
                                        <p:tgtEl>
                                          <p:spTgt spid="9"/>
                                        </p:tgtEl>
                                        <p:attrNameLst>
                                          <p:attrName>ppt_y</p:attrName>
                                        </p:attrNameLst>
                                      </p:cBhvr>
                                      <p:tavLst>
                                        <p:tav tm="0">
                                          <p:val>
                                            <p:strVal val="ppt_y"/>
                                          </p:val>
                                        </p:tav>
                                        <p:tav tm="100000">
                                          <p:val>
                                            <p:fltVal val="-0.47129"/>
                                          </p:val>
                                        </p:tav>
                                      </p:tavLst>
                                    </p:anim>
                                    <p:anim to="" calcmode="lin" valueType="num">
                                      <p:cBhvr>
                                        <p:cTn id="183" dur="500" fill="hold">
                                          <p:stCondLst>
                                            <p:cond delay="0"/>
                                          </p:stCondLst>
                                        </p:cTn>
                                        <p:tgtEl>
                                          <p:spTgt spid="9"/>
                                        </p:tgtEl>
                                        <p:attrNameLst>
                                          <p:attrName>transform.rotation_z</p:attrName>
                                        </p:attrNameLst>
                                      </p:cBhvr>
                                      <p:tavLst>
                                        <p:tav tm="0">
                                          <p:val>
                                            <p:strVal val="ppt_r"/>
                                          </p:val>
                                        </p:tav>
                                        <p:tav tm="100000">
                                          <p:val>
                                            <p:fltVal val="0"/>
                                          </p:val>
                                        </p:tav>
                                      </p:tavLst>
                                    </p:anim>
                                  </p:childTnLst>
                                </p:cTn>
                              </p:par>
                              <p:par>
                                <p:cTn id="184" presetID="0" presetClass="entr" presetSubtype="0" fill="hold" grpId="6" nodeType="withEffect">
                                  <p:stCondLst>
                                    <p:cond delay="0"/>
                                  </p:stCondLst>
                                  <p:childTnLst>
                                    <p:anim to="" calcmode="lin" valueType="num">
                                      <p:cBhvr>
                                        <p:cTn id="185" dur="500" fill="hold">
                                          <p:stCondLst>
                                            <p:cond delay="0"/>
                                          </p:stCondLst>
                                        </p:cTn>
                                        <p:tgtEl>
                                          <p:spTgt spid="6"/>
                                        </p:tgtEl>
                                        <p:attrNameLst>
                                          <p:attrName>ppt_w</p:attrName>
                                        </p:attrNameLst>
                                      </p:cBhvr>
                                      <p:tavLst>
                                        <p:tav tm="0">
                                          <p:val>
                                            <p:strVal val="ppt_w"/>
                                          </p:val>
                                        </p:tav>
                                        <p:tav tm="100000">
                                          <p:val>
                                            <p:strVal val="#ppt_w*0.0453188"/>
                                          </p:val>
                                        </p:tav>
                                      </p:tavLst>
                                    </p:anim>
                                    <p:anim to="" calcmode="lin" valueType="num">
                                      <p:cBhvr>
                                        <p:cTn id="186" dur="500" fill="hold">
                                          <p:stCondLst>
                                            <p:cond delay="0"/>
                                          </p:stCondLst>
                                        </p:cTn>
                                        <p:tgtEl>
                                          <p:spTgt spid="6"/>
                                        </p:tgtEl>
                                        <p:attrNameLst>
                                          <p:attrName>ppt_h</p:attrName>
                                        </p:attrNameLst>
                                      </p:cBhvr>
                                      <p:tavLst>
                                        <p:tav tm="0">
                                          <p:val>
                                            <p:strVal val="ppt_h"/>
                                          </p:val>
                                        </p:tav>
                                        <p:tav tm="100000">
                                          <p:val>
                                            <p:strVal val="#ppt_h*0.04531879"/>
                                          </p:val>
                                        </p:tav>
                                      </p:tavLst>
                                    </p:anim>
                                    <p:anim to="" calcmode="lin" valueType="num">
                                      <p:cBhvr>
                                        <p:cTn id="187" dur="500" fill="hold">
                                          <p:stCondLst>
                                            <p:cond delay="0"/>
                                          </p:stCondLst>
                                        </p:cTn>
                                        <p:tgtEl>
                                          <p:spTgt spid="6"/>
                                        </p:tgtEl>
                                        <p:attrNameLst>
                                          <p:attrName>ppt_x</p:attrName>
                                        </p:attrNameLst>
                                      </p:cBhvr>
                                      <p:tavLst>
                                        <p:tav tm="0">
                                          <p:val>
                                            <p:strVal val="ppt_x"/>
                                          </p:val>
                                        </p:tav>
                                        <p:tav tm="100000">
                                          <p:val>
                                            <p:fltVal val="1.23177"/>
                                          </p:val>
                                        </p:tav>
                                      </p:tavLst>
                                    </p:anim>
                                    <p:anim to="" calcmode="lin" valueType="num">
                                      <p:cBhvr>
                                        <p:cTn id="188" dur="500" fill="hold">
                                          <p:stCondLst>
                                            <p:cond delay="0"/>
                                          </p:stCondLst>
                                        </p:cTn>
                                        <p:tgtEl>
                                          <p:spTgt spid="6"/>
                                        </p:tgtEl>
                                        <p:attrNameLst>
                                          <p:attrName>ppt_y</p:attrName>
                                        </p:attrNameLst>
                                      </p:cBhvr>
                                      <p:tavLst>
                                        <p:tav tm="0">
                                          <p:val>
                                            <p:strVal val="ppt_y"/>
                                          </p:val>
                                        </p:tav>
                                        <p:tav tm="100000">
                                          <p:val>
                                            <p:fltVal val="-0.48984"/>
                                          </p:val>
                                        </p:tav>
                                      </p:tavLst>
                                    </p:anim>
                                    <p:anim to="" calcmode="lin" valueType="num">
                                      <p:cBhvr>
                                        <p:cTn id="189" dur="500" fill="hold">
                                          <p:stCondLst>
                                            <p:cond delay="0"/>
                                          </p:stCondLst>
                                        </p:cTn>
                                        <p:tgtEl>
                                          <p:spTgt spid="6"/>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P spid="6" grpId="4"/>
      <p:bldP spid="6" grpId="5"/>
      <p:bldP spid="6" grpId="6"/>
      <p:bldP spid="9" grpId="0"/>
      <p:bldP spid="9" grpId="1"/>
      <p:bldP spid="9" grpId="2"/>
      <p:bldP spid="9" grpId="3"/>
      <p:bldP spid="9" grpId="4"/>
      <p:bldP spid="9" grpId="5"/>
      <p:bldP spid="10" grpId="0"/>
      <p:bldP spid="10" grpId="1"/>
      <p:bldP spid="10" grpId="2"/>
      <p:bldP spid="10" grpId="3"/>
      <p:bldP spid="10" grpId="4"/>
      <p:bldP spid="11" grpId="0"/>
      <p:bldP spid="11" grpId="1"/>
      <p:bldP spid="11" grpId="2"/>
      <p:bldP spid="11" grpId="3"/>
      <p:bldP spid="12" grpId="0"/>
      <p:bldP spid="12" grpId="1"/>
      <p:bldP spid="12" grpId="2"/>
      <p:bldP spid="13" grpId="0"/>
      <p:bldP spid="13" grpId="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10795">
              <a:lnSpc>
                <a:spcPts val="1405"/>
              </a:lnSpc>
            </a:pPr>
            <a:fld id="{BB962C8B-B14F-4D97-AF65-F5344CB8AC3E}" type="datetime1">
              <a:rPr lang="zh-CN" altLang="en-US" spc="-4" dirty="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10795">
              <a:lnSpc>
                <a:spcPts val="1405"/>
              </a:lnSpc>
            </a:pPr>
            <a:r>
              <a:rPr spc="-9" dirty="0"/>
              <a:t>嘎子</a:t>
            </a:r>
          </a:p>
        </p:txBody>
      </p:sp>
      <p:sp>
        <p:nvSpPr>
          <p:cNvPr id="5" name="灯片编号占位符 4"/>
          <p:cNvSpPr>
            <a:spLocks noGrp="1"/>
          </p:cNvSpPr>
          <p:nvPr>
            <p:ph type="sldNum" sz="quarter" idx="12"/>
          </p:nvPr>
        </p:nvSpPr>
        <p:spPr/>
        <p:txBody>
          <a:bodyPr/>
          <a:lstStyle/>
          <a:p>
            <a:pPr marL="21590">
              <a:lnSpc>
                <a:spcPts val="1405"/>
              </a:lnSpc>
            </a:pPr>
            <a:fld id="{81D60167-4931-47E6-BA6A-407CBD079E47}" type="slidenum">
              <a:rPr spc="-4" dirty="0"/>
              <a:t>7</a:t>
            </a:fld>
            <a:endParaRPr spc="-4" dirty="0"/>
          </a:p>
        </p:txBody>
      </p:sp>
      <p:sp>
        <p:nvSpPr>
          <p:cNvPr id="2" name="标题 1"/>
          <p:cNvSpPr>
            <a:spLocks noGrp="1"/>
          </p:cNvSpPr>
          <p:nvPr>
            <p:ph type="title"/>
          </p:nvPr>
        </p:nvSpPr>
        <p:spPr/>
        <p:txBody>
          <a:bodyPr>
            <a:normAutofit fontScale="90000"/>
          </a:bodyPr>
          <a:lstStyle/>
          <a:p>
            <a:r>
              <a:rPr lang="en-US" altLang="zh-CN">
                <a:sym typeface="+mn-ea"/>
              </a:rPr>
              <a:t>1. Why——</a:t>
            </a:r>
            <a:r>
              <a:rPr lang="zh-CN" altLang="en-US">
                <a:sym typeface="+mn-ea"/>
              </a:rPr>
              <a:t>为啥离了离散模型你的学术生涯就到头了</a:t>
            </a:r>
          </a:p>
        </p:txBody>
      </p:sp>
      <p:sp>
        <p:nvSpPr>
          <p:cNvPr id="7" name="文本占位符 6"/>
          <p:cNvSpPr>
            <a:spLocks noGrp="1"/>
          </p:cNvSpPr>
          <p:nvPr>
            <p:ph type="body" sz="quarter" idx="13"/>
          </p:nvPr>
        </p:nvSpPr>
        <p:spPr/>
        <p:txBody>
          <a:bodyPr/>
          <a:lstStyle/>
          <a:p>
            <a:endParaRPr lang="zh-CN" altLang="en-US" dirty="0"/>
          </a:p>
        </p:txBody>
      </p:sp>
      <p:pic>
        <p:nvPicPr>
          <p:cNvPr id="4" name="内容占位符 3"/>
          <p:cNvPicPr>
            <a:picLocks noGrp="1" noChangeAspect="1"/>
          </p:cNvPicPr>
          <p:nvPr>
            <p:ph idx="4294967295"/>
            <p:custDataLst>
              <p:tags r:id="rId2"/>
            </p:custDataLst>
          </p:nvPr>
        </p:nvPicPr>
        <p:blipFill>
          <a:blip r:embed="rId6"/>
          <a:stretch>
            <a:fillRect/>
          </a:stretch>
        </p:blipFill>
        <p:spPr>
          <a:xfrm>
            <a:off x="9144000" y="3226873"/>
            <a:ext cx="5006975" cy="3667125"/>
          </a:xfrm>
          <a:prstGeom prst="rect">
            <a:avLst/>
          </a:prstGeom>
        </p:spPr>
      </p:pic>
      <p:sp>
        <p:nvSpPr>
          <p:cNvPr id="8" name="object 3">
            <a:extLst>
              <a:ext uri="{FF2B5EF4-FFF2-40B4-BE49-F238E27FC236}">
                <a16:creationId xmlns:a16="http://schemas.microsoft.com/office/drawing/2014/main" id="{408312AA-D457-4B9A-87CE-A10B5E4068E1}"/>
              </a:ext>
            </a:extLst>
          </p:cNvPr>
          <p:cNvSpPr/>
          <p:nvPr>
            <p:custDataLst>
              <p:tags r:id="rId3"/>
            </p:custDataLst>
          </p:nvPr>
        </p:nvSpPr>
        <p:spPr>
          <a:xfrm>
            <a:off x="9144000" y="0"/>
            <a:ext cx="5356082" cy="3226873"/>
          </a:xfrm>
          <a:prstGeom prst="rect">
            <a:avLst/>
          </a:prstGeom>
          <a:blipFill>
            <a:blip r:embed="rId7" cstate="print"/>
            <a:stretch>
              <a:fillRect/>
            </a:stretch>
          </a:blipFill>
        </p:spPr>
        <p:txBody>
          <a:bodyPr wrap="square" lIns="0" tIns="0" rIns="0" bIns="0" rtlCol="0"/>
          <a:lstStyle/>
          <a:p>
            <a:endParaRPr sz="154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stCondLst>
                                            <p:cond delay="0"/>
                                          </p:stCondLst>
                                        </p:cTn>
                                        <p:tgtEl>
                                          <p:spTgt spid="8"/>
                                        </p:tgtEl>
                                        <p:attrNameLst>
                                          <p:attrName>ppt_x</p:attrName>
                                        </p:attrNameLst>
                                      </p:cBhvr>
                                      <p:tavLst>
                                        <p:tav tm="0">
                                          <p:val>
                                            <p:fltVal val="0.46013"/>
                                          </p:val>
                                        </p:tav>
                                        <p:tav tm="100000">
                                          <p:val>
                                            <p:fltVal val="0.46013"/>
                                          </p:val>
                                        </p:tav>
                                      </p:tavLst>
                                    </p:anim>
                                    <p:anim calcmode="lin" valueType="num">
                                      <p:cBhvr additive="base">
                                        <p:cTn id="8" dur="500" fill="hold">
                                          <p:stCondLst>
                                            <p:cond delay="0"/>
                                          </p:stCondLst>
                                        </p:cTn>
                                        <p:tgtEl>
                                          <p:spTgt spid="8"/>
                                        </p:tgtEl>
                                        <p:attrNameLst>
                                          <p:attrName>ppt_y</p:attrName>
                                        </p:attrNameLst>
                                      </p:cBhvr>
                                      <p:tavLst>
                                        <p:tav tm="0">
                                          <p:val>
                                            <p:fltVal val="0.5"/>
                                          </p:val>
                                        </p:tav>
                                        <p:tav tm="100000">
                                          <p:val>
                                            <p:fltVal val="0.5"/>
                                          </p:val>
                                        </p:tav>
                                      </p:tavLst>
                                    </p:anim>
                                    <p:anim to="" calcmode="lin" valueType="num">
                                      <p:cBhvr>
                                        <p:cTn id="9" dur="500" fill="hold">
                                          <p:stCondLst>
                                            <p:cond delay="0"/>
                                          </p:stCondLst>
                                        </p:cTn>
                                        <p:tgtEl>
                                          <p:spTgt spid="8"/>
                                        </p:tgtEl>
                                        <p:attrNameLst>
                                          <p:attrName>ppt_w</p:attrName>
                                        </p:attrNameLst>
                                      </p:cBhvr>
                                      <p:tavLst>
                                        <p:tav tm="0">
                                          <p:val>
                                            <p:strVal val="#ppt_w*2"/>
                                          </p:val>
                                        </p:tav>
                                        <p:tav tm="100000">
                                          <p:val>
                                            <p:strVal val="#ppt_w*1.117349"/>
                                          </p:val>
                                        </p:tav>
                                      </p:tavLst>
                                    </p:anim>
                                    <p:anim to="" calcmode="lin" valueType="num">
                                      <p:cBhvr>
                                        <p:cTn id="10" dur="500" fill="hold">
                                          <p:stCondLst>
                                            <p:cond delay="0"/>
                                          </p:stCondLst>
                                        </p:cTn>
                                        <p:tgtEl>
                                          <p:spTgt spid="8"/>
                                        </p:tgtEl>
                                        <p:attrNameLst>
                                          <p:attrName>ppt_h</p:attrName>
                                        </p:attrNameLst>
                                      </p:cBhvr>
                                      <p:tavLst>
                                        <p:tav tm="0">
                                          <p:val>
                                            <p:strVal val="#ppt_h*2"/>
                                          </p:val>
                                        </p:tav>
                                        <p:tav tm="100000">
                                          <p:val>
                                            <p:strVal val="#ppt_h*1.117349"/>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stCondLst>
                                            <p:cond delay="0"/>
                                          </p:stCondLst>
                                        </p:cTn>
                                        <p:tgtEl>
                                          <p:spTgt spid="4"/>
                                        </p:tgtEl>
                                        <p:attrNameLst>
                                          <p:attrName>ppt_x</p:attrName>
                                        </p:attrNameLst>
                                      </p:cBhvr>
                                      <p:tavLst>
                                        <p:tav tm="0">
                                          <p:val>
                                            <p:fltVal val="0.5"/>
                                          </p:val>
                                        </p:tav>
                                        <p:tav tm="100000">
                                          <p:val>
                                            <p:fltVal val="0.5"/>
                                          </p:val>
                                        </p:tav>
                                      </p:tavLst>
                                    </p:anim>
                                    <p:anim calcmode="lin" valueType="num">
                                      <p:cBhvr additive="base">
                                        <p:cTn id="16" dur="500" fill="hold">
                                          <p:stCondLst>
                                            <p:cond delay="0"/>
                                          </p:stCondLst>
                                        </p:cTn>
                                        <p:tgtEl>
                                          <p:spTgt spid="4"/>
                                        </p:tgtEl>
                                        <p:attrNameLst>
                                          <p:attrName>ppt_y</p:attrName>
                                        </p:attrNameLst>
                                      </p:cBhvr>
                                      <p:tavLst>
                                        <p:tav tm="0">
                                          <p:val>
                                            <p:fltVal val="1.5"/>
                                          </p:val>
                                        </p:tav>
                                        <p:tav tm="100000">
                                          <p:val>
                                            <p:fltVal val="0.5"/>
                                          </p:val>
                                        </p:tav>
                                      </p:tavLst>
                                    </p:anim>
                                    <p:anim to="" calcmode="lin" valueType="num">
                                      <p:cBhvr>
                                        <p:cTn id="17" dur="500" fill="hold">
                                          <p:stCondLst>
                                            <p:cond delay="0"/>
                                          </p:stCondLst>
                                        </p:cTn>
                                        <p:tgtEl>
                                          <p:spTgt spid="4"/>
                                        </p:tgtEl>
                                        <p:attrNameLst>
                                          <p:attrName>ppt_w</p:attrName>
                                        </p:attrNameLst>
                                      </p:cBhvr>
                                      <p:tavLst>
                                        <p:tav tm="0">
                                          <p:val>
                                            <p:intVal val="0"/>
                                          </p:val>
                                        </p:tav>
                                        <p:tav tm="50000">
                                          <p:val>
                                            <p:strVal val="#ppt_w*1.2 *1.340894"/>
                                          </p:val>
                                        </p:tav>
                                        <p:tav tm="100000">
                                          <p:val>
                                            <p:strVal val="#ppt_w*1.340894"/>
                                          </p:val>
                                        </p:tav>
                                      </p:tavLst>
                                    </p:anim>
                                    <p:anim to="" calcmode="lin" valueType="num">
                                      <p:cBhvr>
                                        <p:cTn id="18" dur="500" fill="hold">
                                          <p:stCondLst>
                                            <p:cond delay="0"/>
                                          </p:stCondLst>
                                        </p:cTn>
                                        <p:tgtEl>
                                          <p:spTgt spid="4"/>
                                        </p:tgtEl>
                                        <p:attrNameLst>
                                          <p:attrName>ppt_h</p:attrName>
                                        </p:attrNameLst>
                                      </p:cBhvr>
                                      <p:tavLst>
                                        <p:tav tm="0">
                                          <p:val>
                                            <p:intVal val="0"/>
                                          </p:val>
                                        </p:tav>
                                        <p:tav tm="50000">
                                          <p:val>
                                            <p:strVal val="#ppt_h*1.2*1.340894"/>
                                          </p:val>
                                        </p:tav>
                                        <p:tav tm="100000">
                                          <p:val>
                                            <p:strVal val="#ppt_h*1.340894"/>
                                          </p:val>
                                        </p:tav>
                                      </p:tavLst>
                                    </p:anim>
                                  </p:childTnLst>
                                </p:cTn>
                              </p:par>
                              <p:par>
                                <p:cTn id="19" presetID="0" presetClass="entr" presetSubtype="0" fill="hold" grpId="1" nodeType="withEffect">
                                  <p:stCondLst>
                                    <p:cond delay="0"/>
                                  </p:stCondLst>
                                  <p:childTnLst>
                                    <p:anim to="" calcmode="lin" valueType="num">
                                      <p:cBhvr>
                                        <p:cTn id="20" dur="500" fill="hold">
                                          <p:stCondLst>
                                            <p:cond delay="0"/>
                                          </p:stCondLst>
                                        </p:cTn>
                                        <p:tgtEl>
                                          <p:spTgt spid="8"/>
                                        </p:tgtEl>
                                        <p:attrNameLst>
                                          <p:attrName>ppt_w</p:attrName>
                                        </p:attrNameLst>
                                      </p:cBhvr>
                                      <p:tavLst>
                                        <p:tav tm="0">
                                          <p:val>
                                            <p:strVal val="ppt_w"/>
                                          </p:val>
                                        </p:tav>
                                        <p:tav tm="100000">
                                          <p:val>
                                            <p:strVal val="#ppt_w*1.498247"/>
                                          </p:val>
                                        </p:tav>
                                      </p:tavLst>
                                    </p:anim>
                                    <p:anim to="" calcmode="lin" valueType="num">
                                      <p:cBhvr>
                                        <p:cTn id="21" dur="500" fill="hold">
                                          <p:stCondLst>
                                            <p:cond delay="0"/>
                                          </p:stCondLst>
                                        </p:cTn>
                                        <p:tgtEl>
                                          <p:spTgt spid="8"/>
                                        </p:tgtEl>
                                        <p:attrNameLst>
                                          <p:attrName>ppt_h</p:attrName>
                                        </p:attrNameLst>
                                      </p:cBhvr>
                                      <p:tavLst>
                                        <p:tav tm="0">
                                          <p:val>
                                            <p:strVal val="ppt_h"/>
                                          </p:val>
                                        </p:tav>
                                        <p:tav tm="100000">
                                          <p:val>
                                            <p:strVal val="#ppt_h*1.498247"/>
                                          </p:val>
                                        </p:tav>
                                      </p:tavLst>
                                    </p:anim>
                                    <p:anim to="" calcmode="lin" valueType="num">
                                      <p:cBhvr>
                                        <p:cTn id="22" dur="500" fill="hold">
                                          <p:stCondLst>
                                            <p:cond delay="0"/>
                                          </p:stCondLst>
                                        </p:cTn>
                                        <p:tgtEl>
                                          <p:spTgt spid="8"/>
                                        </p:tgtEl>
                                        <p:attrNameLst>
                                          <p:attrName>ppt_x</p:attrName>
                                        </p:attrNameLst>
                                      </p:cBhvr>
                                      <p:tavLst>
                                        <p:tav tm="0">
                                          <p:val>
                                            <p:strVal val="ppt_x"/>
                                          </p:val>
                                        </p:tav>
                                        <p:tav tm="100000">
                                          <p:val>
                                            <p:fltVal val="0.57168"/>
                                          </p:val>
                                        </p:tav>
                                      </p:tavLst>
                                    </p:anim>
                                    <p:anim to="" calcmode="lin" valueType="num">
                                      <p:cBhvr>
                                        <p:cTn id="23" dur="500" fill="hold">
                                          <p:stCondLst>
                                            <p:cond delay="0"/>
                                          </p:stCondLst>
                                        </p:cTn>
                                        <p:tgtEl>
                                          <p:spTgt spid="8"/>
                                        </p:tgtEl>
                                        <p:attrNameLst>
                                          <p:attrName>ppt_y</p:attrName>
                                        </p:attrNameLst>
                                      </p:cBhvr>
                                      <p:tavLst>
                                        <p:tav tm="0">
                                          <p:val>
                                            <p:strVal val="ppt_y"/>
                                          </p:val>
                                        </p:tav>
                                        <p:tav tm="100000">
                                          <p:val>
                                            <p:fltVal val="-0.21099"/>
                                          </p:val>
                                        </p:tav>
                                      </p:tavLst>
                                    </p:anim>
                                    <p:anim to="" calcmode="lin" valueType="num">
                                      <p:cBhvr>
                                        <p:cTn id="24" dur="500" fill="hold">
                                          <p:stCondLst>
                                            <p:cond delay="0"/>
                                          </p:stCondLst>
                                        </p:cTn>
                                        <p:tgtEl>
                                          <p:spTgt spid="8"/>
                                        </p:tgtEl>
                                        <p:attrNameLst>
                                          <p:attrName>transform.rotation_z</p:attrName>
                                        </p:attrNameLst>
                                      </p:cBhvr>
                                      <p:tavLst>
                                        <p:tav tm="0">
                                          <p:val>
                                            <p:strVal val="ppt_r"/>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10795">
              <a:lnSpc>
                <a:spcPts val="1405"/>
              </a:lnSpc>
            </a:pPr>
            <a:fld id="{BB962C8B-B14F-4D97-AF65-F5344CB8AC3E}" type="datetime1">
              <a:rPr lang="zh-CN" altLang="en-US" spc="-4" dirty="0">
                <a:latin typeface="宋体" panose="02010600030101010101" pitchFamily="2" charset="-122"/>
                <a:cs typeface="宋体" panose="02010600030101010101" pitchFamily="2" charset="-122"/>
              </a:rPr>
              <a:t>2020/3/11</a:t>
            </a:fld>
            <a:endParaRPr spc="-4" dirty="0">
              <a:latin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10795">
              <a:lnSpc>
                <a:spcPts val="1405"/>
              </a:lnSpc>
            </a:pPr>
            <a:r>
              <a:rPr spc="-9" dirty="0"/>
              <a:t>嘎子</a:t>
            </a:r>
          </a:p>
        </p:txBody>
      </p:sp>
      <p:sp>
        <p:nvSpPr>
          <p:cNvPr id="4" name="灯片编号占位符 3"/>
          <p:cNvSpPr>
            <a:spLocks noGrp="1"/>
          </p:cNvSpPr>
          <p:nvPr>
            <p:ph type="sldNum" sz="quarter" idx="12"/>
          </p:nvPr>
        </p:nvSpPr>
        <p:spPr/>
        <p:txBody>
          <a:bodyPr/>
          <a:lstStyle/>
          <a:p>
            <a:pPr marL="21590">
              <a:lnSpc>
                <a:spcPts val="1405"/>
              </a:lnSpc>
            </a:pPr>
            <a:fld id="{81D60167-4931-47E6-BA6A-407CBD079E47}" type="slidenum">
              <a:rPr spc="-4" dirty="0"/>
              <a:t>8</a:t>
            </a:fld>
            <a:endParaRPr spc="-4" dirty="0"/>
          </a:p>
        </p:txBody>
      </p:sp>
      <p:sp>
        <p:nvSpPr>
          <p:cNvPr id="2" name="标题 1"/>
          <p:cNvSpPr>
            <a:spLocks noGrp="1"/>
          </p:cNvSpPr>
          <p:nvPr>
            <p:ph type="title"/>
          </p:nvPr>
        </p:nvSpPr>
        <p:spPr/>
        <p:txBody>
          <a:bodyPr/>
          <a:lstStyle/>
          <a:p>
            <a:r>
              <a:rPr lang="en-US" altLang="zh-CN"/>
              <a:t>what</a:t>
            </a:r>
            <a:r>
              <a:t>离散？</a:t>
            </a:r>
          </a:p>
        </p:txBody>
      </p:sp>
      <p:sp>
        <p:nvSpPr>
          <p:cNvPr id="7" name="文本占位符 6"/>
          <p:cNvSpPr>
            <a:spLocks noGrp="1"/>
          </p:cNvSpPr>
          <p:nvPr>
            <p:ph type="body" sz="quarter" idx="13"/>
          </p:nvPr>
        </p:nvSpPr>
        <p:spPr/>
        <p:txBody>
          <a:bodyPr/>
          <a:lstStyle/>
          <a:p>
            <a:endParaRPr lang="zh-CN" altLang="en-US"/>
          </a:p>
        </p:txBody>
      </p:sp>
      <p:pic>
        <p:nvPicPr>
          <p:cNvPr id="6" name="内容占位符 5"/>
          <p:cNvPicPr>
            <a:picLocks noGrp="1" noChangeAspect="1"/>
          </p:cNvPicPr>
          <p:nvPr>
            <p:ph idx="4294967295"/>
          </p:nvPr>
        </p:nvPicPr>
        <p:blipFill>
          <a:blip r:embed="rId4"/>
          <a:stretch>
            <a:fillRect/>
          </a:stretch>
        </p:blipFill>
        <p:spPr>
          <a:xfrm>
            <a:off x="842010" y="1731010"/>
            <a:ext cx="7578725" cy="45212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2020/3/11</a:t>
            </a:fld>
            <a:endParaRPr lang="zh-CN" altLang="en-US"/>
          </a:p>
        </p:txBody>
      </p:sp>
      <p:sp>
        <p:nvSpPr>
          <p:cNvPr id="7" name="页脚占位符 6"/>
          <p:cNvSpPr>
            <a:spLocks noGrp="1"/>
          </p:cNvSpPr>
          <p:nvPr>
            <p:ph type="ftr" sz="quarter" idx="11"/>
          </p:nvPr>
        </p:nvSpPr>
        <p:spPr/>
        <p:txBody>
          <a:bodyPr/>
          <a:lstStyle/>
          <a:p>
            <a:r>
              <a:rPr lang="zh-CN" altLang="en-US"/>
              <a:t>嘎子</a:t>
            </a:r>
          </a:p>
        </p:txBody>
      </p:sp>
      <p:sp>
        <p:nvSpPr>
          <p:cNvPr id="6" name="灯片编号占位符 5"/>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2" name="标题 1"/>
          <p:cNvSpPr>
            <a:spLocks noGrp="1"/>
          </p:cNvSpPr>
          <p:nvPr>
            <p:ph type="title"/>
          </p:nvPr>
        </p:nvSpPr>
        <p:spPr/>
        <p:txBody>
          <a:bodyPr/>
          <a:lstStyle/>
          <a:p>
            <a:r>
              <a:rPr lang="en-US" altLang="zh-CN" sz="3420"/>
              <a:t>what logit</a:t>
            </a:r>
            <a:r>
              <a:rPr sz="3420"/>
              <a:t>？</a:t>
            </a:r>
          </a:p>
        </p:txBody>
      </p:sp>
      <p:sp>
        <p:nvSpPr>
          <p:cNvPr id="3" name="内容占位符 2"/>
          <p:cNvSpPr>
            <a:spLocks noGrp="1"/>
          </p:cNvSpPr>
          <p:nvPr>
            <p:ph type="body" sz="quarter" idx="13"/>
          </p:nvPr>
        </p:nvSpPr>
        <p:spPr/>
        <p:txBody>
          <a:bodyPr/>
          <a:lstStyle/>
          <a:p>
            <a:r>
              <a:rPr lang="zh-CN" altLang="en-US" dirty="0"/>
              <a:t>clear</a:t>
            </a:r>
          </a:p>
          <a:p>
            <a:r>
              <a:rPr lang="zh-CN" altLang="en-US" dirty="0"/>
              <a:t>	  set obs 10000</a:t>
            </a:r>
          </a:p>
          <a:p>
            <a:r>
              <a:rPr lang="zh-CN" altLang="en-US" dirty="0"/>
              <a:t>	  egen p = seq(), from(0) </a:t>
            </a:r>
          </a:p>
          <a:p>
            <a:r>
              <a:rPr lang="zh-CN" altLang="en-US" dirty="0"/>
              <a:t>	  replace p = p/10000</a:t>
            </a:r>
          </a:p>
          <a:p>
            <a:r>
              <a:rPr lang="zh-CN" altLang="en-US" dirty="0"/>
              <a:t>	  </a:t>
            </a:r>
            <a:r>
              <a:rPr lang="zh-CN" altLang="en-US" sz="1800" b="1" dirty="0"/>
              <a:t>gen lngazi = ln(p/(1-p))</a:t>
            </a:r>
          </a:p>
          <a:p>
            <a:r>
              <a:rPr lang="zh-CN" altLang="en-US" dirty="0"/>
              <a:t>	  scatter p lngazi </a:t>
            </a:r>
          </a:p>
        </p:txBody>
      </p:sp>
      <p:pic>
        <p:nvPicPr>
          <p:cNvPr id="5" name="内容占位符 4"/>
          <p:cNvPicPr>
            <a:picLocks noGrp="1" noChangeAspect="1"/>
          </p:cNvPicPr>
          <p:nvPr>
            <p:ph sz="half" idx="4294967295"/>
          </p:nvPr>
        </p:nvPicPr>
        <p:blipFill>
          <a:blip r:embed="rId4"/>
          <a:stretch>
            <a:fillRect/>
          </a:stretch>
        </p:blipFill>
        <p:spPr>
          <a:xfrm>
            <a:off x="5299075" y="2309813"/>
            <a:ext cx="3844925" cy="2817812"/>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96214524"/>
</p:tagLst>
</file>

<file path=ppt/tags/tag10.xml><?xml version="1.0" encoding="utf-8"?>
<p:tagLst xmlns:a="http://schemas.openxmlformats.org/drawingml/2006/main" xmlns:r="http://schemas.openxmlformats.org/officeDocument/2006/relationships" xmlns:p="http://schemas.openxmlformats.org/presentationml/2006/main">
  <p:tag name="REFSHAPE" val="496216972"/>
</p:tagLst>
</file>

<file path=ppt/tags/tag100.xml><?xml version="1.0" encoding="utf-8"?>
<p:tagLst xmlns:a="http://schemas.openxmlformats.org/drawingml/2006/main" xmlns:r="http://schemas.openxmlformats.org/officeDocument/2006/relationships" xmlns:p="http://schemas.openxmlformats.org/presentationml/2006/main">
  <p:tag name="REFSHAPE" val="639195308"/>
</p:tagLst>
</file>

<file path=ppt/tags/tag101.xml><?xml version="1.0" encoding="utf-8"?>
<p:tagLst xmlns:a="http://schemas.openxmlformats.org/drawingml/2006/main" xmlns:r="http://schemas.openxmlformats.org/officeDocument/2006/relationships" xmlns:p="http://schemas.openxmlformats.org/presentationml/2006/main">
  <p:tag name="REFSHAPE" val="639193812"/>
</p:tagLst>
</file>

<file path=ppt/tags/tag102.xml><?xml version="1.0" encoding="utf-8"?>
<p:tagLst xmlns:a="http://schemas.openxmlformats.org/drawingml/2006/main" xmlns:r="http://schemas.openxmlformats.org/officeDocument/2006/relationships" xmlns:p="http://schemas.openxmlformats.org/presentationml/2006/main">
  <p:tag name="REFSHAPE" val="633809212"/>
</p:tagLst>
</file>

<file path=ppt/tags/tag103.xml><?xml version="1.0" encoding="utf-8"?>
<p:tagLst xmlns:a="http://schemas.openxmlformats.org/drawingml/2006/main" xmlns:r="http://schemas.openxmlformats.org/officeDocument/2006/relationships" xmlns:p="http://schemas.openxmlformats.org/presentationml/2006/main">
  <p:tag name="REFSHAPE" val="633809348"/>
</p:tagLst>
</file>

<file path=ppt/tags/tag104.xml><?xml version="1.0" encoding="utf-8"?>
<p:tagLst xmlns:a="http://schemas.openxmlformats.org/drawingml/2006/main" xmlns:r="http://schemas.openxmlformats.org/officeDocument/2006/relationships" xmlns:p="http://schemas.openxmlformats.org/presentationml/2006/main">
  <p:tag name="REFSHAPE" val="633809484"/>
</p:tagLst>
</file>

<file path=ppt/tags/tag105.xml><?xml version="1.0" encoding="utf-8"?>
<p:tagLst xmlns:a="http://schemas.openxmlformats.org/drawingml/2006/main" xmlns:r="http://schemas.openxmlformats.org/officeDocument/2006/relationships" xmlns:p="http://schemas.openxmlformats.org/presentationml/2006/main">
  <p:tag name="REFSHAPE" val="639377180"/>
</p:tagLst>
</file>

<file path=ppt/tags/tag106.xml><?xml version="1.0" encoding="utf-8"?>
<p:tagLst xmlns:a="http://schemas.openxmlformats.org/drawingml/2006/main" xmlns:r="http://schemas.openxmlformats.org/officeDocument/2006/relationships" xmlns:p="http://schemas.openxmlformats.org/presentationml/2006/main">
  <p:tag name="REFSHAPE" val="639378540"/>
</p:tagLst>
</file>

<file path=ppt/tags/tag107.xml><?xml version="1.0" encoding="utf-8"?>
<p:tagLst xmlns:a="http://schemas.openxmlformats.org/drawingml/2006/main" xmlns:r="http://schemas.openxmlformats.org/officeDocument/2006/relationships" xmlns:p="http://schemas.openxmlformats.org/presentationml/2006/main">
  <p:tag name="REFSHAPE" val="639379084"/>
</p:tagLst>
</file>

<file path=ppt/tags/tag108.xml><?xml version="1.0" encoding="utf-8"?>
<p:tagLst xmlns:a="http://schemas.openxmlformats.org/drawingml/2006/main" xmlns:r="http://schemas.openxmlformats.org/officeDocument/2006/relationships" xmlns:p="http://schemas.openxmlformats.org/presentationml/2006/main">
  <p:tag name="REFSHAPE" val="639376772"/>
</p:tagLst>
</file>

<file path=ppt/tags/tag109.xml><?xml version="1.0" encoding="utf-8"?>
<p:tagLst xmlns:a="http://schemas.openxmlformats.org/drawingml/2006/main" xmlns:r="http://schemas.openxmlformats.org/officeDocument/2006/relationships" xmlns:p="http://schemas.openxmlformats.org/presentationml/2006/main">
  <p:tag name="REFSHAPE" val="639379628"/>
</p:tagLst>
</file>

<file path=ppt/tags/tag11.xml><?xml version="1.0" encoding="utf-8"?>
<p:tagLst xmlns:a="http://schemas.openxmlformats.org/drawingml/2006/main" xmlns:r="http://schemas.openxmlformats.org/officeDocument/2006/relationships" xmlns:p="http://schemas.openxmlformats.org/presentationml/2006/main">
  <p:tag name="REFSHAPE" val="496213708"/>
</p:tagLst>
</file>

<file path=ppt/tags/tag110.xml><?xml version="1.0" encoding="utf-8"?>
<p:tagLst xmlns:a="http://schemas.openxmlformats.org/drawingml/2006/main" xmlns:r="http://schemas.openxmlformats.org/officeDocument/2006/relationships" xmlns:p="http://schemas.openxmlformats.org/presentationml/2006/main">
  <p:tag name="REFSHAPE" val="639377860"/>
</p:tagLst>
</file>

<file path=ppt/tags/tag111.xml><?xml version="1.0" encoding="utf-8"?>
<p:tagLst xmlns:a="http://schemas.openxmlformats.org/drawingml/2006/main" xmlns:r="http://schemas.openxmlformats.org/officeDocument/2006/relationships" xmlns:p="http://schemas.openxmlformats.org/presentationml/2006/main">
  <p:tag name="REFSHAPE" val="639377452"/>
</p:tagLst>
</file>

<file path=ppt/tags/tag112.xml><?xml version="1.0" encoding="utf-8"?>
<p:tagLst xmlns:a="http://schemas.openxmlformats.org/drawingml/2006/main" xmlns:r="http://schemas.openxmlformats.org/officeDocument/2006/relationships" xmlns:p="http://schemas.openxmlformats.org/presentationml/2006/main">
  <p:tag name="REFSHAPE" val="639377724"/>
</p:tagLst>
</file>

<file path=ppt/tags/tag113.xml><?xml version="1.0" encoding="utf-8"?>
<p:tagLst xmlns:a="http://schemas.openxmlformats.org/drawingml/2006/main" xmlns:r="http://schemas.openxmlformats.org/officeDocument/2006/relationships" xmlns:p="http://schemas.openxmlformats.org/presentationml/2006/main">
  <p:tag name="REFSHAPE" val="639376636"/>
</p:tagLst>
</file>

<file path=ppt/tags/tag114.xml><?xml version="1.0" encoding="utf-8"?>
<p:tagLst xmlns:a="http://schemas.openxmlformats.org/drawingml/2006/main" xmlns:r="http://schemas.openxmlformats.org/officeDocument/2006/relationships" xmlns:p="http://schemas.openxmlformats.org/presentationml/2006/main">
  <p:tag name="REFSHAPE" val="639379492"/>
</p:tagLst>
</file>

<file path=ppt/tags/tag115.xml><?xml version="1.0" encoding="utf-8"?>
<p:tagLst xmlns:a="http://schemas.openxmlformats.org/drawingml/2006/main" xmlns:r="http://schemas.openxmlformats.org/officeDocument/2006/relationships" xmlns:p="http://schemas.openxmlformats.org/presentationml/2006/main">
  <p:tag name="REFSHAPE" val="639376228"/>
</p:tagLst>
</file>

<file path=ppt/tags/tag116.xml><?xml version="1.0" encoding="utf-8"?>
<p:tagLst xmlns:a="http://schemas.openxmlformats.org/drawingml/2006/main" xmlns:r="http://schemas.openxmlformats.org/officeDocument/2006/relationships" xmlns:p="http://schemas.openxmlformats.org/presentationml/2006/main">
  <p:tag name="REFSHAPE" val="639377044"/>
</p:tagLst>
</file>

<file path=ppt/tags/tag117.xml><?xml version="1.0" encoding="utf-8"?>
<p:tagLst xmlns:a="http://schemas.openxmlformats.org/drawingml/2006/main" xmlns:r="http://schemas.openxmlformats.org/officeDocument/2006/relationships" xmlns:p="http://schemas.openxmlformats.org/presentationml/2006/main">
  <p:tag name="REFSHAPE" val="639377316"/>
</p:tagLst>
</file>

<file path=ppt/tags/tag118.xml><?xml version="1.0" encoding="utf-8"?>
<p:tagLst xmlns:a="http://schemas.openxmlformats.org/drawingml/2006/main" xmlns:r="http://schemas.openxmlformats.org/officeDocument/2006/relationships" xmlns:p="http://schemas.openxmlformats.org/presentationml/2006/main">
  <p:tag name="REFSHAPE" val="639379764"/>
</p:tagLst>
</file>

<file path=ppt/tags/tag119.xml><?xml version="1.0" encoding="utf-8"?>
<p:tagLst xmlns:a="http://schemas.openxmlformats.org/drawingml/2006/main" xmlns:r="http://schemas.openxmlformats.org/officeDocument/2006/relationships" xmlns:p="http://schemas.openxmlformats.org/presentationml/2006/main">
  <p:tag name="REFSHAPE" val="639379220"/>
</p:tagLst>
</file>

<file path=ppt/tags/tag12.xml><?xml version="1.0" encoding="utf-8"?>
<p:tagLst xmlns:a="http://schemas.openxmlformats.org/drawingml/2006/main" xmlns:r="http://schemas.openxmlformats.org/officeDocument/2006/relationships" xmlns:p="http://schemas.openxmlformats.org/presentationml/2006/main">
  <p:tag name="REFSHAPE" val="496213436"/>
</p:tagLst>
</file>

<file path=ppt/tags/tag120.xml><?xml version="1.0" encoding="utf-8"?>
<p:tagLst xmlns:a="http://schemas.openxmlformats.org/drawingml/2006/main" xmlns:r="http://schemas.openxmlformats.org/officeDocument/2006/relationships" xmlns:p="http://schemas.openxmlformats.org/presentationml/2006/main">
  <p:tag name="REFSHAPE" val="639376500"/>
</p:tagLst>
</file>

<file path=ppt/tags/tag121.xml><?xml version="1.0" encoding="utf-8"?>
<p:tagLst xmlns:a="http://schemas.openxmlformats.org/drawingml/2006/main" xmlns:r="http://schemas.openxmlformats.org/officeDocument/2006/relationships" xmlns:p="http://schemas.openxmlformats.org/presentationml/2006/main">
  <p:tag name="REFSHAPE" val="639377996"/>
</p:tagLst>
</file>

<file path=ppt/tags/tag122.xml><?xml version="1.0" encoding="utf-8"?>
<p:tagLst xmlns:a="http://schemas.openxmlformats.org/drawingml/2006/main" xmlns:r="http://schemas.openxmlformats.org/officeDocument/2006/relationships" xmlns:p="http://schemas.openxmlformats.org/presentationml/2006/main">
  <p:tag name="REFSHAPE" val="639377588"/>
</p:tagLst>
</file>

<file path=ppt/tags/tag123.xml><?xml version="1.0" encoding="utf-8"?>
<p:tagLst xmlns:a="http://schemas.openxmlformats.org/drawingml/2006/main" xmlns:r="http://schemas.openxmlformats.org/officeDocument/2006/relationships" xmlns:p="http://schemas.openxmlformats.org/presentationml/2006/main">
  <p:tag name="REFSHAPE" val="639376364"/>
</p:tagLst>
</file>

<file path=ppt/tags/tag124.xml><?xml version="1.0" encoding="utf-8"?>
<p:tagLst xmlns:a="http://schemas.openxmlformats.org/drawingml/2006/main" xmlns:r="http://schemas.openxmlformats.org/officeDocument/2006/relationships" xmlns:p="http://schemas.openxmlformats.org/presentationml/2006/main">
  <p:tag name="REFSHAPE" val="639376092"/>
</p:tagLst>
</file>

<file path=ppt/tags/tag125.xml><?xml version="1.0" encoding="utf-8"?>
<p:tagLst xmlns:a="http://schemas.openxmlformats.org/drawingml/2006/main" xmlns:r="http://schemas.openxmlformats.org/officeDocument/2006/relationships" xmlns:p="http://schemas.openxmlformats.org/presentationml/2006/main">
  <p:tag name="REFSHAPE" val="639376908"/>
</p:tagLst>
</file>

<file path=ppt/tags/tag126.xml><?xml version="1.0" encoding="utf-8"?>
<p:tagLst xmlns:a="http://schemas.openxmlformats.org/drawingml/2006/main" xmlns:r="http://schemas.openxmlformats.org/officeDocument/2006/relationships" xmlns:p="http://schemas.openxmlformats.org/presentationml/2006/main">
  <p:tag name="REFSHAPE" val="639378132"/>
</p:tagLst>
</file>

<file path=ppt/tags/tag127.xml><?xml version="1.0" encoding="utf-8"?>
<p:tagLst xmlns:a="http://schemas.openxmlformats.org/drawingml/2006/main" xmlns:r="http://schemas.openxmlformats.org/officeDocument/2006/relationships" xmlns:p="http://schemas.openxmlformats.org/presentationml/2006/main">
  <p:tag name="REFSHAPE" val="639378268"/>
</p:tagLst>
</file>

<file path=ppt/tags/tag128.xml><?xml version="1.0" encoding="utf-8"?>
<p:tagLst xmlns:a="http://schemas.openxmlformats.org/drawingml/2006/main" xmlns:r="http://schemas.openxmlformats.org/officeDocument/2006/relationships" xmlns:p="http://schemas.openxmlformats.org/presentationml/2006/main">
  <p:tag name="REFSHAPE" val="639378948"/>
</p:tagLst>
</file>

<file path=ppt/tags/tag129.xml><?xml version="1.0" encoding="utf-8"?>
<p:tagLst xmlns:a="http://schemas.openxmlformats.org/drawingml/2006/main" xmlns:r="http://schemas.openxmlformats.org/officeDocument/2006/relationships" xmlns:p="http://schemas.openxmlformats.org/presentationml/2006/main">
  <p:tag name="REFSHAPE" val="639375956"/>
</p:tagLst>
</file>

<file path=ppt/tags/tag13.xml><?xml version="1.0" encoding="utf-8"?>
<p:tagLst xmlns:a="http://schemas.openxmlformats.org/drawingml/2006/main" xmlns:r="http://schemas.openxmlformats.org/officeDocument/2006/relationships" xmlns:p="http://schemas.openxmlformats.org/presentationml/2006/main">
  <p:tag name="REFSHAPE" val="496214796"/>
</p:tagLst>
</file>

<file path=ppt/tags/tag130.xml><?xml version="1.0" encoding="utf-8"?>
<p:tagLst xmlns:a="http://schemas.openxmlformats.org/drawingml/2006/main" xmlns:r="http://schemas.openxmlformats.org/officeDocument/2006/relationships" xmlns:p="http://schemas.openxmlformats.org/presentationml/2006/main">
  <p:tag name="REFSHAPE" val="639378404"/>
</p:tagLst>
</file>

<file path=ppt/tags/tag131.xml><?xml version="1.0" encoding="utf-8"?>
<p:tagLst xmlns:a="http://schemas.openxmlformats.org/drawingml/2006/main" xmlns:r="http://schemas.openxmlformats.org/officeDocument/2006/relationships" xmlns:p="http://schemas.openxmlformats.org/presentationml/2006/main">
  <p:tag name="REFSHAPE" val="639378676"/>
</p:tagLst>
</file>

<file path=ppt/tags/tag132.xml><?xml version="1.0" encoding="utf-8"?>
<p:tagLst xmlns:a="http://schemas.openxmlformats.org/drawingml/2006/main" xmlns:r="http://schemas.openxmlformats.org/officeDocument/2006/relationships" xmlns:p="http://schemas.openxmlformats.org/presentationml/2006/main">
  <p:tag name="REFSHAPE" val="639378812"/>
</p:tagLst>
</file>

<file path=ppt/tags/tag133.xml><?xml version="1.0" encoding="utf-8"?>
<p:tagLst xmlns:a="http://schemas.openxmlformats.org/drawingml/2006/main" xmlns:r="http://schemas.openxmlformats.org/officeDocument/2006/relationships" xmlns:p="http://schemas.openxmlformats.org/presentationml/2006/main">
  <p:tag name="REFSHAPE" val="639379356"/>
</p:tagLst>
</file>

<file path=ppt/tags/tag134.xml><?xml version="1.0" encoding="utf-8"?>
<p:tagLst xmlns:a="http://schemas.openxmlformats.org/drawingml/2006/main" xmlns:r="http://schemas.openxmlformats.org/officeDocument/2006/relationships" xmlns:p="http://schemas.openxmlformats.org/presentationml/2006/main">
  <p:tag name="REFSHAPE" val="639786116"/>
</p:tagLst>
</file>

<file path=ppt/tags/tag135.xml><?xml version="1.0" encoding="utf-8"?>
<p:tagLst xmlns:a="http://schemas.openxmlformats.org/drawingml/2006/main" xmlns:r="http://schemas.openxmlformats.org/officeDocument/2006/relationships" xmlns:p="http://schemas.openxmlformats.org/presentationml/2006/main">
  <p:tag name="REFSHAPE" val="639784212"/>
</p:tagLst>
</file>

<file path=ppt/tags/tag136.xml><?xml version="1.0" encoding="utf-8"?>
<p:tagLst xmlns:a="http://schemas.openxmlformats.org/drawingml/2006/main" xmlns:r="http://schemas.openxmlformats.org/officeDocument/2006/relationships" xmlns:p="http://schemas.openxmlformats.org/presentationml/2006/main">
  <p:tag name="REFSHAPE" val="639785844"/>
</p:tagLst>
</file>

<file path=ppt/tags/tag137.xml><?xml version="1.0" encoding="utf-8"?>
<p:tagLst xmlns:a="http://schemas.openxmlformats.org/drawingml/2006/main" xmlns:r="http://schemas.openxmlformats.org/officeDocument/2006/relationships" xmlns:p="http://schemas.openxmlformats.org/presentationml/2006/main">
  <p:tag name="REFSHAPE" val="639787476"/>
</p:tagLst>
</file>

<file path=ppt/tags/tag138.xml><?xml version="1.0" encoding="utf-8"?>
<p:tagLst xmlns:a="http://schemas.openxmlformats.org/drawingml/2006/main" xmlns:r="http://schemas.openxmlformats.org/officeDocument/2006/relationships" xmlns:p="http://schemas.openxmlformats.org/presentationml/2006/main">
  <p:tag name="REFSHAPE" val="639785708"/>
</p:tagLst>
</file>

<file path=ppt/tags/tag139.xml><?xml version="1.0" encoding="utf-8"?>
<p:tagLst xmlns:a="http://schemas.openxmlformats.org/drawingml/2006/main" xmlns:r="http://schemas.openxmlformats.org/officeDocument/2006/relationships" xmlns:p="http://schemas.openxmlformats.org/presentationml/2006/main">
  <p:tag name="REFSHAPE" val="639787612"/>
</p:tagLst>
</file>

<file path=ppt/tags/tag14.xml><?xml version="1.0" encoding="utf-8"?>
<p:tagLst xmlns:a="http://schemas.openxmlformats.org/drawingml/2006/main" xmlns:r="http://schemas.openxmlformats.org/officeDocument/2006/relationships" xmlns:p="http://schemas.openxmlformats.org/presentationml/2006/main">
  <p:tag name="REFSHAPE" val="496216564"/>
</p:tagLst>
</file>

<file path=ppt/tags/tag140.xml><?xml version="1.0" encoding="utf-8"?>
<p:tagLst xmlns:a="http://schemas.openxmlformats.org/drawingml/2006/main" xmlns:r="http://schemas.openxmlformats.org/officeDocument/2006/relationships" xmlns:p="http://schemas.openxmlformats.org/presentationml/2006/main">
  <p:tag name="REFSHAPE" val="639784348"/>
</p:tagLst>
</file>

<file path=ppt/tags/tag141.xml><?xml version="1.0" encoding="utf-8"?>
<p:tagLst xmlns:a="http://schemas.openxmlformats.org/drawingml/2006/main" xmlns:r="http://schemas.openxmlformats.org/officeDocument/2006/relationships" xmlns:p="http://schemas.openxmlformats.org/presentationml/2006/main">
  <p:tag name="REFSHAPE" val="639786388"/>
</p:tagLst>
</file>

<file path=ppt/tags/tag142.xml><?xml version="1.0" encoding="utf-8"?>
<p:tagLst xmlns:a="http://schemas.openxmlformats.org/drawingml/2006/main" xmlns:r="http://schemas.openxmlformats.org/officeDocument/2006/relationships" xmlns:p="http://schemas.openxmlformats.org/presentationml/2006/main">
  <p:tag name="REFSHAPE" val="639786660"/>
</p:tagLst>
</file>

<file path=ppt/tags/tag143.xml><?xml version="1.0" encoding="utf-8"?>
<p:tagLst xmlns:a="http://schemas.openxmlformats.org/drawingml/2006/main" xmlns:r="http://schemas.openxmlformats.org/officeDocument/2006/relationships" xmlns:p="http://schemas.openxmlformats.org/presentationml/2006/main">
  <p:tag name="REFSHAPE" val="639784484"/>
</p:tagLst>
</file>

<file path=ppt/tags/tag144.xml><?xml version="1.0" encoding="utf-8"?>
<p:tagLst xmlns:a="http://schemas.openxmlformats.org/drawingml/2006/main" xmlns:r="http://schemas.openxmlformats.org/officeDocument/2006/relationships" xmlns:p="http://schemas.openxmlformats.org/presentationml/2006/main">
  <p:tag name="REFSHAPE" val="639786796"/>
</p:tagLst>
</file>

<file path=ppt/tags/tag145.xml><?xml version="1.0" encoding="utf-8"?>
<p:tagLst xmlns:a="http://schemas.openxmlformats.org/drawingml/2006/main" xmlns:r="http://schemas.openxmlformats.org/officeDocument/2006/relationships" xmlns:p="http://schemas.openxmlformats.org/presentationml/2006/main">
  <p:tag name="REFSHAPE" val="639787204"/>
</p:tagLst>
</file>

<file path=ppt/tags/tag146.xml><?xml version="1.0" encoding="utf-8"?>
<p:tagLst xmlns:a="http://schemas.openxmlformats.org/drawingml/2006/main" xmlns:r="http://schemas.openxmlformats.org/officeDocument/2006/relationships" xmlns:p="http://schemas.openxmlformats.org/presentationml/2006/main">
  <p:tag name="REFSHAPE" val="639787748"/>
</p:tagLst>
</file>

<file path=ppt/tags/tag147.xml><?xml version="1.0" encoding="utf-8"?>
<p:tagLst xmlns:a="http://schemas.openxmlformats.org/drawingml/2006/main" xmlns:r="http://schemas.openxmlformats.org/officeDocument/2006/relationships" xmlns:p="http://schemas.openxmlformats.org/presentationml/2006/main">
  <p:tag name="REFSHAPE" val="639784620"/>
</p:tagLst>
</file>

<file path=ppt/tags/tag148.xml><?xml version="1.0" encoding="utf-8"?>
<p:tagLst xmlns:a="http://schemas.openxmlformats.org/drawingml/2006/main" xmlns:r="http://schemas.openxmlformats.org/officeDocument/2006/relationships" xmlns:p="http://schemas.openxmlformats.org/presentationml/2006/main">
  <p:tag name="REFSHAPE" val="639785572"/>
</p:tagLst>
</file>

<file path=ppt/tags/tag149.xml><?xml version="1.0" encoding="utf-8"?>
<p:tagLst xmlns:a="http://schemas.openxmlformats.org/drawingml/2006/main" xmlns:r="http://schemas.openxmlformats.org/officeDocument/2006/relationships" xmlns:p="http://schemas.openxmlformats.org/presentationml/2006/main">
  <p:tag name="REFSHAPE" val="639785300"/>
</p:tagLst>
</file>

<file path=ppt/tags/tag15.xml><?xml version="1.0" encoding="utf-8"?>
<p:tagLst xmlns:a="http://schemas.openxmlformats.org/drawingml/2006/main" xmlns:r="http://schemas.openxmlformats.org/officeDocument/2006/relationships" xmlns:p="http://schemas.openxmlformats.org/presentationml/2006/main">
  <p:tag name="REFSHAPE" val="496215068"/>
</p:tagLst>
</file>

<file path=ppt/tags/tag150.xml><?xml version="1.0" encoding="utf-8"?>
<p:tagLst xmlns:a="http://schemas.openxmlformats.org/drawingml/2006/main" xmlns:r="http://schemas.openxmlformats.org/officeDocument/2006/relationships" xmlns:p="http://schemas.openxmlformats.org/presentationml/2006/main">
  <p:tag name="REFSHAPE" val="639787340"/>
</p:tagLst>
</file>

<file path=ppt/tags/tag151.xml><?xml version="1.0" encoding="utf-8"?>
<p:tagLst xmlns:a="http://schemas.openxmlformats.org/drawingml/2006/main" xmlns:r="http://schemas.openxmlformats.org/officeDocument/2006/relationships" xmlns:p="http://schemas.openxmlformats.org/presentationml/2006/main">
  <p:tag name="REFSHAPE" val="639787068"/>
</p:tagLst>
</file>

<file path=ppt/tags/tag152.xml><?xml version="1.0" encoding="utf-8"?>
<p:tagLst xmlns:a="http://schemas.openxmlformats.org/drawingml/2006/main" xmlns:r="http://schemas.openxmlformats.org/officeDocument/2006/relationships" xmlns:p="http://schemas.openxmlformats.org/presentationml/2006/main">
  <p:tag name="REFSHAPE" val="639783940"/>
</p:tagLst>
</file>

<file path=ppt/tags/tag153.xml><?xml version="1.0" encoding="utf-8"?>
<p:tagLst xmlns:a="http://schemas.openxmlformats.org/drawingml/2006/main" xmlns:r="http://schemas.openxmlformats.org/officeDocument/2006/relationships" xmlns:p="http://schemas.openxmlformats.org/presentationml/2006/main">
  <p:tag name="REFSHAPE" val="639784076"/>
</p:tagLst>
</file>

<file path=ppt/tags/tag154.xml><?xml version="1.0" encoding="utf-8"?>
<p:tagLst xmlns:a="http://schemas.openxmlformats.org/drawingml/2006/main" xmlns:r="http://schemas.openxmlformats.org/officeDocument/2006/relationships" xmlns:p="http://schemas.openxmlformats.org/presentationml/2006/main">
  <p:tag name="REFSHAPE" val="639786932"/>
</p:tagLst>
</file>

<file path=ppt/tags/tag155.xml><?xml version="1.0" encoding="utf-8"?>
<p:tagLst xmlns:a="http://schemas.openxmlformats.org/drawingml/2006/main" xmlns:r="http://schemas.openxmlformats.org/officeDocument/2006/relationships" xmlns:p="http://schemas.openxmlformats.org/presentationml/2006/main">
  <p:tag name="REFSHAPE" val="639784756"/>
</p:tagLst>
</file>

<file path=ppt/tags/tag156.xml><?xml version="1.0" encoding="utf-8"?>
<p:tagLst xmlns:a="http://schemas.openxmlformats.org/drawingml/2006/main" xmlns:r="http://schemas.openxmlformats.org/officeDocument/2006/relationships" xmlns:p="http://schemas.openxmlformats.org/presentationml/2006/main">
  <p:tag name="REFSHAPE" val="639785028"/>
</p:tagLst>
</file>

<file path=ppt/tags/tag157.xml><?xml version="1.0" encoding="utf-8"?>
<p:tagLst xmlns:a="http://schemas.openxmlformats.org/drawingml/2006/main" xmlns:r="http://schemas.openxmlformats.org/officeDocument/2006/relationships" xmlns:p="http://schemas.openxmlformats.org/presentationml/2006/main">
  <p:tag name="REFSHAPE" val="639784892"/>
</p:tagLst>
</file>

<file path=ppt/tags/tag158.xml><?xml version="1.0" encoding="utf-8"?>
<p:tagLst xmlns:a="http://schemas.openxmlformats.org/drawingml/2006/main" xmlns:r="http://schemas.openxmlformats.org/officeDocument/2006/relationships" xmlns:p="http://schemas.openxmlformats.org/presentationml/2006/main">
  <p:tag name="REFSHAPE" val="639785980"/>
</p:tagLst>
</file>

<file path=ppt/tags/tag159.xml><?xml version="1.0" encoding="utf-8"?>
<p:tagLst xmlns:a="http://schemas.openxmlformats.org/drawingml/2006/main" xmlns:r="http://schemas.openxmlformats.org/officeDocument/2006/relationships" xmlns:p="http://schemas.openxmlformats.org/presentationml/2006/main">
  <p:tag name="REFSHAPE" val="639785164"/>
</p:tagLst>
</file>

<file path=ppt/tags/tag16.xml><?xml version="1.0" encoding="utf-8"?>
<p:tagLst xmlns:a="http://schemas.openxmlformats.org/drawingml/2006/main" xmlns:r="http://schemas.openxmlformats.org/officeDocument/2006/relationships" xmlns:p="http://schemas.openxmlformats.org/presentationml/2006/main">
  <p:tag name="REFSHAPE" val="496216700"/>
</p:tagLst>
</file>

<file path=ppt/tags/tag160.xml><?xml version="1.0" encoding="utf-8"?>
<p:tagLst xmlns:a="http://schemas.openxmlformats.org/drawingml/2006/main" xmlns:r="http://schemas.openxmlformats.org/officeDocument/2006/relationships" xmlns:p="http://schemas.openxmlformats.org/presentationml/2006/main">
  <p:tag name="REFSHAPE" val="639785436"/>
</p:tagLst>
</file>

<file path=ppt/tags/tag161.xml><?xml version="1.0" encoding="utf-8"?>
<p:tagLst xmlns:a="http://schemas.openxmlformats.org/drawingml/2006/main" xmlns:r="http://schemas.openxmlformats.org/officeDocument/2006/relationships" xmlns:p="http://schemas.openxmlformats.org/presentationml/2006/main">
  <p:tag name="REFSHAPE" val="639786252"/>
</p:tagLst>
</file>

<file path=ppt/tags/tag162.xml><?xml version="1.0" encoding="utf-8"?>
<p:tagLst xmlns:a="http://schemas.openxmlformats.org/drawingml/2006/main" xmlns:r="http://schemas.openxmlformats.org/officeDocument/2006/relationships" xmlns:p="http://schemas.openxmlformats.org/presentationml/2006/main">
  <p:tag name="REFSHAPE" val="639786524"/>
</p:tagLst>
</file>

<file path=ppt/tags/tag163.xml><?xml version="1.0" encoding="utf-8"?>
<p:tagLst xmlns:a="http://schemas.openxmlformats.org/drawingml/2006/main" xmlns:r="http://schemas.openxmlformats.org/officeDocument/2006/relationships" xmlns:p="http://schemas.openxmlformats.org/presentationml/2006/main">
  <p:tag name="REFSHAPE" val="639978956"/>
</p:tagLst>
</file>

<file path=ppt/tags/tag164.xml><?xml version="1.0" encoding="utf-8"?>
<p:tagLst xmlns:a="http://schemas.openxmlformats.org/drawingml/2006/main" xmlns:r="http://schemas.openxmlformats.org/officeDocument/2006/relationships" xmlns:p="http://schemas.openxmlformats.org/presentationml/2006/main">
  <p:tag name="REFSHAPE" val="639978820"/>
</p:tagLst>
</file>

<file path=ppt/tags/tag165.xml><?xml version="1.0" encoding="utf-8"?>
<p:tagLst xmlns:a="http://schemas.openxmlformats.org/drawingml/2006/main" xmlns:r="http://schemas.openxmlformats.org/officeDocument/2006/relationships" xmlns:p="http://schemas.openxmlformats.org/presentationml/2006/main">
  <p:tag name="REFSHAPE" val="639982084"/>
</p:tagLst>
</file>

<file path=ppt/tags/tag166.xml><?xml version="1.0" encoding="utf-8"?>
<p:tagLst xmlns:a="http://schemas.openxmlformats.org/drawingml/2006/main" xmlns:r="http://schemas.openxmlformats.org/officeDocument/2006/relationships" xmlns:p="http://schemas.openxmlformats.org/presentationml/2006/main">
  <p:tag name="REFSHAPE" val="639982220"/>
</p:tagLst>
</file>

<file path=ppt/tags/tag167.xml><?xml version="1.0" encoding="utf-8"?>
<p:tagLst xmlns:a="http://schemas.openxmlformats.org/drawingml/2006/main" xmlns:r="http://schemas.openxmlformats.org/officeDocument/2006/relationships" xmlns:p="http://schemas.openxmlformats.org/presentationml/2006/main">
  <p:tag name="REFSHAPE" val="639980860"/>
</p:tagLst>
</file>

<file path=ppt/tags/tag168.xml><?xml version="1.0" encoding="utf-8"?>
<p:tagLst xmlns:a="http://schemas.openxmlformats.org/drawingml/2006/main" xmlns:r="http://schemas.openxmlformats.org/officeDocument/2006/relationships" xmlns:p="http://schemas.openxmlformats.org/presentationml/2006/main">
  <p:tag name="REFSHAPE" val="639979228"/>
</p:tagLst>
</file>

<file path=ppt/tags/tag169.xml><?xml version="1.0" encoding="utf-8"?>
<p:tagLst xmlns:a="http://schemas.openxmlformats.org/drawingml/2006/main" xmlns:r="http://schemas.openxmlformats.org/officeDocument/2006/relationships" xmlns:p="http://schemas.openxmlformats.org/presentationml/2006/main">
  <p:tag name="REFSHAPE" val="639978548"/>
</p:tagLst>
</file>

<file path=ppt/tags/tag17.xml><?xml version="1.0" encoding="utf-8"?>
<p:tagLst xmlns:a="http://schemas.openxmlformats.org/drawingml/2006/main" xmlns:r="http://schemas.openxmlformats.org/officeDocument/2006/relationships" xmlns:p="http://schemas.openxmlformats.org/presentationml/2006/main">
  <p:tag name="REFSHAPE" val="496213300"/>
</p:tagLst>
</file>

<file path=ppt/tags/tag170.xml><?xml version="1.0" encoding="utf-8"?>
<p:tagLst xmlns:a="http://schemas.openxmlformats.org/drawingml/2006/main" xmlns:r="http://schemas.openxmlformats.org/officeDocument/2006/relationships" xmlns:p="http://schemas.openxmlformats.org/presentationml/2006/main">
  <p:tag name="REFSHAPE" val="639980452"/>
</p:tagLst>
</file>

<file path=ppt/tags/tag171.xml><?xml version="1.0" encoding="utf-8"?>
<p:tagLst xmlns:a="http://schemas.openxmlformats.org/drawingml/2006/main" xmlns:r="http://schemas.openxmlformats.org/officeDocument/2006/relationships" xmlns:p="http://schemas.openxmlformats.org/presentationml/2006/main">
  <p:tag name="REFSHAPE" val="639982356"/>
</p:tagLst>
</file>

<file path=ppt/tags/tag172.xml><?xml version="1.0" encoding="utf-8"?>
<p:tagLst xmlns:a="http://schemas.openxmlformats.org/drawingml/2006/main" xmlns:r="http://schemas.openxmlformats.org/officeDocument/2006/relationships" xmlns:p="http://schemas.openxmlformats.org/presentationml/2006/main">
  <p:tag name="REFSHAPE" val="639981812"/>
</p:tagLst>
</file>

<file path=ppt/tags/tag173.xml><?xml version="1.0" encoding="utf-8"?>
<p:tagLst xmlns:a="http://schemas.openxmlformats.org/drawingml/2006/main" xmlns:r="http://schemas.openxmlformats.org/officeDocument/2006/relationships" xmlns:p="http://schemas.openxmlformats.org/presentationml/2006/main">
  <p:tag name="REFSHAPE" val="639979636"/>
</p:tagLst>
</file>

<file path=ppt/tags/tag174.xml><?xml version="1.0" encoding="utf-8"?>
<p:tagLst xmlns:a="http://schemas.openxmlformats.org/drawingml/2006/main" xmlns:r="http://schemas.openxmlformats.org/officeDocument/2006/relationships" xmlns:p="http://schemas.openxmlformats.org/presentationml/2006/main">
  <p:tag name="REFSHAPE" val="639980316"/>
</p:tagLst>
</file>

<file path=ppt/tags/tag175.xml><?xml version="1.0" encoding="utf-8"?>
<p:tagLst xmlns:a="http://schemas.openxmlformats.org/drawingml/2006/main" xmlns:r="http://schemas.openxmlformats.org/officeDocument/2006/relationships" xmlns:p="http://schemas.openxmlformats.org/presentationml/2006/main">
  <p:tag name="REFSHAPE" val="639981676"/>
</p:tagLst>
</file>

<file path=ppt/tags/tag176.xml><?xml version="1.0" encoding="utf-8"?>
<p:tagLst xmlns:a="http://schemas.openxmlformats.org/drawingml/2006/main" xmlns:r="http://schemas.openxmlformats.org/officeDocument/2006/relationships" xmlns:p="http://schemas.openxmlformats.org/presentationml/2006/main">
  <p:tag name="REFSHAPE" val="639980996"/>
</p:tagLst>
</file>

<file path=ppt/tags/tag177.xml><?xml version="1.0" encoding="utf-8"?>
<p:tagLst xmlns:a="http://schemas.openxmlformats.org/drawingml/2006/main" xmlns:r="http://schemas.openxmlformats.org/officeDocument/2006/relationships" xmlns:p="http://schemas.openxmlformats.org/presentationml/2006/main">
  <p:tag name="REFSHAPE" val="639978684"/>
</p:tagLst>
</file>

<file path=ppt/tags/tag178.xml><?xml version="1.0" encoding="utf-8"?>
<p:tagLst xmlns:a="http://schemas.openxmlformats.org/drawingml/2006/main" xmlns:r="http://schemas.openxmlformats.org/officeDocument/2006/relationships" xmlns:p="http://schemas.openxmlformats.org/presentationml/2006/main">
  <p:tag name="REFSHAPE" val="639979092"/>
</p:tagLst>
</file>

<file path=ppt/tags/tag179.xml><?xml version="1.0" encoding="utf-8"?>
<p:tagLst xmlns:a="http://schemas.openxmlformats.org/drawingml/2006/main" xmlns:r="http://schemas.openxmlformats.org/officeDocument/2006/relationships" xmlns:p="http://schemas.openxmlformats.org/presentationml/2006/main">
  <p:tag name="REFSHAPE" val="639979908"/>
</p:tagLst>
</file>

<file path=ppt/tags/tag18.xml><?xml version="1.0" encoding="utf-8"?>
<p:tagLst xmlns:a="http://schemas.openxmlformats.org/drawingml/2006/main" xmlns:r="http://schemas.openxmlformats.org/officeDocument/2006/relationships" xmlns:p="http://schemas.openxmlformats.org/presentationml/2006/main">
  <p:tag name="REFSHAPE" val="496213980"/>
</p:tagLst>
</file>

<file path=ppt/tags/tag180.xml><?xml version="1.0" encoding="utf-8"?>
<p:tagLst xmlns:a="http://schemas.openxmlformats.org/drawingml/2006/main" xmlns:r="http://schemas.openxmlformats.org/officeDocument/2006/relationships" xmlns:p="http://schemas.openxmlformats.org/presentationml/2006/main">
  <p:tag name="REFSHAPE" val="639979500"/>
</p:tagLst>
</file>

<file path=ppt/tags/tag181.xml><?xml version="1.0" encoding="utf-8"?>
<p:tagLst xmlns:a="http://schemas.openxmlformats.org/drawingml/2006/main" xmlns:r="http://schemas.openxmlformats.org/officeDocument/2006/relationships" xmlns:p="http://schemas.openxmlformats.org/presentationml/2006/main">
  <p:tag name="REFSHAPE" val="639980044"/>
</p:tagLst>
</file>

<file path=ppt/tags/tag182.xml><?xml version="1.0" encoding="utf-8"?>
<p:tagLst xmlns:a="http://schemas.openxmlformats.org/drawingml/2006/main" xmlns:r="http://schemas.openxmlformats.org/officeDocument/2006/relationships" xmlns:p="http://schemas.openxmlformats.org/presentationml/2006/main">
  <p:tag name="REFSHAPE" val="639980180"/>
</p:tagLst>
</file>

<file path=ppt/tags/tag183.xml><?xml version="1.0" encoding="utf-8"?>
<p:tagLst xmlns:a="http://schemas.openxmlformats.org/drawingml/2006/main" xmlns:r="http://schemas.openxmlformats.org/officeDocument/2006/relationships" xmlns:p="http://schemas.openxmlformats.org/presentationml/2006/main">
  <p:tag name="REFSHAPE" val="639980724"/>
</p:tagLst>
</file>

<file path=ppt/tags/tag184.xml><?xml version="1.0" encoding="utf-8"?>
<p:tagLst xmlns:a="http://schemas.openxmlformats.org/drawingml/2006/main" xmlns:r="http://schemas.openxmlformats.org/officeDocument/2006/relationships" xmlns:p="http://schemas.openxmlformats.org/presentationml/2006/main">
  <p:tag name="REFSHAPE" val="639979772"/>
</p:tagLst>
</file>

<file path=ppt/tags/tag185.xml><?xml version="1.0" encoding="utf-8"?>
<p:tagLst xmlns:a="http://schemas.openxmlformats.org/drawingml/2006/main" xmlns:r="http://schemas.openxmlformats.org/officeDocument/2006/relationships" xmlns:p="http://schemas.openxmlformats.org/presentationml/2006/main">
  <p:tag name="REFSHAPE" val="639981132"/>
</p:tagLst>
</file>

<file path=ppt/tags/tag186.xml><?xml version="1.0" encoding="utf-8"?>
<p:tagLst xmlns:a="http://schemas.openxmlformats.org/drawingml/2006/main" xmlns:r="http://schemas.openxmlformats.org/officeDocument/2006/relationships" xmlns:p="http://schemas.openxmlformats.org/presentationml/2006/main">
  <p:tag name="REFSHAPE" val="639981268"/>
</p:tagLst>
</file>

<file path=ppt/tags/tag187.xml><?xml version="1.0" encoding="utf-8"?>
<p:tagLst xmlns:a="http://schemas.openxmlformats.org/drawingml/2006/main" xmlns:r="http://schemas.openxmlformats.org/officeDocument/2006/relationships" xmlns:p="http://schemas.openxmlformats.org/presentationml/2006/main">
  <p:tag name="PA" val="v3.0.1"/>
</p:tagLst>
</file>

<file path=ppt/tags/tag188.xml><?xml version="1.0" encoding="utf-8"?>
<p:tagLst xmlns:a="http://schemas.openxmlformats.org/drawingml/2006/main" xmlns:r="http://schemas.openxmlformats.org/officeDocument/2006/relationships" xmlns:p="http://schemas.openxmlformats.org/presentationml/2006/main">
  <p:tag name="PA" val="v3.0.1"/>
</p:tagLst>
</file>

<file path=ppt/tags/tag189.xml><?xml version="1.0" encoding="utf-8"?>
<p:tagLst xmlns:a="http://schemas.openxmlformats.org/drawingml/2006/main" xmlns:r="http://schemas.openxmlformats.org/officeDocument/2006/relationships" xmlns:p="http://schemas.openxmlformats.org/presentationml/2006/main">
  <p:tag name="PA_MONKEYTEXT" val="637195361521862824"/>
</p:tagLst>
</file>

<file path=ppt/tags/tag19.xml><?xml version="1.0" encoding="utf-8"?>
<p:tagLst xmlns:a="http://schemas.openxmlformats.org/drawingml/2006/main" xmlns:r="http://schemas.openxmlformats.org/officeDocument/2006/relationships" xmlns:p="http://schemas.openxmlformats.org/presentationml/2006/main">
  <p:tag name="REFSHAPE" val="496214116"/>
</p:tagLst>
</file>

<file path=ppt/tags/tag190.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1.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2.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3.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4.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5.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6.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7.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8.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199.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2.xml><?xml version="1.0" encoding="utf-8"?>
<p:tagLst xmlns:a="http://schemas.openxmlformats.org/drawingml/2006/main" xmlns:r="http://schemas.openxmlformats.org/officeDocument/2006/relationships" xmlns:p="http://schemas.openxmlformats.org/presentationml/2006/main">
  <p:tag name="REFSHAPE" val="496216428"/>
</p:tagLst>
</file>

<file path=ppt/tags/tag20.xml><?xml version="1.0" encoding="utf-8"?>
<p:tagLst xmlns:a="http://schemas.openxmlformats.org/drawingml/2006/main" xmlns:r="http://schemas.openxmlformats.org/officeDocument/2006/relationships" xmlns:p="http://schemas.openxmlformats.org/presentationml/2006/main">
  <p:tag name="REFSHAPE" val="496214252"/>
</p:tagLst>
</file>

<file path=ppt/tags/tag200.xml><?xml version="1.0" encoding="utf-8"?>
<p:tagLst xmlns:a="http://schemas.openxmlformats.org/drawingml/2006/main" xmlns:r="http://schemas.openxmlformats.org/officeDocument/2006/relationships" xmlns:p="http://schemas.openxmlformats.org/presentationml/2006/main">
  <p:tag name="PA_MONKEYTEXT" val="637195351684158008"/>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02.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03.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04.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05.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06.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07.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08.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09.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1.xml><?xml version="1.0" encoding="utf-8"?>
<p:tagLst xmlns:a="http://schemas.openxmlformats.org/drawingml/2006/main" xmlns:r="http://schemas.openxmlformats.org/officeDocument/2006/relationships" xmlns:p="http://schemas.openxmlformats.org/presentationml/2006/main">
  <p:tag name="REFSHAPE" val="496215340"/>
</p:tagLst>
</file>

<file path=ppt/tags/tag210.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11.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12.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13.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14.xml><?xml version="1.0" encoding="utf-8"?>
<p:tagLst xmlns:a="http://schemas.openxmlformats.org/drawingml/2006/main" xmlns:r="http://schemas.openxmlformats.org/officeDocument/2006/relationships" xmlns:p="http://schemas.openxmlformats.org/presentationml/2006/main">
  <p:tag name="PA_MONKEYTEXT" val="637195356561214659"/>
</p:tagLst>
</file>

<file path=ppt/tags/tag2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28"/>
  <p:tag name="KSO_WM_TAG_VERSION" val="1.0"/>
  <p:tag name="KSO_WM_SLIDE_ID" val="diagram30177728_1"/>
  <p:tag name="KSO_WM_SLIDE_INDEX" val="1"/>
  <p:tag name="KSO_WM_SLIDE_ITEM_CNT" val="1"/>
  <p:tag name="KSO_WM_SLIDE_LAYOUT" val="a_d_b"/>
  <p:tag name="KSO_WM_SLIDE_LAYOUT_CNT" val="1_1_1"/>
  <p:tag name="KSO_WM_SLIDE_TYPE" val="text"/>
  <p:tag name="KSO_WM_BEAUTIFY_FLAG" val="#wm#"/>
  <p:tag name="KSO_WM_SLIDE_POSITION" val="75*109"/>
  <p:tag name="KSO_WM_SLIDE_SIZE" val="884*277"/>
  <p:tag name="KSO_WM_SLIDE_SUBTYPE" val="picTxt"/>
</p:tagLst>
</file>

<file path=ppt/tags/tag216.xml><?xml version="1.0" encoding="utf-8"?>
<p:tagLst xmlns:a="http://schemas.openxmlformats.org/drawingml/2006/main" xmlns:r="http://schemas.openxmlformats.org/officeDocument/2006/relationships" xmlns:p="http://schemas.openxmlformats.org/presentationml/2006/main">
  <p:tag name="KSO_WM_UNIT_LAYERLEVEL" val="1"/>
  <p:tag name="KSO_WM_UNIT_VALUE" val="1358*1790"/>
  <p:tag name="KSO_WM_UNIT_HIGHLIGHT" val="0"/>
  <p:tag name="KSO_WM_UNIT_COMPATIBLE" val="0"/>
  <p:tag name="KSO_WM_UNIT_CLEAR" val="0"/>
  <p:tag name="KSO_WM_TAG_VERSION" val="1.0"/>
  <p:tag name="KSO_WM_BEAUTIFY_FLAG" val="#wm#"/>
  <p:tag name="KSO_WM_UNIT_TYPE" val="i"/>
  <p:tag name="KSO_WM_UNIT_ID" val="diagram30177728_1*i*0"/>
  <p:tag name="KSO_WM_TEMPLATE_CATEGORY" val="diagram"/>
  <p:tag name="KSO_WM_TEMPLATE_INDEX" val="30177728"/>
  <p:tag name="KSO_WM_UNIT_INDEX" val="0"/>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30177728_1*i*1"/>
  <p:tag name="KSO_WM_TEMPLATE_CATEGORY" val="diagram"/>
  <p:tag name="KSO_WM_TEMPLATE_INDEX" val="30177728"/>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0177728"/>
  <p:tag name="KSO_WM_UNIT_TYPE" val="b"/>
  <p:tag name="KSO_WM_UNIT_INDEX" val="1"/>
  <p:tag name="KSO_WM_UNIT_ID" val="diagram30177728_1*b*1"/>
  <p:tag name="KSO_WM_UNIT_LAYERLEVEL" val="1"/>
  <p:tag name="KSO_WM_UNIT_VALUE" val="20"/>
  <p:tag name="KSO_WM_UNIT_ISCONTENTSTITLE" val="0"/>
  <p:tag name="KSO_WM_UNIT_HIGHLIGHT" val="0"/>
  <p:tag name="KSO_WM_UNIT_COMPATIBLE" val="0"/>
  <p:tag name="KSO_WM_UNIT_CLEAR" val="0"/>
  <p:tag name="KSO_WM_BEAUTIFY_FLAG" val="#wm#"/>
  <p:tag name="KSO_WM_UNIT_PRESET_TEXT" val="Unified fonts make reading more fluent."/>
</p:tagLst>
</file>

<file path=ppt/tags/tag2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28"/>
  <p:tag name="KSO_WM_TAG_VERSION" val="1.0"/>
  <p:tag name="KSO_WM_UNIT_TYPE" val="d"/>
  <p:tag name="KSO_WM_UNIT_INDEX" val="1"/>
  <p:tag name="KSO_WM_UNIT_ID" val="diagram30177728_1*d*1"/>
  <p:tag name="KSO_WM_UNIT_LAYERLEVEL" val="1"/>
  <p:tag name="KSO_WM_UNIT_VALUE" val="978*1418"/>
  <p:tag name="KSO_WM_UNIT_HIGHLIGHT" val="0"/>
  <p:tag name="KSO_WM_UNIT_COMPATIBLE" val="0"/>
  <p:tag name="KSO_WM_UNIT_CLEAR" val="0"/>
  <p:tag name="KSO_WM_BEAUTIFY_FLAG" val="#wm#"/>
  <p:tag name="REFSHAPE" val="886122604"/>
  <p:tag name="KSO_WM_UNIT_PICTURE_CLIP_FLAG" val="0"/>
</p:tagLst>
</file>

<file path=ppt/tags/tag22.xml><?xml version="1.0" encoding="utf-8"?>
<p:tagLst xmlns:a="http://schemas.openxmlformats.org/drawingml/2006/main" xmlns:r="http://schemas.openxmlformats.org/officeDocument/2006/relationships" xmlns:p="http://schemas.openxmlformats.org/presentationml/2006/main">
  <p:tag name="REFSHAPE" val="496215612"/>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28"/>
  <p:tag name="KSO_WM_TAG_VERSION" val="1.0"/>
  <p:tag name="KSO_WM_UNIT_TYPE" val="a"/>
  <p:tag name="KSO_WM_UNIT_INDEX" val="1"/>
  <p:tag name="KSO_WM_UNIT_ID" val="diagram30177728_1*a*1"/>
  <p:tag name="KSO_WM_UNIT_LAYERLEVEL" val="1"/>
  <p:tag name="KSO_WM_UNIT_VALUE" val="14"/>
  <p:tag name="KSO_WM_UNIT_ISCONTENTSTITLE" val="0"/>
  <p:tag name="KSO_WM_UNIT_HIGHLIGHT" val="0"/>
  <p:tag name="KSO_WM_UNIT_COMPATIBLE" val="0"/>
  <p:tag name="KSO_WM_UNIT_CLEAR" val="0"/>
  <p:tag name="KSO_WM_BEAUTIFY_FLAG" val="#wm#"/>
  <p:tag name="KSO_WM_UNIT_PRESET_TEXT" val="The title only layout here"/>
</p:tagLst>
</file>

<file path=ppt/tags/tag221.xml><?xml version="1.0" encoding="utf-8"?>
<p:tagLst xmlns:a="http://schemas.openxmlformats.org/drawingml/2006/main" xmlns:r="http://schemas.openxmlformats.org/officeDocument/2006/relationships" xmlns:p="http://schemas.openxmlformats.org/presentationml/2006/main">
  <p:tag name="PA_MONKEYTEXT" val="637195356879805236"/>
</p:tagLst>
</file>

<file path=ppt/tags/tag222.xml><?xml version="1.0" encoding="utf-8"?>
<p:tagLst xmlns:a="http://schemas.openxmlformats.org/drawingml/2006/main" xmlns:r="http://schemas.openxmlformats.org/officeDocument/2006/relationships" xmlns:p="http://schemas.openxmlformats.org/presentationml/2006/main">
  <p:tag name="PA_MONKEYTEXT" val="637195356879805236"/>
</p:tagLst>
</file>

<file path=ppt/tags/tag223.xml><?xml version="1.0" encoding="utf-8"?>
<p:tagLst xmlns:a="http://schemas.openxmlformats.org/drawingml/2006/main" xmlns:r="http://schemas.openxmlformats.org/officeDocument/2006/relationships" xmlns:p="http://schemas.openxmlformats.org/presentationml/2006/main">
  <p:tag name="PA_MONKEYTEXT" val="637195356879805236"/>
</p:tagLst>
</file>

<file path=ppt/tags/tag224.xml><?xml version="1.0" encoding="utf-8"?>
<p:tagLst xmlns:a="http://schemas.openxmlformats.org/drawingml/2006/main" xmlns:r="http://schemas.openxmlformats.org/officeDocument/2006/relationships" xmlns:p="http://schemas.openxmlformats.org/presentationml/2006/main">
  <p:tag name="PA_MONKEYTEXT" val="637195356879805236"/>
</p:tagLst>
</file>

<file path=ppt/tags/tag225.xml><?xml version="1.0" encoding="utf-8"?>
<p:tagLst xmlns:a="http://schemas.openxmlformats.org/drawingml/2006/main" xmlns:r="http://schemas.openxmlformats.org/officeDocument/2006/relationships" xmlns:p="http://schemas.openxmlformats.org/presentationml/2006/main">
  <p:tag name="PA_MONKEYTEXT" val="637195356879805236"/>
</p:tagLst>
</file>

<file path=ppt/tags/tag226.xml><?xml version="1.0" encoding="utf-8"?>
<p:tagLst xmlns:a="http://schemas.openxmlformats.org/drawingml/2006/main" xmlns:r="http://schemas.openxmlformats.org/officeDocument/2006/relationships" xmlns:p="http://schemas.openxmlformats.org/presentationml/2006/main">
  <p:tag name="PA_MONKEYTEXT" val="637195356879805236"/>
</p:tagLst>
</file>

<file path=ppt/tags/tag227.xml><?xml version="1.0" encoding="utf-8"?>
<p:tagLst xmlns:a="http://schemas.openxmlformats.org/drawingml/2006/main" xmlns:r="http://schemas.openxmlformats.org/officeDocument/2006/relationships" xmlns:p="http://schemas.openxmlformats.org/presentationml/2006/main">
  <p:tag name="PA_MONKEYTEXT" val="637195356879805236"/>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29.xml><?xml version="1.0" encoding="utf-8"?>
<p:tagLst xmlns:a="http://schemas.openxmlformats.org/drawingml/2006/main" xmlns:r="http://schemas.openxmlformats.org/officeDocument/2006/relationships" xmlns:p="http://schemas.openxmlformats.org/presentationml/2006/main">
  <p:tag name="PA_MONKEYTEXT" val="637195357233175146"/>
</p:tagLst>
</file>

<file path=ppt/tags/tag23.xml><?xml version="1.0" encoding="utf-8"?>
<p:tagLst xmlns:a="http://schemas.openxmlformats.org/drawingml/2006/main" xmlns:r="http://schemas.openxmlformats.org/officeDocument/2006/relationships" xmlns:p="http://schemas.openxmlformats.org/presentationml/2006/main">
  <p:tag name="REFSHAPE" val="496216156"/>
</p:tagLst>
</file>

<file path=ppt/tags/tag230.xml><?xml version="1.0" encoding="utf-8"?>
<p:tagLst xmlns:a="http://schemas.openxmlformats.org/drawingml/2006/main" xmlns:r="http://schemas.openxmlformats.org/officeDocument/2006/relationships" xmlns:p="http://schemas.openxmlformats.org/presentationml/2006/main">
  <p:tag name="PA_MONKEYTEXT" val="637195357233175146"/>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33.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34.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35.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36.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37.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38.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39.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4.xml><?xml version="1.0" encoding="utf-8"?>
<p:tagLst xmlns:a="http://schemas.openxmlformats.org/drawingml/2006/main" xmlns:r="http://schemas.openxmlformats.org/officeDocument/2006/relationships" xmlns:p="http://schemas.openxmlformats.org/presentationml/2006/main">
  <p:tag name="REFSHAPE" val="496213572"/>
</p:tagLst>
</file>

<file path=ppt/tags/tag240.xml><?xml version="1.0" encoding="utf-8"?>
<p:tagLst xmlns:a="http://schemas.openxmlformats.org/drawingml/2006/main" xmlns:r="http://schemas.openxmlformats.org/officeDocument/2006/relationships" xmlns:p="http://schemas.openxmlformats.org/presentationml/2006/main">
  <p:tag name="PA_MONKEYTEXT" val="637195292319499707"/>
</p:tagLst>
</file>

<file path=ppt/tags/tag241.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2.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3.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4.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5.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6.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7.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8.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49.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5.xml><?xml version="1.0" encoding="utf-8"?>
<p:tagLst xmlns:a="http://schemas.openxmlformats.org/drawingml/2006/main" xmlns:r="http://schemas.openxmlformats.org/officeDocument/2006/relationships" xmlns:p="http://schemas.openxmlformats.org/presentationml/2006/main">
  <p:tag name="REFSHAPE" val="496216292"/>
</p:tagLst>
</file>

<file path=ppt/tags/tag250.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51.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52.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53.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54.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55.xml><?xml version="1.0" encoding="utf-8"?>
<p:tagLst xmlns:a="http://schemas.openxmlformats.org/drawingml/2006/main" xmlns:r="http://schemas.openxmlformats.org/officeDocument/2006/relationships" xmlns:p="http://schemas.openxmlformats.org/presentationml/2006/main">
  <p:tag name="PA_MONKEYTEXT" val="637195358895203298"/>
</p:tagLst>
</file>

<file path=ppt/tags/tag256.xml><?xml version="1.0" encoding="utf-8"?>
<p:tagLst xmlns:a="http://schemas.openxmlformats.org/drawingml/2006/main" xmlns:r="http://schemas.openxmlformats.org/officeDocument/2006/relationships" xmlns:p="http://schemas.openxmlformats.org/presentationml/2006/main">
  <p:tag name="PA_MONKEYTEXT" val="637195300129000945"/>
</p:tagLst>
</file>

<file path=ppt/tags/tag257.xml><?xml version="1.0" encoding="utf-8"?>
<p:tagLst xmlns:a="http://schemas.openxmlformats.org/drawingml/2006/main" xmlns:r="http://schemas.openxmlformats.org/officeDocument/2006/relationships" xmlns:p="http://schemas.openxmlformats.org/presentationml/2006/main">
  <p:tag name="PA_MONKEYTEXT" val="637195349582197654"/>
</p:tagLst>
</file>

<file path=ppt/tags/tag258.xml><?xml version="1.0" encoding="utf-8"?>
<p:tagLst xmlns:a="http://schemas.openxmlformats.org/drawingml/2006/main" xmlns:r="http://schemas.openxmlformats.org/officeDocument/2006/relationships" xmlns:p="http://schemas.openxmlformats.org/presentationml/2006/main">
  <p:tag name="PA_MONKEYTEXT" val="637195349582197654"/>
</p:tagLst>
</file>

<file path=ppt/tags/tag259.xml><?xml version="1.0" encoding="utf-8"?>
<p:tagLst xmlns:a="http://schemas.openxmlformats.org/drawingml/2006/main" xmlns:r="http://schemas.openxmlformats.org/officeDocument/2006/relationships" xmlns:p="http://schemas.openxmlformats.org/presentationml/2006/main">
  <p:tag name="PA_MONKEYTEXT" val="637195349582197654"/>
</p:tagLst>
</file>

<file path=ppt/tags/tag26.xml><?xml version="1.0" encoding="utf-8"?>
<p:tagLst xmlns:a="http://schemas.openxmlformats.org/drawingml/2006/main" xmlns:r="http://schemas.openxmlformats.org/officeDocument/2006/relationships" xmlns:p="http://schemas.openxmlformats.org/presentationml/2006/main">
  <p:tag name="REFSHAPE" val="496214388"/>
</p:tagLst>
</file>

<file path=ppt/tags/tag260.xml><?xml version="1.0" encoding="utf-8"?>
<p:tagLst xmlns:a="http://schemas.openxmlformats.org/drawingml/2006/main" xmlns:r="http://schemas.openxmlformats.org/officeDocument/2006/relationships" xmlns:p="http://schemas.openxmlformats.org/presentationml/2006/main">
  <p:tag name="PA_MONKEYTEXT" val="637195349582197654"/>
</p:tagLst>
</file>

<file path=ppt/tags/tag261.xml><?xml version="1.0" encoding="utf-8"?>
<p:tagLst xmlns:a="http://schemas.openxmlformats.org/drawingml/2006/main" xmlns:r="http://schemas.openxmlformats.org/officeDocument/2006/relationships" xmlns:p="http://schemas.openxmlformats.org/presentationml/2006/main">
  <p:tag name="PA_MONKEYTEXT" val="637195346208309646"/>
</p:tagLst>
</file>

<file path=ppt/tags/tag262.xml><?xml version="1.0" encoding="utf-8"?>
<p:tagLst xmlns:a="http://schemas.openxmlformats.org/drawingml/2006/main" xmlns:r="http://schemas.openxmlformats.org/officeDocument/2006/relationships" xmlns:p="http://schemas.openxmlformats.org/presentationml/2006/main">
  <p:tag name="PA_MONKEYTEXT" val="637195346208309646"/>
</p:tagLst>
</file>

<file path=ppt/tags/tag263.xml><?xml version="1.0" encoding="utf-8"?>
<p:tagLst xmlns:a="http://schemas.openxmlformats.org/drawingml/2006/main" xmlns:r="http://schemas.openxmlformats.org/officeDocument/2006/relationships" xmlns:p="http://schemas.openxmlformats.org/presentationml/2006/main">
  <p:tag name="PA_MONKEYTEXT" val="637195346208309646"/>
</p:tagLst>
</file>

<file path=ppt/tags/tag264.xml><?xml version="1.0" encoding="utf-8"?>
<p:tagLst xmlns:a="http://schemas.openxmlformats.org/drawingml/2006/main" xmlns:r="http://schemas.openxmlformats.org/officeDocument/2006/relationships" xmlns:p="http://schemas.openxmlformats.org/presentationml/2006/main">
  <p:tag name="PA_MONKEYTEXT" val="637195346208309646"/>
</p:tagLst>
</file>

<file path=ppt/tags/tag265.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66.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67.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68.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69.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xml><?xml version="1.0" encoding="utf-8"?>
<p:tagLst xmlns:a="http://schemas.openxmlformats.org/drawingml/2006/main" xmlns:r="http://schemas.openxmlformats.org/officeDocument/2006/relationships" xmlns:p="http://schemas.openxmlformats.org/presentationml/2006/main">
  <p:tag name="REFSHAPE" val="496642964"/>
</p:tagLst>
</file>

<file path=ppt/tags/tag270.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1.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2.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3.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4.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5.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6.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7.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8.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79.xml><?xml version="1.0" encoding="utf-8"?>
<p:tagLst xmlns:a="http://schemas.openxmlformats.org/drawingml/2006/main" xmlns:r="http://schemas.openxmlformats.org/officeDocument/2006/relationships" xmlns:p="http://schemas.openxmlformats.org/presentationml/2006/main">
  <p:tag name="PA_MONKEYTEXT" val="637195337731025689"/>
</p:tagLst>
</file>

<file path=ppt/tags/tag28.xml><?xml version="1.0" encoding="utf-8"?>
<p:tagLst xmlns:a="http://schemas.openxmlformats.org/drawingml/2006/main" xmlns:r="http://schemas.openxmlformats.org/officeDocument/2006/relationships" xmlns:p="http://schemas.openxmlformats.org/presentationml/2006/main">
  <p:tag name="REFSHAPE" val="496644596"/>
</p:tagLst>
</file>

<file path=ppt/tags/tag280.xml><?xml version="1.0" encoding="utf-8"?>
<p:tagLst xmlns:a="http://schemas.openxmlformats.org/drawingml/2006/main" xmlns:r="http://schemas.openxmlformats.org/officeDocument/2006/relationships" xmlns:p="http://schemas.openxmlformats.org/presentationml/2006/main">
  <p:tag name="PA_MONKEYTEXT" val="637195365268759617"/>
</p:tagLst>
</file>

<file path=ppt/tags/tag281.xml><?xml version="1.0" encoding="utf-8"?>
<p:tagLst xmlns:a="http://schemas.openxmlformats.org/drawingml/2006/main" xmlns:r="http://schemas.openxmlformats.org/officeDocument/2006/relationships" xmlns:p="http://schemas.openxmlformats.org/presentationml/2006/main">
  <p:tag name="PA_MONKEYTEXT" val="637195365268759617"/>
</p:tagLst>
</file>

<file path=ppt/tags/tag282.xml><?xml version="1.0" encoding="utf-8"?>
<p:tagLst xmlns:a="http://schemas.openxmlformats.org/drawingml/2006/main" xmlns:r="http://schemas.openxmlformats.org/officeDocument/2006/relationships" xmlns:p="http://schemas.openxmlformats.org/presentationml/2006/main">
  <p:tag name="PA_MONKEYTEXT" val="637195365268759617"/>
</p:tagLst>
</file>

<file path=ppt/tags/tag283.xml><?xml version="1.0" encoding="utf-8"?>
<p:tagLst xmlns:a="http://schemas.openxmlformats.org/drawingml/2006/main" xmlns:r="http://schemas.openxmlformats.org/officeDocument/2006/relationships" xmlns:p="http://schemas.openxmlformats.org/presentationml/2006/main">
  <p:tag name="PA_MONKEYTEXT" val="637193049721374959"/>
</p:tagLst>
</file>

<file path=ppt/tags/tag284.xml><?xml version="1.0" encoding="utf-8"?>
<p:tagLst xmlns:a="http://schemas.openxmlformats.org/drawingml/2006/main" xmlns:r="http://schemas.openxmlformats.org/officeDocument/2006/relationships" xmlns:p="http://schemas.openxmlformats.org/presentationml/2006/main">
  <p:tag name="PA_MONKEYTEXT" val="637193049721374959"/>
</p:tagLst>
</file>

<file path=ppt/tags/tag285.xml><?xml version="1.0" encoding="utf-8"?>
<p:tagLst xmlns:a="http://schemas.openxmlformats.org/drawingml/2006/main" xmlns:r="http://schemas.openxmlformats.org/officeDocument/2006/relationships" xmlns:p="http://schemas.openxmlformats.org/presentationml/2006/main">
  <p:tag name="PA_MONKEYTEXT" val="637193049721374959"/>
</p:tagLst>
</file>

<file path=ppt/tags/tag286.xml><?xml version="1.0" encoding="utf-8"?>
<p:tagLst xmlns:a="http://schemas.openxmlformats.org/drawingml/2006/main" xmlns:r="http://schemas.openxmlformats.org/officeDocument/2006/relationships" xmlns:p="http://schemas.openxmlformats.org/presentationml/2006/main">
  <p:tag name="PA_MONKEYTEXT" val="637193049721374959"/>
</p:tagLst>
</file>

<file path=ppt/tags/tag287.xml><?xml version="1.0" encoding="utf-8"?>
<p:tagLst xmlns:a="http://schemas.openxmlformats.org/drawingml/2006/main" xmlns:r="http://schemas.openxmlformats.org/officeDocument/2006/relationships" xmlns:p="http://schemas.openxmlformats.org/presentationml/2006/main">
  <p:tag name="PA_MONKEYTEXT" val="637193049721374959"/>
</p:tagLst>
</file>

<file path=ppt/tags/tag288.xml><?xml version="1.0" encoding="utf-8"?>
<p:tagLst xmlns:a="http://schemas.openxmlformats.org/drawingml/2006/main" xmlns:r="http://schemas.openxmlformats.org/officeDocument/2006/relationships" xmlns:p="http://schemas.openxmlformats.org/presentationml/2006/main">
  <p:tag name="WORDART_ART_GROUPID" val="c676d2db92a9424d80d719486d8dc299"/>
  <p:tag name="WORDART_ART_TYPE" val="TextPicture"/>
  <p:tag name="WORDART_ART_POSITION" val="0,136,88"/>
  <p:tag name="WORDART_ART_TEXTS" val="多重共线,1;交互性出现多重共线怎么办,1"/>
  <p:tag name="WORDART_ART_PARAMS" val="False,,553430,333,10,SimHei,黑体,1,0.9,400,200,50,1,,#F8D16B;#DA5C48;#C72F3C;#4B1F3D"/>
</p:tagLst>
</file>

<file path=ppt/tags/tag289.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xml><?xml version="1.0" encoding="utf-8"?>
<p:tagLst xmlns:a="http://schemas.openxmlformats.org/drawingml/2006/main" xmlns:r="http://schemas.openxmlformats.org/officeDocument/2006/relationships" xmlns:p="http://schemas.openxmlformats.org/presentationml/2006/main">
  <p:tag name="REFSHAPE" val="496643100"/>
</p:tagLst>
</file>

<file path=ppt/tags/tag290.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1.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2.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3.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4.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5.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6.xml><?xml version="1.0" encoding="utf-8"?>
<p:tagLst xmlns:a="http://schemas.openxmlformats.org/drawingml/2006/main" xmlns:r="http://schemas.openxmlformats.org/officeDocument/2006/relationships" xmlns:p="http://schemas.openxmlformats.org/presentationml/2006/main">
  <p:tag name="PA_MONKEYTEXT" val="637195382159668376"/>
</p:tagLst>
</file>

<file path=ppt/tags/tag297.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298.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299.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xml><?xml version="1.0" encoding="utf-8"?>
<p:tagLst xmlns:a="http://schemas.openxmlformats.org/drawingml/2006/main" xmlns:r="http://schemas.openxmlformats.org/officeDocument/2006/relationships" xmlns:p="http://schemas.openxmlformats.org/presentationml/2006/main">
  <p:tag name="REFSHAPE" val="496215204"/>
</p:tagLst>
</file>

<file path=ppt/tags/tag30.xml><?xml version="1.0" encoding="utf-8"?>
<p:tagLst xmlns:a="http://schemas.openxmlformats.org/drawingml/2006/main" xmlns:r="http://schemas.openxmlformats.org/officeDocument/2006/relationships" xmlns:p="http://schemas.openxmlformats.org/presentationml/2006/main">
  <p:tag name="REFSHAPE" val="496643916"/>
</p:tagLst>
</file>

<file path=ppt/tags/tag300.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1.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2.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3.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4.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5.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6.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7.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8.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09.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xml><?xml version="1.0" encoding="utf-8"?>
<p:tagLst xmlns:a="http://schemas.openxmlformats.org/drawingml/2006/main" xmlns:r="http://schemas.openxmlformats.org/officeDocument/2006/relationships" xmlns:p="http://schemas.openxmlformats.org/presentationml/2006/main">
  <p:tag name="REFSHAPE" val="496643236"/>
</p:tagLst>
</file>

<file path=ppt/tags/tag310.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1.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2.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3.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4.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5.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6.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7.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8.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19.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xml><?xml version="1.0" encoding="utf-8"?>
<p:tagLst xmlns:a="http://schemas.openxmlformats.org/drawingml/2006/main" xmlns:r="http://schemas.openxmlformats.org/officeDocument/2006/relationships" xmlns:p="http://schemas.openxmlformats.org/presentationml/2006/main">
  <p:tag name="REFSHAPE" val="496644052"/>
</p:tagLst>
</file>

<file path=ppt/tags/tag320.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1.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2.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3.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4.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5.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6.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7.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8.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29.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3.xml><?xml version="1.0" encoding="utf-8"?>
<p:tagLst xmlns:a="http://schemas.openxmlformats.org/drawingml/2006/main" xmlns:r="http://schemas.openxmlformats.org/officeDocument/2006/relationships" xmlns:p="http://schemas.openxmlformats.org/presentationml/2006/main">
  <p:tag name="REFSHAPE" val="496645548"/>
</p:tagLst>
</file>

<file path=ppt/tags/tag330.xml><?xml version="1.0" encoding="utf-8"?>
<p:tagLst xmlns:a="http://schemas.openxmlformats.org/drawingml/2006/main" xmlns:r="http://schemas.openxmlformats.org/officeDocument/2006/relationships" xmlns:p="http://schemas.openxmlformats.org/presentationml/2006/main">
  <p:tag name="PA_MONKEYTEXT" val="637195386093186072"/>
</p:tagLst>
</file>

<file path=ppt/tags/tag331.xml><?xml version="1.0" encoding="utf-8"?>
<p:tagLst xmlns:a="http://schemas.openxmlformats.org/drawingml/2006/main" xmlns:r="http://schemas.openxmlformats.org/officeDocument/2006/relationships" xmlns:p="http://schemas.openxmlformats.org/presentationml/2006/main">
  <p:tag name="PA_MONKEYTEXT" val="637195391489507885"/>
</p:tagLst>
</file>

<file path=ppt/tags/tag332.xml><?xml version="1.0" encoding="utf-8"?>
<p:tagLst xmlns:a="http://schemas.openxmlformats.org/drawingml/2006/main" xmlns:r="http://schemas.openxmlformats.org/officeDocument/2006/relationships" xmlns:p="http://schemas.openxmlformats.org/presentationml/2006/main">
  <p:tag name="PA_MONKEYTEXT" val="637195391489507885"/>
</p:tagLst>
</file>

<file path=ppt/tags/tag333.xml><?xml version="1.0" encoding="utf-8"?>
<p:tagLst xmlns:a="http://schemas.openxmlformats.org/drawingml/2006/main" xmlns:r="http://schemas.openxmlformats.org/officeDocument/2006/relationships" xmlns:p="http://schemas.openxmlformats.org/presentationml/2006/main">
  <p:tag name="PA_MONKEYTEXT" val="637195391489507885"/>
</p:tagLst>
</file>

<file path=ppt/tags/tag334.xml><?xml version="1.0" encoding="utf-8"?>
<p:tagLst xmlns:a="http://schemas.openxmlformats.org/drawingml/2006/main" xmlns:r="http://schemas.openxmlformats.org/officeDocument/2006/relationships" xmlns:p="http://schemas.openxmlformats.org/presentationml/2006/main">
  <p:tag name="KSO_WM_SLIDE_ID" val="diagram20201453_3"/>
  <p:tag name="KSO_WM_TEMPLATE_SUBCATEGORY" val="0"/>
  <p:tag name="KSO_WM_SLIDE_ITEM_CNT" val="4"/>
  <p:tag name="KSO_WM_SLIDE_INDEX" val="3"/>
  <p:tag name="KSO_WM_TAG_VERSION" val="1.0"/>
  <p:tag name="KSO_WM_BEAUTIFY_FLAG" val="#wm#"/>
  <p:tag name="KSO_WM_TEMPLATE_CATEGORY" val="diagram"/>
  <p:tag name="KSO_WM_TEMPLATE_INDEX" val="20201453"/>
  <p:tag name="KSO_WM_SLIDE_TYPE" val="text"/>
  <p:tag name="KSO_WM_SLIDE_SUBTYPE" val="diag"/>
  <p:tag name="KSO_WM_SLIDE_SIZE" val="429.186*333.158"/>
  <p:tag name="KSO_WM_SLIDE_POSITION" val="57.5086*162.55"/>
  <p:tag name="KSO_WM_DIAGRAM_GROUP_CODE" val="l1-1"/>
  <p:tag name="KSO_WM_SLIDE_DIAGTYPE" val="l"/>
  <p:tag name="KSO_WM_SLIDE_LAYOUT" val="a_b_l"/>
  <p:tag name="KSO_WM_SLIDE_LAYOUT_CNT" val="1_1_1"/>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
  <p:tag name="KSO_WM_UNIT_FILL_FORE_SCHEMECOLOR_INDEX" val="15"/>
  <p:tag name="KSO_WM_UNIT_FILL_TYPE" val="1"/>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
  <p:tag name="KSO_WM_UNIT_FILL_FORE_SCHEMECOLOR_INDEX" val="15"/>
  <p:tag name="KSO_WM_UNIT_FILL_TYPE" val="1"/>
  <p:tag name="KSO_WM_UNIT_USESOURCEFORMAT_APPLY"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
  <p:tag name="KSO_WM_UNIT_FILL_FORE_SCHEMECOLOR_INDEX" val="15"/>
  <p:tag name="KSO_WM_UNIT_FILL_TYPE" val="1"/>
  <p:tag name="KSO_WM_UNIT_USESOURCEFORMAT_APPLY" val="1"/>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
  <p:tag name="KSO_WM_UNIT_FILL_FORE_SCHEMECOLOR_INDEX" val="15"/>
  <p:tag name="KSO_WM_UNIT_FILL_TYPE" val="1"/>
  <p:tag name="KSO_WM_UNIT_USESOURCEFORMAT_APPLY" val="1"/>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
  <p:tag name="KSO_WM_UNIT_FILL_FORE_SCHEMECOLOR_INDEX" val="15"/>
  <p:tag name="KSO_WM_UNI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REFSHAPE" val="496645956"/>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
  <p:tag name="KSO_WM_UNIT_FILL_FORE_SCHEMECOLOR_INDEX" val="15"/>
  <p:tag name="KSO_WM_UNIT_FILL_TYPE" val="1"/>
  <p:tag name="KSO_WM_UNIT_USESOURCEFORMAT_APPLY" val="1"/>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
  <p:tag name="KSO_WM_UNIT_FILL_FORE_SCHEMECOLOR_INDEX" val="15"/>
  <p:tag name="KSO_WM_UNIT_FILL_TYPE" val="1"/>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
  <p:tag name="KSO_WM_UNIT_USESOURCEFORMAT_APPLY" val="1"/>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1"/>
  <p:tag name="KSO_WM_UNIT_USESOURCEFORMAT_APPLY" val="1"/>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2"/>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3"/>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4"/>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5"/>
  <p:tag name="KSO_WM_UNIT_FILL_FORE_SCHEMECOLOR_INDEX" val="15"/>
  <p:tag name="KSO_WM_UNIT_FILL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6"/>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REFSHAPE" val="496642692"/>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7"/>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8"/>
  <p:tag name="KSO_WM_UNIT_FILL_FORE_SCHEMECOLOR_INDEX" val="15"/>
  <p:tag name="KSO_WM_UNI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9"/>
  <p:tag name="KSO_WM_UNIT_FILL_FORE_SCHEMECOLOR_INDEX" val="15"/>
  <p:tag name="KSO_WM_UNIT_FILL_TYPE" val="1"/>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0"/>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1"/>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2"/>
  <p:tag name="KSO_WM_UNIT_FILL_FORE_SCHEMECOLOR_INDEX" val="15"/>
  <p:tag name="KSO_WM_UNIT_FILL_TYPE" val="1"/>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3"/>
  <p:tag name="KSO_WM_UNIT_FILL_FORE_SCHEMECOLOR_INDEX" val="15"/>
  <p:tag name="KSO_WM_UNIT_FILL_TYPE" val="1"/>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4"/>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5"/>
  <p:tag name="KSO_WM_UNIT_FILL_FORE_SCHEMECOLOR_INDEX" val="6"/>
  <p:tag name="KSO_WM_UNIT_FILL_TYPE" val="1"/>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6"/>
  <p:tag name="KSO_WM_UNIT_FILL_FORE_SCHEMECOLOR_INDEX" val="6"/>
  <p:tag name="KSO_WM_UNI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REFSHAPE" val="496645820"/>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7"/>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8"/>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2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29"/>
  <p:tag name="KSO_WM_UNIT_FILL_FORE_SCHEMECOLOR_INDEX" val="15"/>
  <p:tag name="KSO_WM_UNIT_FILL_TYPE" val="1"/>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0"/>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2"/>
  <p:tag name="KSO_WM_UNIT_FILL_FORE_SCHEMECOLOR_INDEX" val="15"/>
  <p:tag name="KSO_WM_UNIT_FILL_TYPE" val="1"/>
  <p:tag name="KSO_WM_UNIT_USESOURCEFORMAT_APPLY" val="1"/>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3"/>
  <p:tag name="KSO_WM_UNIT_USESOURCEFORMAT_APPLY" val="1"/>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4"/>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5"/>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6"/>
  <p:tag name="KSO_WM_UNIT_USESOURCEFORMAT_APPLY" val="1"/>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7"/>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REFSHAPE" val="496643644"/>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8"/>
  <p:tag name="KSO_WM_UNIT_USESOURCEFORMAT_APPLY" val="1"/>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3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39"/>
  <p:tag name="KSO_WM_UNIT_FILL_FORE_SCHEMECOLOR_INDEX" val="15"/>
  <p:tag name="KSO_WM_UNIT_FILL_TYPE" val="1"/>
  <p:tag name="KSO_WM_UNIT_USESOURCEFORMAT_APPLY" val="1"/>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0"/>
  <p:tag name="KSO_WM_UNIT_USESOURCEFORMAT_APPLY" val="1"/>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1"/>
  <p:tag name="KSO_WM_UNIT_USESOURCEFORMAT_APPLY" val="1"/>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2"/>
  <p:tag name="KSO_WM_UNIT_FILL_FORE_SCHEMECOLOR_INDEX" val="15"/>
  <p:tag name="KSO_WM_UNIT_FILL_TYPE" val="1"/>
  <p:tag name="KSO_WM_UNIT_USESOURCEFORMAT_APPLY" val="1"/>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3"/>
  <p:tag name="KSO_WM_UNIT_FILL_FORE_SCHEMECOLOR_INDEX" val="15"/>
  <p:tag name="KSO_WM_UNIT_FILL_TYPE" val="1"/>
  <p:tag name="KSO_WM_UNIT_USESOURCEFORMAT_APPLY" val="1"/>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4"/>
  <p:tag name="KSO_WM_UNIT_USESOURCEFORMAT_APPLY" val="1"/>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5"/>
  <p:tag name="KSO_WM_UNIT_USESOURCEFORMAT_APPLY" val="1"/>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6"/>
  <p:tag name="KSO_WM_UNIT_FILL_FORE_SCHEMECOLOR_INDEX" val="15"/>
  <p:tag name="KSO_WM_UNIT_FILL_TYPE" val="1"/>
  <p:tag name="KSO_WM_UNIT_USESOURCEFORMAT_APPLY" val="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7"/>
  <p:tag name="KSO_WM_UNIT_FILL_FORE_SCHEMECOLOR_INDEX" val="15"/>
  <p:tag name="KSO_WM_UNI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REFSHAPE" val="496645412"/>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8"/>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4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49"/>
  <p:tag name="KSO_WM_UNIT_FILL_FORE_SCHEMECOLOR_INDEX" val="5"/>
  <p:tag name="KSO_WM_UNIT_FILL_TYPE" val="1"/>
  <p:tag name="KSO_WM_UNIT_USESOURCEFORMAT_APPLY" val="1"/>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0"/>
  <p:tag name="KSO_WM_UNIT_FILL_FORE_SCHEMECOLOR_INDEX" val="5"/>
  <p:tag name="KSO_WM_UNI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1"/>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2"/>
  <p:tag name="KSO_WM_UNIT_USESOURCEFORMAT_APPLY" val="1"/>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3"/>
  <p:tag name="KSO_WM_UNIT_FILL_FORE_SCHEMECOLOR_INDEX" val="15"/>
  <p:tag name="KSO_WM_UNIT_FILL_TYPE" val="1"/>
  <p:tag name="KSO_WM_UNIT_USESOURCEFORMAT_APPLY" val="1"/>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5"/>
  <p:tag name="KSO_WM_UNIT_FILL_FORE_SCHEMECOLOR_INDEX" val="15"/>
  <p:tag name="KSO_WM_UNIT_FILL_TYPE" val="1"/>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6"/>
  <p:tag name="KSO_WM_UNIT_USESOURCEFORMAT_APPLY" val="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7"/>
  <p:tag name="KSO_WM_UNIT_USESOURCEFORMAT_APPLY" val="1"/>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8"/>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REFSHAPE" val="496642148"/>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5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59"/>
  <p:tag name="KSO_WM_UNIT_USESOURCEFORMAT_APPLY"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0"/>
  <p:tag name="KSO_WM_UNIT_USESOURCEFORMAT_APPLY"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1"/>
  <p:tag name="KSO_WM_UNIT_USESOURCEFORMAT_APPLY" val="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2"/>
  <p:tag name="KSO_WM_UNIT_FILL_FORE_SCHEMECOLOR_INDEX" val="15"/>
  <p:tag name="KSO_WM_UNIT_FILL_TYPE" val="1"/>
  <p:tag name="KSO_WM_UNIT_USESOURCEFORMAT_APPLY" val="1"/>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3"/>
  <p:tag name="KSO_WM_UNIT_USESOURCEFORMAT_APPLY" val="1"/>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4"/>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5"/>
  <p:tag name="KSO_WM_UNIT_FILL_FORE_SCHEMECOLOR_INDEX" val="15"/>
  <p:tag name="KSO_WM_UNIT_FILL_TYPE" val="1"/>
  <p:tag name="KSO_WM_UNIT_USESOURCEFORMAT_APPLY"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6"/>
  <p:tag name="KSO_WM_UNIT_FILL_FORE_SCHEMECOLOR_INDEX" val="15"/>
  <p:tag name="KSO_WM_UNIT_FILL_TYPE" val="1"/>
  <p:tag name="KSO_WM_UNIT_USESOURCEFORMAT_APPLY" val="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7"/>
  <p:tag name="KSO_WM_UNIT_USESOURCEFORMAT_APPLY" val="1"/>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8"/>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REFSHAPE" val="496216836"/>
</p:tagLst>
</file>

<file path=ppt/tags/tag40.xml><?xml version="1.0" encoding="utf-8"?>
<p:tagLst xmlns:a="http://schemas.openxmlformats.org/drawingml/2006/main" xmlns:r="http://schemas.openxmlformats.org/officeDocument/2006/relationships" xmlns:p="http://schemas.openxmlformats.org/presentationml/2006/main">
  <p:tag name="REFSHAPE" val="496642556"/>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6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69"/>
  <p:tag name="KSO_WM_UNIT_FILL_FORE_SCHEMECOLOR_INDEX" val="15"/>
  <p:tag name="KSO_WM_UNIT_FILL_TYPE" val="1"/>
  <p:tag name="KSO_WM_UNIT_USESOURCEFORMAT_APPLY" val="1"/>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0"/>
  <p:tag name="KSO_WM_UNIT_FILL_FORE_SCHEMECOLOR_INDEX" val="15"/>
  <p:tag name="KSO_WM_UNIT_FILL_TYPE" val="1"/>
  <p:tag name="KSO_WM_UNIT_USESOURCEFORMAT_APPLY" val="1"/>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1"/>
  <p:tag name="KSO_WM_UNIT_USESOURCEFORMAT_APPLY" val="1"/>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2"/>
  <p:tag name="KSO_WM_UNIT_FILL_FORE_SCHEMECOLOR_INDEX" val="5"/>
  <p:tag name="KSO_WM_UNIT_FILL_TYPE" val="1"/>
  <p:tag name="KSO_WM_UNIT_USESOURCEFORMAT_APPLY" val="1"/>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3"/>
  <p:tag name="KSO_WM_UNIT_FILL_FORE_SCHEMECOLOR_INDEX" val="5"/>
  <p:tag name="KSO_WM_UNIT_FILL_TYPE" val="1"/>
  <p:tag name="KSO_WM_UNIT_USESOURCEFORMAT_APPLY" val="1"/>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4"/>
  <p:tag name="KSO_WM_UNIT_USESOURCEFORMAT_APPLY" val="1"/>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5"/>
  <p:tag name="KSO_WM_UNIT_USESOURCEFORMAT_APPLY" val="1"/>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6"/>
  <p:tag name="KSO_WM_UNIT_FILL_FORE_SCHEMECOLOR_INDEX" val="15"/>
  <p:tag name="KSO_WM_UNIT_FILL_TYPE" val="1"/>
  <p:tag name="KSO_WM_UNIT_USESOURCEFORMAT_APPLY" val="1"/>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7"/>
  <p:tag name="KSO_WM_UNIT_FILL_FORE_SCHEMECOLOR_INDEX" val="15"/>
  <p:tag name="KSO_WM_UNIT_FILL_TYPE" val="1"/>
  <p:tag name="KSO_WM_UNIT_USESOURCEFORMAT_APPLY" val="1"/>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8"/>
  <p:tag name="KSO_WM_UNIT_FILL_FORE_SCHEMECOLOR_INDEX" val="15"/>
  <p:tag name="KSO_WM_UNI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REFSHAPE" val="496643372"/>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7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79"/>
  <p:tag name="KSO_WM_UNIT_FILL_FORE_SCHEMECOLOR_INDEX" val="15"/>
  <p:tag name="KSO_WM_UNIT_FILL_TYPE" val="1"/>
  <p:tag name="KSO_WM_UNIT_USESOURCEFORMAT_APPLY" val="1"/>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1"/>
  <p:tag name="KSO_WM_UNIT_FILL_FORE_SCHEMECOLOR_INDEX" val="15"/>
  <p:tag name="KSO_WM_UNIT_FILL_TYPE" val="1"/>
  <p:tag name="KSO_WM_UNIT_USESOURCEFORMAT_APPLY" val="1"/>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2"/>
  <p:tag name="KSO_WM_UNIT_USESOURCEFORMAT_APPLY" val="1"/>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3"/>
  <p:tag name="KSO_WM_UNIT_USESOURCEFORMAT_APPLY" val="1"/>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4"/>
  <p:tag name="KSO_WM_UNIT_USESOURCEFORMAT_APPLY" val="1"/>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5"/>
  <p:tag name="KSO_WM_UNIT_USESOURCEFORMAT_APPLY" val="1"/>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6"/>
  <p:tag name="KSO_WM_UNIT_USESOURCEFORMAT_APPLY" val="1"/>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7"/>
  <p:tag name="KSO_WM_UNIT_USESOURCEFORMAT_APPLY" val="1"/>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8"/>
  <p:tag name="KSO_WM_UNIT_FILL_FORE_SCHEMECOLOR_INDEX" val="15"/>
  <p:tag name="KSO_WM_UNIT_FILL_TYPE" val="1"/>
  <p:tag name="KSO_WM_UNIT_USESOURCEFORMAT_APPLY" val="1"/>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8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89"/>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REFSHAPE" val="496645684"/>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0"/>
  <p:tag name="KSO_WM_UNIT_USESOURCEFORMAT_APPLY" val="1"/>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1"/>
  <p:tag name="KSO_WM_UNIT_FILL_FORE_SCHEMECOLOR_INDEX" val="15"/>
  <p:tag name="KSO_WM_UNIT_FILL_TYPE" val="1"/>
  <p:tag name="KSO_WM_UNIT_USESOURCEFORMAT_APPLY" val="1"/>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2"/>
  <p:tag name="KSO_WM_UNIT_USESOURCEFORMAT_APPLY" val="1"/>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3"/>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3"/>
  <p:tag name="KSO_WM_UNIT_USESOURCEFORMAT_APPLY" val="1"/>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4"/>
  <p:tag name="KSO_WM_UNIT_FILL_FORE_SCHEMECOLOR_INDEX" val="15"/>
  <p:tag name="KSO_WM_UNIT_FILL_TYPE" val="1"/>
  <p:tag name="KSO_WM_UNIT_USESOURCEFORMAT_APPLY" val="1"/>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5"/>
  <p:tag name="KSO_WM_UNIT_FILL_FORE_SCHEMECOLOR_INDEX" val="15"/>
  <p:tag name="KSO_WM_UNIT_FILL_TYPE" val="1"/>
  <p:tag name="KSO_WM_UNIT_USESOURCEFORMAT_APPLY" val="1"/>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6"/>
  <p:tag name="KSO_WM_UNIT_USESOURCEFORMAT_APPLY" val="1"/>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7"/>
  <p:tag name="KSO_WM_UNIT_FILL_FORE_SCHEMECOLOR_INDEX" val="5"/>
  <p:tag name="KSO_WM_UNIT_FILL_TYPE" val="1"/>
  <p:tag name="KSO_WM_UNIT_USESOURCEFORMAT_APPLY" val="1"/>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8"/>
  <p:tag name="KSO_WM_UNIT_FILL_FORE_SCHEMECOLOR_INDEX" val="5"/>
  <p:tag name="KSO_WM_UNIT_FILL_TYPE" val="1"/>
  <p:tag name="KSO_WM_UNIT_USESOURCEFORMAT_APPLY" val="1"/>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9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99"/>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REFSHAPE" val="496642420"/>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0"/>
  <p:tag name="KSO_WM_UNIT_USESOURCEFORMAT_APPLY" val="1"/>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1"/>
  <p:tag name="KSO_WM_UNIT_FILL_FORE_SCHEMECOLOR_INDEX" val="15"/>
  <p:tag name="KSO_WM_UNI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2"/>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2"/>
  <p:tag name="KSO_WM_UNIT_FILL_FORE_SCHEMECOLOR_INDEX" val="15"/>
  <p:tag name="KSO_WM_UNIT_FILL_TYPE" val="1"/>
  <p:tag name="KSO_WM_UNIT_USESOURCEFORMAT_APPLY" val="1"/>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4"/>
  <p:tag name="KSO_WM_UNIT_FILL_FORE_SCHEMECOLOR_INDEX" val="5"/>
  <p:tag name="KSO_WM_UNIT_FILL_TYPE" val="1"/>
  <p:tag name="KSO_WM_UNIT_USESOURCEFORMAT_APPLY" val="1"/>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5"/>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5"/>
  <p:tag name="KSO_WM_UNIT_FILL_FORE_SCHEMECOLOR_INDEX" val="15"/>
  <p:tag name="KSO_WM_UNIT_FILL_TYPE" val="1"/>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6"/>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6"/>
  <p:tag name="KSO_WM_UNIT_FILL_FORE_SCHEMECOLOR_INDEX" val="15"/>
  <p:tag name="KSO_WM_UNIT_FILL_TYPE" val="1"/>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7"/>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7"/>
  <p:tag name="KSO_WM_UNIT_FILL_FORE_SCHEMECOLOR_INDEX" val="5"/>
  <p:tag name="KSO_WM_UNIT_FILL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8"/>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8"/>
  <p:tag name="KSO_WM_UNIT_FILL_FORE_SCHEMECOLOR_INDEX" val="5"/>
  <p:tag name="KSO_WM_UNIT_FILL_TYPE" val="1"/>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09"/>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09"/>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10"/>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10"/>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REFSHAPE" val="496645004"/>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11"/>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11"/>
  <p:tag name="KSO_WM_UNIT_USESOURCEFORMAT_APPLY" val="1"/>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1_1"/>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1_1"/>
  <p:tag name="KSO_WM_UNIT_FILL_FORE_SCHEMECOLOR_INDEX" val="5"/>
  <p:tag name="KSO_WM_UNIT_FILL_TYPE" val="1"/>
  <p:tag name="KSO_WM_UNIT_LINE_FORE_SCHEMECOLOR_INDEX" val="1"/>
  <p:tag name="KSO_WM_UNIT_LINE_FILL_TYPE" val="2"/>
  <p:tag name="KSO_WM_UNIT_USESOURCEFORMAT_APPLY" val="1"/>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f*1_1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5"/>
  <p:tag name="KSO_WM_DIAGRAM_GROUP_CODE" val="l1-1"/>
  <p:tag name="KSO_WM_UNIT_TYPE" val="l_h_f"/>
  <p:tag name="KSO_WM_UNIT_INDEX" val="1_1_1"/>
  <p:tag name="KSO_WM_UNIT_TEXT_FILL_FORE_SCHEMECOLOR_INDEX" val="13"/>
  <p:tag name="KSO_WM_UNIT_TEXT_FILL_TYPE" val="1"/>
  <p:tag name="KSO_WM_UNIT_USESOURCEFORMAT_APPLY" val="1"/>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3_1"/>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3_1"/>
  <p:tag name="KSO_WM_UNIT_FILL_FORE_SCHEMECOLOR_INDEX" val="5"/>
  <p:tag name="KSO_WM_UNIT_FILL_TYPE" val="1"/>
  <p:tag name="KSO_WM_UNIT_LINE_FORE_SCHEMECOLOR_INDEX" val="1"/>
  <p:tag name="KSO_WM_UNIT_LINE_FILL_TYPE" val="2"/>
  <p:tag name="KSO_WM_UNIT_USESOURCEFORMAT_APPLY" val="1"/>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f*1_3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5"/>
  <p:tag name="KSO_WM_DIAGRAM_GROUP_CODE" val="l1-1"/>
  <p:tag name="KSO_WM_UNIT_TYPE" val="l_h_f"/>
  <p:tag name="KSO_WM_UNIT_INDEX" val="1_3_1"/>
  <p:tag name="KSO_WM_UNIT_TEXT_FILL_FORE_SCHEMECOLOR_INDEX" val="13"/>
  <p:tag name="KSO_WM_UNIT_TEXT_FILL_TYPE" val="1"/>
  <p:tag name="KSO_WM_UNIT_USESOURCEFORMAT_APPLY" val="1"/>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2_1"/>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2_1"/>
  <p:tag name="KSO_WM_UNIT_FILL_FORE_SCHEMECOLOR_INDEX" val="5"/>
  <p:tag name="KSO_WM_UNIT_FILL_TYPE" val="1"/>
  <p:tag name="KSO_WM_UNIT_LINE_FORE_SCHEMECOLOR_INDEX" val="1"/>
  <p:tag name="KSO_WM_UNIT_LINE_FILL_TYPE" val="2"/>
  <p:tag name="KSO_WM_UNIT_USESOURCEFORMAT_APPLY" val="1"/>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f*1_2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5"/>
  <p:tag name="KSO_WM_DIAGRAM_GROUP_CODE" val="l1-1"/>
  <p:tag name="KSO_WM_UNIT_TYPE" val="l_h_f"/>
  <p:tag name="KSO_WM_UNIT_INDEX" val="1_2_1"/>
  <p:tag name="KSO_WM_UNIT_TEXT_FILL_FORE_SCHEMECOLOR_INDEX" val="13"/>
  <p:tag name="KSO_WM_UNIT_TEXT_FILL_TYPE" val="1"/>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4_1"/>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4_1"/>
  <p:tag name="KSO_WM_UNIT_FILL_FORE_SCHEMECOLOR_INDEX" val="5"/>
  <p:tag name="KSO_WM_UNIT_FILL_TYPE" val="1"/>
  <p:tag name="KSO_WM_UNIT_LINE_FORE_SCHEMECOLOR_INDEX" val="1"/>
  <p:tag name="KSO_WM_UNIT_LINE_FILL_TYPE" val="2"/>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f*1_4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5"/>
  <p:tag name="KSO_WM_DIAGRAM_GROUP_CODE" val="l1-1"/>
  <p:tag name="KSO_WM_UNIT_TYPE" val="l_h_f"/>
  <p:tag name="KSO_WM_UNIT_INDEX" val="1_4_1"/>
  <p:tag name="KSO_WM_UNIT_TEXT_FILL_FORE_SCHEMECOLOR_INDEX" val="13"/>
  <p:tag name="KSO_WM_UNIT_TEXT_FILL_TYPE" val="1"/>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1_2"/>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1_2"/>
  <p:tag name="KSO_WM_UNIT_FILL_FORE_SCHEMECOLOR_INDEX" val="16"/>
  <p:tag name="KSO_WM_UNI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REFSHAPE" val="496645140"/>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2_2"/>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2_2"/>
  <p:tag name="KSO_WM_UNIT_FILL_FORE_SCHEMECOLOR_INDEX" val="16"/>
  <p:tag name="KSO_WM_UNI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3_2"/>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3_2"/>
  <p:tag name="KSO_WM_UNIT_FILL_FORE_SCHEMECOLOR_INDEX" val="16"/>
  <p:tag name="KSO_WM_UNI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l_h_i*1_4_2"/>
  <p:tag name="KSO_WM_TEMPLATE_CATEGORY" val="diagram"/>
  <p:tag name="KSO_WM_TEMPLATE_INDEX" val="20201453"/>
  <p:tag name="KSO_WM_UNIT_LAYERLEVEL" val="1_1_1"/>
  <p:tag name="KSO_WM_TAG_VERSION" val="1.0"/>
  <p:tag name="KSO_WM_BEAUTIFY_FLAG" val="#wm#"/>
  <p:tag name="KSO_WM_DIAGRAM_GROUP_CODE" val="l1-1"/>
  <p:tag name="KSO_WM_UNIT_TYPE" val="l_h_i"/>
  <p:tag name="KSO_WM_UNIT_INDEX" val="1_4_2"/>
  <p:tag name="KSO_WM_UNIT_FILL_FORE_SCHEMECOLOR_INDEX" val="16"/>
  <p:tag name="KSO_WM_UNI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a*1"/>
  <p:tag name="KSO_WM_TEMPLATE_CATEGORY" val="diagram"/>
  <p:tag name="KSO_WM_TEMPLATE_INDEX" val="20201453"/>
  <p:tag name="KSO_WM_UNIT_LAYERLEVEL" val="1"/>
  <p:tag name="KSO_WM_TAG_VERSION" val="1.0"/>
  <p:tag name="KSO_WM_BEAUTIFY_FLAG" val="#wm#"/>
  <p:tag name="KSO_WM_DIAGRAM_GROUP_CODE" val="l1-1"/>
  <p:tag name="KSO_WM_UNIT_TYPE" val="a"/>
  <p:tag name="KSO_WM_UNIT_INDEX" val="1"/>
  <p:tag name="KSO_WM_UNIT_ISCONTENTSTITLE" val="0"/>
  <p:tag name="KSO_WM_UNIT_PRESET_TEXT" val="单击此处添加标题"/>
  <p:tag name="KSO_WM_UNIT_NOCLEAR" val="0"/>
  <p:tag name="KSO_WM_UNIT_VALUE" val="36"/>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b*1"/>
  <p:tag name="KSO_WM_TEMPLATE_CATEGORY" val="diagram"/>
  <p:tag name="KSO_WM_TEMPLATE_INDEX" val="20201453"/>
  <p:tag name="KSO_WM_UNIT_LAYERLEVEL" val="1"/>
  <p:tag name="KSO_WM_TAG_VERSION" val="1.0"/>
  <p:tag name="KSO_WM_BEAUTIFY_FLAG" val="#wm#"/>
  <p:tag name="KSO_WM_DIAGRAM_GROUP_CODE" val="l1-1"/>
  <p:tag name="KSO_WM_UNIT_TYPE" val="b"/>
  <p:tag name="KSO_WM_UNIT_INDEX" val="1"/>
  <p:tag name="KSO_WM_UNIT_ISCONTENTSTITLE" val="0"/>
  <p:tag name="KSO_WM_UNIT_PRESET_TEXT" val="单击此处添加副标题"/>
  <p:tag name="KSO_WM_UNIT_NOCLEAR" val="0"/>
  <p:tag name="KSO_WM_UNIT_VALUE" val="62"/>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3_3*i*114"/>
  <p:tag name="KSO_WM_TEMPLATE_CATEGORY" val="diagram"/>
  <p:tag name="KSO_WM_TEMPLATE_INDEX" val="20201453"/>
  <p:tag name="KSO_WM_UNIT_LAYERLEVEL" val="1"/>
  <p:tag name="KSO_WM_TAG_VERSION" val="1.0"/>
  <p:tag name="KSO_WM_BEAUTIFY_FLAG" val="#wm#"/>
  <p:tag name="KSO_WM_DIAGRAM_GROUP_CODE" val="l1-1"/>
  <p:tag name="KSO_WM_UNIT_TYPE" val="i"/>
  <p:tag name="KSO_WM_UNIT_INDEX" val="114"/>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PA_MONKEYTEXT" val="637195421140598594"/>
</p:tagLst>
</file>

<file path=ppt/tags/tag457.xml><?xml version="1.0" encoding="utf-8"?>
<p:tagLst xmlns:a="http://schemas.openxmlformats.org/drawingml/2006/main" xmlns:r="http://schemas.openxmlformats.org/officeDocument/2006/relationships" xmlns:p="http://schemas.openxmlformats.org/presentationml/2006/main">
  <p:tag name="PA_MONKEYTEXT" val="637195426149688963"/>
</p:tagLst>
</file>

<file path=ppt/tags/tag46.xml><?xml version="1.0" encoding="utf-8"?>
<p:tagLst xmlns:a="http://schemas.openxmlformats.org/drawingml/2006/main" xmlns:r="http://schemas.openxmlformats.org/officeDocument/2006/relationships" xmlns:p="http://schemas.openxmlformats.org/presentationml/2006/main">
  <p:tag name="REFSHAPE" val="496644188"/>
</p:tagLst>
</file>

<file path=ppt/tags/tag47.xml><?xml version="1.0" encoding="utf-8"?>
<p:tagLst xmlns:a="http://schemas.openxmlformats.org/drawingml/2006/main" xmlns:r="http://schemas.openxmlformats.org/officeDocument/2006/relationships" xmlns:p="http://schemas.openxmlformats.org/presentationml/2006/main">
  <p:tag name="REFSHAPE" val="496644324"/>
</p:tagLst>
</file>

<file path=ppt/tags/tag48.xml><?xml version="1.0" encoding="utf-8"?>
<p:tagLst xmlns:a="http://schemas.openxmlformats.org/drawingml/2006/main" xmlns:r="http://schemas.openxmlformats.org/officeDocument/2006/relationships" xmlns:p="http://schemas.openxmlformats.org/presentationml/2006/main">
  <p:tag name="REFSHAPE" val="496642284"/>
</p:tagLst>
</file>

<file path=ppt/tags/tag49.xml><?xml version="1.0" encoding="utf-8"?>
<p:tagLst xmlns:a="http://schemas.openxmlformats.org/drawingml/2006/main" xmlns:r="http://schemas.openxmlformats.org/officeDocument/2006/relationships" xmlns:p="http://schemas.openxmlformats.org/presentationml/2006/main">
  <p:tag name="REFSHAPE" val="496643508"/>
</p:tagLst>
</file>

<file path=ppt/tags/tag5.xml><?xml version="1.0" encoding="utf-8"?>
<p:tagLst xmlns:a="http://schemas.openxmlformats.org/drawingml/2006/main" xmlns:r="http://schemas.openxmlformats.org/officeDocument/2006/relationships" xmlns:p="http://schemas.openxmlformats.org/presentationml/2006/main">
  <p:tag name="REFSHAPE" val="496215476"/>
</p:tagLst>
</file>

<file path=ppt/tags/tag50.xml><?xml version="1.0" encoding="utf-8"?>
<p:tagLst xmlns:a="http://schemas.openxmlformats.org/drawingml/2006/main" xmlns:r="http://schemas.openxmlformats.org/officeDocument/2006/relationships" xmlns:p="http://schemas.openxmlformats.org/presentationml/2006/main">
  <p:tag name="REFSHAPE" val="496643780"/>
</p:tagLst>
</file>

<file path=ppt/tags/tag51.xml><?xml version="1.0" encoding="utf-8"?>
<p:tagLst xmlns:a="http://schemas.openxmlformats.org/drawingml/2006/main" xmlns:r="http://schemas.openxmlformats.org/officeDocument/2006/relationships" xmlns:p="http://schemas.openxmlformats.org/presentationml/2006/main">
  <p:tag name="REFSHAPE" val="496644868"/>
</p:tagLst>
</file>

<file path=ppt/tags/tag52.xml><?xml version="1.0" encoding="utf-8"?>
<p:tagLst xmlns:a="http://schemas.openxmlformats.org/drawingml/2006/main" xmlns:r="http://schemas.openxmlformats.org/officeDocument/2006/relationships" xmlns:p="http://schemas.openxmlformats.org/presentationml/2006/main">
  <p:tag name="REFSHAPE" val="496645276"/>
</p:tagLst>
</file>

<file path=ppt/tags/tag53.xml><?xml version="1.0" encoding="utf-8"?>
<p:tagLst xmlns:a="http://schemas.openxmlformats.org/drawingml/2006/main" xmlns:r="http://schemas.openxmlformats.org/officeDocument/2006/relationships" xmlns:p="http://schemas.openxmlformats.org/presentationml/2006/main">
  <p:tag name="REFSHAPE" val="54447988"/>
</p:tagLst>
</file>

<file path=ppt/tags/tag54.xml><?xml version="1.0" encoding="utf-8"?>
<p:tagLst xmlns:a="http://schemas.openxmlformats.org/drawingml/2006/main" xmlns:r="http://schemas.openxmlformats.org/officeDocument/2006/relationships" xmlns:p="http://schemas.openxmlformats.org/presentationml/2006/main">
  <p:tag name="REFSHAPE" val="54448124"/>
</p:tagLst>
</file>

<file path=ppt/tags/tag55.xml><?xml version="1.0" encoding="utf-8"?>
<p:tagLst xmlns:a="http://schemas.openxmlformats.org/drawingml/2006/main" xmlns:r="http://schemas.openxmlformats.org/officeDocument/2006/relationships" xmlns:p="http://schemas.openxmlformats.org/presentationml/2006/main">
  <p:tag name="REFSHAPE" val="54448260"/>
</p:tagLst>
</file>

<file path=ppt/tags/tag56.xml><?xml version="1.0" encoding="utf-8"?>
<p:tagLst xmlns:a="http://schemas.openxmlformats.org/drawingml/2006/main" xmlns:r="http://schemas.openxmlformats.org/officeDocument/2006/relationships" xmlns:p="http://schemas.openxmlformats.org/presentationml/2006/main">
  <p:tag name="REFSHAPE" val="496907788"/>
</p:tagLst>
</file>

<file path=ppt/tags/tag57.xml><?xml version="1.0" encoding="utf-8"?>
<p:tagLst xmlns:a="http://schemas.openxmlformats.org/drawingml/2006/main" xmlns:r="http://schemas.openxmlformats.org/officeDocument/2006/relationships" xmlns:p="http://schemas.openxmlformats.org/presentationml/2006/main">
  <p:tag name="REFSHAPE" val="496908468"/>
</p:tagLst>
</file>

<file path=ppt/tags/tag58.xml><?xml version="1.0" encoding="utf-8"?>
<p:tagLst xmlns:a="http://schemas.openxmlformats.org/drawingml/2006/main" xmlns:r="http://schemas.openxmlformats.org/officeDocument/2006/relationships" xmlns:p="http://schemas.openxmlformats.org/presentationml/2006/main">
  <p:tag name="REFSHAPE" val="496907652"/>
</p:tagLst>
</file>

<file path=ppt/tags/tag59.xml><?xml version="1.0" encoding="utf-8"?>
<p:tagLst xmlns:a="http://schemas.openxmlformats.org/drawingml/2006/main" xmlns:r="http://schemas.openxmlformats.org/officeDocument/2006/relationships" xmlns:p="http://schemas.openxmlformats.org/presentationml/2006/main">
  <p:tag name="REFSHAPE" val="496909148"/>
</p:tagLst>
</file>

<file path=ppt/tags/tag6.xml><?xml version="1.0" encoding="utf-8"?>
<p:tagLst xmlns:a="http://schemas.openxmlformats.org/drawingml/2006/main" xmlns:r="http://schemas.openxmlformats.org/officeDocument/2006/relationships" xmlns:p="http://schemas.openxmlformats.org/presentationml/2006/main">
  <p:tag name="REFSHAPE" val="496215748"/>
</p:tagLst>
</file>

<file path=ppt/tags/tag60.xml><?xml version="1.0" encoding="utf-8"?>
<p:tagLst xmlns:a="http://schemas.openxmlformats.org/drawingml/2006/main" xmlns:r="http://schemas.openxmlformats.org/officeDocument/2006/relationships" xmlns:p="http://schemas.openxmlformats.org/presentationml/2006/main">
  <p:tag name="REFSHAPE" val="496910100"/>
</p:tagLst>
</file>

<file path=ppt/tags/tag61.xml><?xml version="1.0" encoding="utf-8"?>
<p:tagLst xmlns:a="http://schemas.openxmlformats.org/drawingml/2006/main" xmlns:r="http://schemas.openxmlformats.org/officeDocument/2006/relationships" xmlns:p="http://schemas.openxmlformats.org/presentationml/2006/main">
  <p:tag name="REFSHAPE" val="496909012"/>
</p:tagLst>
</file>

<file path=ppt/tags/tag62.xml><?xml version="1.0" encoding="utf-8"?>
<p:tagLst xmlns:a="http://schemas.openxmlformats.org/drawingml/2006/main" xmlns:r="http://schemas.openxmlformats.org/officeDocument/2006/relationships" xmlns:p="http://schemas.openxmlformats.org/presentationml/2006/main">
  <p:tag name="REFSHAPE" val="496908604"/>
</p:tagLst>
</file>

<file path=ppt/tags/tag63.xml><?xml version="1.0" encoding="utf-8"?>
<p:tagLst xmlns:a="http://schemas.openxmlformats.org/drawingml/2006/main" xmlns:r="http://schemas.openxmlformats.org/officeDocument/2006/relationships" xmlns:p="http://schemas.openxmlformats.org/presentationml/2006/main">
  <p:tag name="REFSHAPE" val="496906700"/>
</p:tagLst>
</file>

<file path=ppt/tags/tag64.xml><?xml version="1.0" encoding="utf-8"?>
<p:tagLst xmlns:a="http://schemas.openxmlformats.org/drawingml/2006/main" xmlns:r="http://schemas.openxmlformats.org/officeDocument/2006/relationships" xmlns:p="http://schemas.openxmlformats.org/presentationml/2006/main">
  <p:tag name="REFSHAPE" val="496907516"/>
</p:tagLst>
</file>

<file path=ppt/tags/tag65.xml><?xml version="1.0" encoding="utf-8"?>
<p:tagLst xmlns:a="http://schemas.openxmlformats.org/drawingml/2006/main" xmlns:r="http://schemas.openxmlformats.org/officeDocument/2006/relationships" xmlns:p="http://schemas.openxmlformats.org/presentationml/2006/main">
  <p:tag name="REFSHAPE" val="496909420"/>
</p:tagLst>
</file>

<file path=ppt/tags/tag66.xml><?xml version="1.0" encoding="utf-8"?>
<p:tagLst xmlns:a="http://schemas.openxmlformats.org/drawingml/2006/main" xmlns:r="http://schemas.openxmlformats.org/officeDocument/2006/relationships" xmlns:p="http://schemas.openxmlformats.org/presentationml/2006/main">
  <p:tag name="REFSHAPE" val="496906972"/>
</p:tagLst>
</file>

<file path=ppt/tags/tag67.xml><?xml version="1.0" encoding="utf-8"?>
<p:tagLst xmlns:a="http://schemas.openxmlformats.org/drawingml/2006/main" xmlns:r="http://schemas.openxmlformats.org/officeDocument/2006/relationships" xmlns:p="http://schemas.openxmlformats.org/presentationml/2006/main">
  <p:tag name="REFSHAPE" val="496909692"/>
</p:tagLst>
</file>

<file path=ppt/tags/tag68.xml><?xml version="1.0" encoding="utf-8"?>
<p:tagLst xmlns:a="http://schemas.openxmlformats.org/drawingml/2006/main" xmlns:r="http://schemas.openxmlformats.org/officeDocument/2006/relationships" xmlns:p="http://schemas.openxmlformats.org/presentationml/2006/main">
  <p:tag name="REFSHAPE" val="496909828"/>
</p:tagLst>
</file>

<file path=ppt/tags/tag69.xml><?xml version="1.0" encoding="utf-8"?>
<p:tagLst xmlns:a="http://schemas.openxmlformats.org/drawingml/2006/main" xmlns:r="http://schemas.openxmlformats.org/officeDocument/2006/relationships" xmlns:p="http://schemas.openxmlformats.org/presentationml/2006/main">
  <p:tag name="REFSHAPE" val="496908332"/>
</p:tagLst>
</file>

<file path=ppt/tags/tag7.xml><?xml version="1.0" encoding="utf-8"?>
<p:tagLst xmlns:a="http://schemas.openxmlformats.org/drawingml/2006/main" xmlns:r="http://schemas.openxmlformats.org/officeDocument/2006/relationships" xmlns:p="http://schemas.openxmlformats.org/presentationml/2006/main">
  <p:tag name="REFSHAPE" val="496214660"/>
</p:tagLst>
</file>

<file path=ppt/tags/tag70.xml><?xml version="1.0" encoding="utf-8"?>
<p:tagLst xmlns:a="http://schemas.openxmlformats.org/drawingml/2006/main" xmlns:r="http://schemas.openxmlformats.org/officeDocument/2006/relationships" xmlns:p="http://schemas.openxmlformats.org/presentationml/2006/main">
  <p:tag name="REFSHAPE" val="496907244"/>
</p:tagLst>
</file>

<file path=ppt/tags/tag71.xml><?xml version="1.0" encoding="utf-8"?>
<p:tagLst xmlns:a="http://schemas.openxmlformats.org/drawingml/2006/main" xmlns:r="http://schemas.openxmlformats.org/officeDocument/2006/relationships" xmlns:p="http://schemas.openxmlformats.org/presentationml/2006/main">
  <p:tag name="REFSHAPE" val="496907924"/>
</p:tagLst>
</file>

<file path=ppt/tags/tag72.xml><?xml version="1.0" encoding="utf-8"?>
<p:tagLst xmlns:a="http://schemas.openxmlformats.org/drawingml/2006/main" xmlns:r="http://schemas.openxmlformats.org/officeDocument/2006/relationships" xmlns:p="http://schemas.openxmlformats.org/presentationml/2006/main">
  <p:tag name="REFSHAPE" val="496909556"/>
</p:tagLst>
</file>

<file path=ppt/tags/tag73.xml><?xml version="1.0" encoding="utf-8"?>
<p:tagLst xmlns:a="http://schemas.openxmlformats.org/drawingml/2006/main" xmlns:r="http://schemas.openxmlformats.org/officeDocument/2006/relationships" xmlns:p="http://schemas.openxmlformats.org/presentationml/2006/main">
  <p:tag name="REFSHAPE" val="496909964"/>
</p:tagLst>
</file>

<file path=ppt/tags/tag74.xml><?xml version="1.0" encoding="utf-8"?>
<p:tagLst xmlns:a="http://schemas.openxmlformats.org/drawingml/2006/main" xmlns:r="http://schemas.openxmlformats.org/officeDocument/2006/relationships" xmlns:p="http://schemas.openxmlformats.org/presentationml/2006/main">
  <p:tag name="REFSHAPE" val="496910236"/>
</p:tagLst>
</file>

<file path=ppt/tags/tag75.xml><?xml version="1.0" encoding="utf-8"?>
<p:tagLst xmlns:a="http://schemas.openxmlformats.org/drawingml/2006/main" xmlns:r="http://schemas.openxmlformats.org/officeDocument/2006/relationships" xmlns:p="http://schemas.openxmlformats.org/presentationml/2006/main">
  <p:tag name="REFSHAPE" val="496910372"/>
</p:tagLst>
</file>

<file path=ppt/tags/tag76.xml><?xml version="1.0" encoding="utf-8"?>
<p:tagLst xmlns:a="http://schemas.openxmlformats.org/drawingml/2006/main" xmlns:r="http://schemas.openxmlformats.org/officeDocument/2006/relationships" xmlns:p="http://schemas.openxmlformats.org/presentationml/2006/main">
  <p:tag name="REFSHAPE" val="496908060"/>
</p:tagLst>
</file>

<file path=ppt/tags/tag77.xml><?xml version="1.0" encoding="utf-8"?>
<p:tagLst xmlns:a="http://schemas.openxmlformats.org/drawingml/2006/main" xmlns:r="http://schemas.openxmlformats.org/officeDocument/2006/relationships" xmlns:p="http://schemas.openxmlformats.org/presentationml/2006/main">
  <p:tag name="REFSHAPE" val="496908740"/>
</p:tagLst>
</file>

<file path=ppt/tags/tag78.xml><?xml version="1.0" encoding="utf-8"?>
<p:tagLst xmlns:a="http://schemas.openxmlformats.org/drawingml/2006/main" xmlns:r="http://schemas.openxmlformats.org/officeDocument/2006/relationships" xmlns:p="http://schemas.openxmlformats.org/presentationml/2006/main">
  <p:tag name="REFSHAPE" val="496908196"/>
</p:tagLst>
</file>

<file path=ppt/tags/tag79.xml><?xml version="1.0" encoding="utf-8"?>
<p:tagLst xmlns:a="http://schemas.openxmlformats.org/drawingml/2006/main" xmlns:r="http://schemas.openxmlformats.org/officeDocument/2006/relationships" xmlns:p="http://schemas.openxmlformats.org/presentationml/2006/main">
  <p:tag name="REFSHAPE" val="496907380"/>
</p:tagLst>
</file>

<file path=ppt/tags/tag8.xml><?xml version="1.0" encoding="utf-8"?>
<p:tagLst xmlns:a="http://schemas.openxmlformats.org/drawingml/2006/main" xmlns:r="http://schemas.openxmlformats.org/officeDocument/2006/relationships" xmlns:p="http://schemas.openxmlformats.org/presentationml/2006/main">
  <p:tag name="REFSHAPE" val="496213844"/>
</p:tagLst>
</file>

<file path=ppt/tags/tag80.xml><?xml version="1.0" encoding="utf-8"?>
<p:tagLst xmlns:a="http://schemas.openxmlformats.org/drawingml/2006/main" xmlns:r="http://schemas.openxmlformats.org/officeDocument/2006/relationships" xmlns:p="http://schemas.openxmlformats.org/presentationml/2006/main">
  <p:tag name="REFSHAPE" val="496908876"/>
</p:tagLst>
</file>

<file path=ppt/tags/tag81.xml><?xml version="1.0" encoding="utf-8"?>
<p:tagLst xmlns:a="http://schemas.openxmlformats.org/drawingml/2006/main" xmlns:r="http://schemas.openxmlformats.org/officeDocument/2006/relationships" xmlns:p="http://schemas.openxmlformats.org/presentationml/2006/main">
  <p:tag name="REFSHAPE" val="496909284"/>
</p:tagLst>
</file>

<file path=ppt/tags/tag82.xml><?xml version="1.0" encoding="utf-8"?>
<p:tagLst xmlns:a="http://schemas.openxmlformats.org/drawingml/2006/main" xmlns:r="http://schemas.openxmlformats.org/officeDocument/2006/relationships" xmlns:p="http://schemas.openxmlformats.org/presentationml/2006/main">
  <p:tag name="REFSHAPE" val="496644460"/>
</p:tagLst>
</file>

<file path=ppt/tags/tag83.xml><?xml version="1.0" encoding="utf-8"?>
<p:tagLst xmlns:a="http://schemas.openxmlformats.org/drawingml/2006/main" xmlns:r="http://schemas.openxmlformats.org/officeDocument/2006/relationships" xmlns:p="http://schemas.openxmlformats.org/presentationml/2006/main">
  <p:tag name="REFSHAPE" val="496642828"/>
</p:tagLst>
</file>

<file path=ppt/tags/tag84.xml><?xml version="1.0" encoding="utf-8"?>
<p:tagLst xmlns:a="http://schemas.openxmlformats.org/drawingml/2006/main" xmlns:r="http://schemas.openxmlformats.org/officeDocument/2006/relationships" xmlns:p="http://schemas.openxmlformats.org/presentationml/2006/main">
  <p:tag name="REFSHAPE" val="496644732"/>
</p:tagLst>
</file>

<file path=ppt/tags/tag85.xml><?xml version="1.0" encoding="utf-8"?>
<p:tagLst xmlns:a="http://schemas.openxmlformats.org/drawingml/2006/main" xmlns:r="http://schemas.openxmlformats.org/officeDocument/2006/relationships" xmlns:p="http://schemas.openxmlformats.org/presentationml/2006/main">
  <p:tag name="REFSHAPE" val="497058332"/>
</p:tagLst>
</file>

<file path=ppt/tags/tag86.xml><?xml version="1.0" encoding="utf-8"?>
<p:tagLst xmlns:a="http://schemas.openxmlformats.org/drawingml/2006/main" xmlns:r="http://schemas.openxmlformats.org/officeDocument/2006/relationships" xmlns:p="http://schemas.openxmlformats.org/presentationml/2006/main">
  <p:tag name="REFSHAPE" val="497060372"/>
</p:tagLst>
</file>

<file path=ppt/tags/tag87.xml><?xml version="1.0" encoding="utf-8"?>
<p:tagLst xmlns:a="http://schemas.openxmlformats.org/drawingml/2006/main" xmlns:r="http://schemas.openxmlformats.org/officeDocument/2006/relationships" xmlns:p="http://schemas.openxmlformats.org/presentationml/2006/main">
  <p:tag name="REFSHAPE" val="497058468"/>
</p:tagLst>
</file>

<file path=ppt/tags/tag88.xml><?xml version="1.0" encoding="utf-8"?>
<p:tagLst xmlns:a="http://schemas.openxmlformats.org/drawingml/2006/main" xmlns:r="http://schemas.openxmlformats.org/officeDocument/2006/relationships" xmlns:p="http://schemas.openxmlformats.org/presentationml/2006/main">
  <p:tag name="REFSHAPE" val="497061460"/>
</p:tagLst>
</file>

<file path=ppt/tags/tag89.xml><?xml version="1.0" encoding="utf-8"?>
<p:tagLst xmlns:a="http://schemas.openxmlformats.org/drawingml/2006/main" xmlns:r="http://schemas.openxmlformats.org/officeDocument/2006/relationships" xmlns:p="http://schemas.openxmlformats.org/presentationml/2006/main">
  <p:tag name="REFSHAPE" val="497062140"/>
</p:tagLst>
</file>

<file path=ppt/tags/tag9.xml><?xml version="1.0" encoding="utf-8"?>
<p:tagLst xmlns:a="http://schemas.openxmlformats.org/drawingml/2006/main" xmlns:r="http://schemas.openxmlformats.org/officeDocument/2006/relationships" xmlns:p="http://schemas.openxmlformats.org/presentationml/2006/main">
  <p:tag name="REFSHAPE" val="496216020"/>
</p:tagLst>
</file>

<file path=ppt/tags/tag90.xml><?xml version="1.0" encoding="utf-8"?>
<p:tagLst xmlns:a="http://schemas.openxmlformats.org/drawingml/2006/main" xmlns:r="http://schemas.openxmlformats.org/officeDocument/2006/relationships" xmlns:p="http://schemas.openxmlformats.org/presentationml/2006/main">
  <p:tag name="REFSHAPE" val="497060644"/>
</p:tagLst>
</file>

<file path=ppt/tags/tag91.xml><?xml version="1.0" encoding="utf-8"?>
<p:tagLst xmlns:a="http://schemas.openxmlformats.org/drawingml/2006/main" xmlns:r="http://schemas.openxmlformats.org/officeDocument/2006/relationships" xmlns:p="http://schemas.openxmlformats.org/presentationml/2006/main">
  <p:tag name="REFSHAPE" val="497060508"/>
</p:tagLst>
</file>

<file path=ppt/tags/tag92.xml><?xml version="1.0" encoding="utf-8"?>
<p:tagLst xmlns:a="http://schemas.openxmlformats.org/drawingml/2006/main" xmlns:r="http://schemas.openxmlformats.org/officeDocument/2006/relationships" xmlns:p="http://schemas.openxmlformats.org/presentationml/2006/main">
  <p:tag name="REFSHAPE" val="497061868"/>
</p:tagLst>
</file>

<file path=ppt/tags/tag93.xml><?xml version="1.0" encoding="utf-8"?>
<p:tagLst xmlns:a="http://schemas.openxmlformats.org/drawingml/2006/main" xmlns:r="http://schemas.openxmlformats.org/officeDocument/2006/relationships" xmlns:p="http://schemas.openxmlformats.org/presentationml/2006/main">
  <p:tag name="REFSHAPE" val="497060916"/>
</p:tagLst>
</file>

<file path=ppt/tags/tag94.xml><?xml version="1.0" encoding="utf-8"?>
<p:tagLst xmlns:a="http://schemas.openxmlformats.org/drawingml/2006/main" xmlns:r="http://schemas.openxmlformats.org/officeDocument/2006/relationships" xmlns:p="http://schemas.openxmlformats.org/presentationml/2006/main">
  <p:tag name="REFSHAPE" val="639193948"/>
</p:tagLst>
</file>

<file path=ppt/tags/tag95.xml><?xml version="1.0" encoding="utf-8"?>
<p:tagLst xmlns:a="http://schemas.openxmlformats.org/drawingml/2006/main" xmlns:r="http://schemas.openxmlformats.org/officeDocument/2006/relationships" xmlns:p="http://schemas.openxmlformats.org/presentationml/2006/main">
  <p:tag name="REFSHAPE" val="639193676"/>
</p:tagLst>
</file>

<file path=ppt/tags/tag96.xml><?xml version="1.0" encoding="utf-8"?>
<p:tagLst xmlns:a="http://schemas.openxmlformats.org/drawingml/2006/main" xmlns:r="http://schemas.openxmlformats.org/officeDocument/2006/relationships" xmlns:p="http://schemas.openxmlformats.org/presentationml/2006/main">
  <p:tag name="REFSHAPE" val="639194084"/>
</p:tagLst>
</file>

<file path=ppt/tags/tag97.xml><?xml version="1.0" encoding="utf-8"?>
<p:tagLst xmlns:a="http://schemas.openxmlformats.org/drawingml/2006/main" xmlns:r="http://schemas.openxmlformats.org/officeDocument/2006/relationships" xmlns:p="http://schemas.openxmlformats.org/presentationml/2006/main">
  <p:tag name="REFSHAPE" val="639194628"/>
</p:tagLst>
</file>

<file path=ppt/tags/tag98.xml><?xml version="1.0" encoding="utf-8"?>
<p:tagLst xmlns:a="http://schemas.openxmlformats.org/drawingml/2006/main" xmlns:r="http://schemas.openxmlformats.org/officeDocument/2006/relationships" xmlns:p="http://schemas.openxmlformats.org/presentationml/2006/main">
  <p:tag name="REFSHAPE" val="639194492"/>
</p:tagLst>
</file>

<file path=ppt/tags/tag99.xml><?xml version="1.0" encoding="utf-8"?>
<p:tagLst xmlns:a="http://schemas.openxmlformats.org/drawingml/2006/main" xmlns:r="http://schemas.openxmlformats.org/officeDocument/2006/relationships" xmlns:p="http://schemas.openxmlformats.org/presentationml/2006/main">
  <p:tag name="REFSHAPE" val="639195036"/>
</p:tagLst>
</file>

<file path=ppt/theme/theme1.xml><?xml version="1.0" encoding="utf-8"?>
<a:theme xmlns:a="http://schemas.openxmlformats.org/drawingml/2006/main" name="did&amp;ddd_5">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d&amp;ddd_5">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id&amp;ddd_5">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1958</Words>
  <Application>Microsoft Office PowerPoint</Application>
  <PresentationFormat>全屏显示(4:3)</PresentationFormat>
  <Paragraphs>332</Paragraphs>
  <Slides>29</Slides>
  <Notes>28</Notes>
  <HiddenSlides>0</HiddenSlides>
  <MMClips>4</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29</vt:i4>
      </vt:variant>
    </vt:vector>
  </HeadingPairs>
  <TitlesOfParts>
    <vt:vector size="42" baseType="lpstr">
      <vt:lpstr>等线</vt:lpstr>
      <vt:lpstr>宋体</vt:lpstr>
      <vt:lpstr>Microsoft YaHei</vt:lpstr>
      <vt:lpstr>Microsoft YaHei</vt:lpstr>
      <vt:lpstr>Arial</vt:lpstr>
      <vt:lpstr>Calibri</vt:lpstr>
      <vt:lpstr>Calibri Light</vt:lpstr>
      <vt:lpstr>Symbol</vt:lpstr>
      <vt:lpstr>Times New Roman</vt:lpstr>
      <vt:lpstr>did&amp;ddd_5</vt:lpstr>
      <vt:lpstr>1_Office 主题</vt:lpstr>
      <vt:lpstr>1_did&amp;ddd_5</vt:lpstr>
      <vt:lpstr>3_did&amp;ddd_5</vt:lpstr>
      <vt:lpstr>PowerPoint 演示文稿</vt:lpstr>
      <vt:lpstr>PowerPoint 演示文稿</vt:lpstr>
      <vt:lpstr>适合什么人群</vt:lpstr>
      <vt:lpstr>2小时你能get到什么？</vt:lpstr>
      <vt:lpstr>PowerPoint 演示文稿</vt:lpstr>
      <vt:lpstr>Hamlet’s choice: To be or not to be?</vt:lpstr>
      <vt:lpstr>1. Why——为啥离了离散模型你的学术生涯就到头了</vt:lpstr>
      <vt:lpstr>what离散？</vt:lpstr>
      <vt:lpstr>what logit？</vt:lpstr>
      <vt:lpstr>啥？逻辑斯蒂？</vt:lpstr>
      <vt:lpstr>二值选择模型的设定</vt:lpstr>
      <vt:lpstr>Logit和probit区别1： 分布函数不同</vt:lpstr>
      <vt:lpstr>Probit</vt:lpstr>
      <vt:lpstr>Logit和probit区别2： 系数解释不同</vt:lpstr>
      <vt:lpstr>Probit vs. Logit， 你pick哪位小姐姐？</vt:lpstr>
      <vt:lpstr>区分：概率、几率、对数几率、几率比</vt:lpstr>
      <vt:lpstr>交互效应</vt:lpstr>
      <vt:lpstr>交互效应</vt:lpstr>
      <vt:lpstr>交互项的作用</vt:lpstr>
      <vt:lpstr>PowerPoint 演示文稿</vt:lpstr>
      <vt:lpstr>交互性到底怎么用</vt:lpstr>
      <vt:lpstr>新冠肺炎和流感下美国老年人决策</vt:lpstr>
      <vt:lpstr>总结：离散模型四板斧SOP</vt:lpstr>
      <vt:lpstr>……</vt:lpstr>
      <vt:lpstr>PowerPoint 演示文稿</vt:lpstr>
      <vt:lpstr>教你一眼审稿就拒</vt:lpstr>
      <vt:lpstr>祝福</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双重差分法（DID）和三重差分法（DDD）</dc:title>
  <dc:creator>范 承铭</dc:creator>
  <cp:lastModifiedBy>耿 瑞霞</cp:lastModifiedBy>
  <cp:revision>343</cp:revision>
  <dcterms:created xsi:type="dcterms:W3CDTF">2018-12-02T03:39:00Z</dcterms:created>
  <dcterms:modified xsi:type="dcterms:W3CDTF">2020-03-11T08:58:34Z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