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3"/>
  </p:notesMasterIdLst>
  <p:handoutMasterIdLst>
    <p:handoutMasterId r:id="rId14"/>
  </p:handoutMasterIdLst>
  <p:sldIdLst>
    <p:sldId id="314" r:id="rId5"/>
    <p:sldId id="334" r:id="rId6"/>
    <p:sldId id="344" r:id="rId7"/>
    <p:sldId id="347" r:id="rId8"/>
    <p:sldId id="345" r:id="rId9"/>
    <p:sldId id="343" r:id="rId10"/>
    <p:sldId id="346" r:id="rId11"/>
    <p:sldId id="331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16" userDrawn="1">
          <p15:clr>
            <a:srgbClr val="A4A3A4"/>
          </p15:clr>
        </p15:guide>
        <p15:guide id="2" orient="horz" pos="1008" userDrawn="1">
          <p15:clr>
            <a:srgbClr val="A4A3A4"/>
          </p15:clr>
        </p15:guide>
        <p15:guide id="3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4" name="Author" initials="A" lastIdx="0" clrIdx="3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3DDFE"/>
    <a:srgbClr val="D4DDFE"/>
    <a:srgbClr val="D5DEFF"/>
    <a:srgbClr val="F6F7FF"/>
    <a:srgbClr val="DBDCE5"/>
    <a:srgbClr val="F0F1FB"/>
    <a:srgbClr val="DFE1F6"/>
    <a:srgbClr val="EEEFF5"/>
    <a:srgbClr val="DFE1EF"/>
    <a:srgbClr val="A9B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572589-F36D-0D55-9353-68638016D31A}" v="820" dt="2025-10-08T02:05:48.793"/>
  </p1510:revLst>
</p1510:revInfo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025" autoAdjust="0"/>
    <p:restoredTop sz="95394" autoAdjust="0"/>
  </p:normalViewPr>
  <p:slideViewPr>
    <p:cSldViewPr snapToGrid="0">
      <p:cViewPr>
        <p:scale>
          <a:sx n="100" d="100"/>
          <a:sy n="100" d="100"/>
        </p:scale>
        <p:origin x="216" y="-542"/>
      </p:cViewPr>
      <p:guideLst>
        <p:guide orient="horz" pos="1416"/>
        <p:guide orient="horz" pos="1008"/>
        <p:guide pos="3840"/>
      </p:guideLst>
    </p:cSldViewPr>
  </p:slideViewPr>
  <p:outlineViewPr>
    <p:cViewPr>
      <p:scale>
        <a:sx n="33" d="100"/>
        <a:sy n="33" d="100"/>
      </p:scale>
      <p:origin x="0" y="-10368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 showGuide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microsoft.com/office/2018/10/relationships/authors" Target="author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C32BE22-BCF5-218A-BCDB-9D6463B9A47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6C6B9B-3CD0-9D38-9EB7-8FC9403B854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1A62055-8DBD-6042-92AC-66DE479F90DE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45B14E-D4D7-1E40-CD23-AE797C23682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35121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FEE50A-AB77-49BE-9076-23C4C8D08BB2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E09883-B744-4FDD-8623-D69A6665002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647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29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43637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188A8E-44AA-FE16-6406-47A4D2B73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D3ADED-04F1-4B61-BD10-A39E82C1949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1EB692-F916-4578-49B4-7D46C1ECBB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DDCCA1-1703-2A5E-9455-3B0F70E107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42835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452DA8-E1A5-3FD1-43F4-68FF45CB0C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C53235-6764-CCEA-2837-3D3F204517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F90BC1-EBC9-4969-313B-771432B1D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87BCA7-4014-CB06-C677-5FF63025F1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22245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C32B98-C447-8CB9-2E79-A46D00C9BD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06DCDE-4641-0E44-21AA-4865B19CDBE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29CE2B-FA23-9EE0-7FF6-C0DAA0194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BEC8CD-7CB0-EC73-50D6-D35F88920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40245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6820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89EF7-DBF9-2480-61FE-FB4907F90E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67C340A-2F05-93A0-DE62-64CBF5B8AF6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E052DD-B5C7-3C38-FF10-1AEED17B03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EBC683-78D5-17B0-840C-81612129CD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911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E09883-B744-4FDD-8623-D69A66650022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0765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11185" y="629469"/>
            <a:ext cx="8961120" cy="5599062"/>
          </a:xfrm>
        </p:spPr>
        <p:txBody>
          <a:bodyPr lIns="0" tIns="0" rIns="0" bIns="0" anchor="ctr">
            <a:noAutofit/>
          </a:bodyPr>
          <a:lstStyle>
            <a:lvl1pPr mar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Freeform 5">
            <a:extLst>
              <a:ext uri="{FF2B5EF4-FFF2-40B4-BE49-F238E27FC236}">
                <a16:creationId xmlns:a16="http://schemas.microsoft.com/office/drawing/2014/main" id="{CA65DB93-2357-6899-3DDD-DC79C877AD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729533" y="5801722"/>
            <a:ext cx="2115210" cy="1056278"/>
          </a:xfrm>
          <a:custGeom>
            <a:avLst/>
            <a:gdLst>
              <a:gd name="connsiteX0" fmla="*/ 1057605 w 2115210"/>
              <a:gd name="connsiteY0" fmla="*/ 0 h 1056278"/>
              <a:gd name="connsiteX1" fmla="*/ 2109820 w 2115210"/>
              <a:gd name="connsiteY1" fmla="*/ 949535 h 1056278"/>
              <a:gd name="connsiteX2" fmla="*/ 2115210 w 2115210"/>
              <a:gd name="connsiteY2" fmla="*/ 1056278 h 1056278"/>
              <a:gd name="connsiteX3" fmla="*/ 0 w 2115210"/>
              <a:gd name="connsiteY3" fmla="*/ 1056278 h 1056278"/>
              <a:gd name="connsiteX4" fmla="*/ 5390 w 2115210"/>
              <a:gd name="connsiteY4" fmla="*/ 949535 h 1056278"/>
              <a:gd name="connsiteX5" fmla="*/ 1057605 w 2115210"/>
              <a:gd name="connsiteY5" fmla="*/ 0 h 10562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115210" h="1056278">
                <a:moveTo>
                  <a:pt x="1057605" y="0"/>
                </a:moveTo>
                <a:cubicBezTo>
                  <a:pt x="1605234" y="0"/>
                  <a:pt x="2055657" y="416196"/>
                  <a:pt x="2109820" y="949535"/>
                </a:cubicBezTo>
                <a:lnTo>
                  <a:pt x="2115210" y="1056278"/>
                </a:lnTo>
                <a:lnTo>
                  <a:pt x="0" y="1056278"/>
                </a:lnTo>
                <a:lnTo>
                  <a:pt x="5390" y="949535"/>
                </a:lnTo>
                <a:cubicBezTo>
                  <a:pt x="59553" y="416196"/>
                  <a:pt x="509976" y="0"/>
                  <a:pt x="1057605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11" name="Object 1">
            <a:extLst>
              <a:ext uri="{FF2B5EF4-FFF2-40B4-BE49-F238E27FC236}">
                <a16:creationId xmlns:a16="http://schemas.microsoft.com/office/drawing/2014/main" id="{056E6431-5C32-6197-AA1B-3763794313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999852" y="0"/>
            <a:ext cx="1574573" cy="3954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ED978EB2-1AE7-BB87-954B-F3DBF508055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10569634" cy="1801793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406BDC3-2B84-117A-BF71-A331C1DD6BCB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3" y="2796209"/>
            <a:ext cx="3657598" cy="3147392"/>
          </a:xfrm>
        </p:spPr>
        <p:txBody>
          <a:bodyPr lIns="0" tIns="0" rIns="0" bIns="0"/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4D2A92BD-8372-F61F-9551-6FA12079139B}"/>
              </a:ext>
            </a:extLst>
          </p:cNvPr>
          <p:cNvSpPr>
            <a:spLocks noGrp="1"/>
          </p:cNvSpPr>
          <p:nvPr>
            <p:ph type="tbl" sz="quarter" idx="28" hasCustomPrompt="1"/>
          </p:nvPr>
        </p:nvSpPr>
        <p:spPr>
          <a:xfrm>
            <a:off x="4902200" y="2795588"/>
            <a:ext cx="6478617" cy="3148012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66183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EF52E1-6F3C-5D9B-32DC-A156BDDE28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2647" b="86709"/>
          <a:stretch/>
        </p:blipFill>
        <p:spPr>
          <a:xfrm>
            <a:off x="-1" y="5946505"/>
            <a:ext cx="5304866" cy="911495"/>
          </a:xfrm>
          <a:custGeom>
            <a:avLst/>
            <a:gdLst>
              <a:gd name="connsiteX0" fmla="*/ 0 w 5304866"/>
              <a:gd name="connsiteY0" fmla="*/ 0 h 1912980"/>
              <a:gd name="connsiteX1" fmla="*/ 5304866 w 5304866"/>
              <a:gd name="connsiteY1" fmla="*/ 0 h 1912980"/>
              <a:gd name="connsiteX2" fmla="*/ 5304866 w 5304866"/>
              <a:gd name="connsiteY2" fmla="*/ 1912980 h 1912980"/>
              <a:gd name="connsiteX3" fmla="*/ 5304865 w 5304866"/>
              <a:gd name="connsiteY3" fmla="*/ 1912980 h 1912980"/>
              <a:gd name="connsiteX4" fmla="*/ 0 w 5304866"/>
              <a:gd name="connsiteY4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304866" h="1912980">
                <a:moveTo>
                  <a:pt x="0" y="0"/>
                </a:moveTo>
                <a:lnTo>
                  <a:pt x="5304866" y="0"/>
                </a:lnTo>
                <a:lnTo>
                  <a:pt x="5304866" y="1912980"/>
                </a:lnTo>
                <a:lnTo>
                  <a:pt x="5304865" y="1912980"/>
                </a:lnTo>
                <a:lnTo>
                  <a:pt x="0" y="1912980"/>
                </a:lnTo>
                <a:close/>
              </a:path>
            </a:pathLst>
          </a:custGeom>
        </p:spPr>
      </p:pic>
      <p:sp>
        <p:nvSpPr>
          <p:cNvPr id="9" name="Freeform 8">
            <a:extLst>
              <a:ext uri="{FF2B5EF4-FFF2-40B4-BE49-F238E27FC236}">
                <a16:creationId xmlns:a16="http://schemas.microsoft.com/office/drawing/2014/main" id="{4510996E-0672-63AB-DCBF-25B251B228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7680" y="0"/>
            <a:ext cx="1694321" cy="2692400"/>
          </a:xfrm>
          <a:custGeom>
            <a:avLst/>
            <a:gdLst>
              <a:gd name="connsiteX0" fmla="*/ 1346200 w 1694321"/>
              <a:gd name="connsiteY0" fmla="*/ 0 h 2692400"/>
              <a:gd name="connsiteX1" fmla="*/ 1617506 w 1694321"/>
              <a:gd name="connsiteY1" fmla="*/ 27350 h 2692400"/>
              <a:gd name="connsiteX2" fmla="*/ 1694321 w 1694321"/>
              <a:gd name="connsiteY2" fmla="*/ 47101 h 2692400"/>
              <a:gd name="connsiteX3" fmla="*/ 1694321 w 1694321"/>
              <a:gd name="connsiteY3" fmla="*/ 528114 h 2692400"/>
              <a:gd name="connsiteX4" fmla="*/ 1692265 w 1694321"/>
              <a:gd name="connsiteY4" fmla="*/ 526998 h 2692400"/>
              <a:gd name="connsiteX5" fmla="*/ 1346199 w 1694321"/>
              <a:gd name="connsiteY5" fmla="*/ 457130 h 2692400"/>
              <a:gd name="connsiteX6" fmla="*/ 457130 w 1694321"/>
              <a:gd name="connsiteY6" fmla="*/ 1346199 h 2692400"/>
              <a:gd name="connsiteX7" fmla="*/ 1346199 w 1694321"/>
              <a:gd name="connsiteY7" fmla="*/ 2235268 h 2692400"/>
              <a:gd name="connsiteX8" fmla="*/ 1692265 w 1694321"/>
              <a:gd name="connsiteY8" fmla="*/ 2165401 h 2692400"/>
              <a:gd name="connsiteX9" fmla="*/ 1694321 w 1694321"/>
              <a:gd name="connsiteY9" fmla="*/ 2164285 h 2692400"/>
              <a:gd name="connsiteX10" fmla="*/ 1694321 w 1694321"/>
              <a:gd name="connsiteY10" fmla="*/ 2645299 h 2692400"/>
              <a:gd name="connsiteX11" fmla="*/ 1617506 w 1694321"/>
              <a:gd name="connsiteY11" fmla="*/ 2665050 h 2692400"/>
              <a:gd name="connsiteX12" fmla="*/ 1346200 w 1694321"/>
              <a:gd name="connsiteY12" fmla="*/ 2692400 h 2692400"/>
              <a:gd name="connsiteX13" fmla="*/ 0 w 1694321"/>
              <a:gd name="connsiteY13" fmla="*/ 1346200 h 2692400"/>
              <a:gd name="connsiteX14" fmla="*/ 1346200 w 1694321"/>
              <a:gd name="connsiteY14" fmla="*/ 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694321" h="2692400">
                <a:moveTo>
                  <a:pt x="1346200" y="0"/>
                </a:moveTo>
                <a:cubicBezTo>
                  <a:pt x="1439136" y="0"/>
                  <a:pt x="1529872" y="9417"/>
                  <a:pt x="1617506" y="27350"/>
                </a:cubicBezTo>
                <a:lnTo>
                  <a:pt x="1694321" y="47101"/>
                </a:lnTo>
                <a:lnTo>
                  <a:pt x="1694321" y="528114"/>
                </a:lnTo>
                <a:lnTo>
                  <a:pt x="1692265" y="526998"/>
                </a:lnTo>
                <a:cubicBezTo>
                  <a:pt x="1585898" y="482008"/>
                  <a:pt x="1468954" y="457130"/>
                  <a:pt x="1346199" y="457130"/>
                </a:cubicBez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468954" y="2235268"/>
                  <a:pt x="1585898" y="2210390"/>
                  <a:pt x="1692265" y="2165401"/>
                </a:cubicBezTo>
                <a:lnTo>
                  <a:pt x="1694321" y="2164285"/>
                </a:lnTo>
                <a:lnTo>
                  <a:pt x="1694321" y="2645299"/>
                </a:lnTo>
                <a:lnTo>
                  <a:pt x="1617506" y="2665050"/>
                </a:lnTo>
                <a:cubicBezTo>
                  <a:pt x="1529872" y="2682983"/>
                  <a:pt x="143913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DE2B4D4-87FA-ACC4-A0FD-E98B07CE9852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1185" y="3067050"/>
            <a:ext cx="6400800" cy="3048000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800"/>
            </a:lvl2pPr>
            <a:lvl3pPr marL="685800">
              <a:defRPr sz="1800"/>
            </a:lvl3pPr>
            <a:lvl4pPr marL="1051560">
              <a:defRPr sz="1800"/>
            </a:lvl4pPr>
            <a:lvl5pPr marL="1417320"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8F85D-7A7F-3D36-8C6A-6589D66D2AFD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7861300" y="3067050"/>
            <a:ext cx="3519515" cy="3048000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165860" indent="-342900">
              <a:buFont typeface="+mj-lt"/>
              <a:buAutoNum type="alphaLcPeriod"/>
              <a:defRPr sz="1800"/>
            </a:lvl4pPr>
            <a:lvl5pPr marL="1531620" indent="-3429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9453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67254"/>
          <a:stretch>
            <a:fillRect/>
          </a:stretch>
        </p:blipFill>
        <p:spPr>
          <a:xfrm>
            <a:off x="0" y="4612248"/>
            <a:ext cx="3769950" cy="2245753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7309086" cy="1828800"/>
          </a:xfrm>
        </p:spPr>
        <p:txBody>
          <a:bodyPr lIns="0" tIns="0" rIns="0" bIns="0">
            <a:noAutofit/>
          </a:bodyPr>
          <a:lstStyle/>
          <a:p>
            <a:endParaRPr lang="en-US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3E0C7AAD-1535-12DC-133E-2253BF501721}"/>
              </a:ext>
            </a:extLst>
          </p:cNvPr>
          <p:cNvSpPr>
            <a:spLocks noGrp="1"/>
          </p:cNvSpPr>
          <p:nvPr>
            <p:ph type="tbl" sz="quarter" idx="12" hasCustomPrompt="1"/>
          </p:nvPr>
        </p:nvSpPr>
        <p:spPr>
          <a:xfrm>
            <a:off x="811183" y="2757488"/>
            <a:ext cx="10548967" cy="3399964"/>
          </a:xfrm>
        </p:spPr>
        <p:txBody>
          <a:bodyPr/>
          <a:lstStyle/>
          <a:p>
            <a:r>
              <a:rPr lang="en-US" dirty="0"/>
              <a:t>Click icon to insert table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74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itle 1">
            <a:extLst>
              <a:ext uri="{FF2B5EF4-FFF2-40B4-BE49-F238E27FC236}">
                <a16:creationId xmlns:a16="http://schemas.microsoft.com/office/drawing/2014/main" id="{48AC6985-AA41-BCAE-CEDF-E736D973B5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 lIns="0" tIns="0" rIns="0" bIns="0" anchor="b">
            <a:noAutofit/>
          </a:bodyPr>
          <a:lstStyle>
            <a:lvl1pPr mar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defRPr sz="7000"/>
            </a:lvl1pPr>
          </a:lstStyle>
          <a:p>
            <a:endParaRPr lang="en-US" dirty="0"/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A7B85660-94E4-85D1-95CA-415513A0355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11185" y="4724033"/>
            <a:ext cx="7000972" cy="1709423"/>
          </a:xfrm>
        </p:spPr>
        <p:txBody>
          <a:bodyPr lIns="0" tIns="0" rIns="0" bIns="0">
            <a:noAutofit/>
          </a:bodyPr>
          <a:lstStyle>
            <a:lvl1pPr marL="0" indent="0" algn="l">
              <a:buNone/>
              <a:defRPr sz="2400" b="1" i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1DCAF5C0-1B51-02B5-924D-230575353A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4724034"/>
            <a:ext cx="2133966" cy="2133966"/>
            <a:chOff x="9654699" y="2229295"/>
            <a:chExt cx="2133966" cy="2133966"/>
          </a:xfrm>
        </p:grpSpPr>
        <p:sp>
          <p:nvSpPr>
            <p:cNvPr id="3" name="Freeform 11">
              <a:extLst>
                <a:ext uri="{FF2B5EF4-FFF2-40B4-BE49-F238E27FC236}">
                  <a16:creationId xmlns:a16="http://schemas.microsoft.com/office/drawing/2014/main" id="{41AAE8D5-8E6A-7CBE-9018-DD8F3493D049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4" name="Freeform 12">
              <a:extLst>
                <a:ext uri="{FF2B5EF4-FFF2-40B4-BE49-F238E27FC236}">
                  <a16:creationId xmlns:a16="http://schemas.microsoft.com/office/drawing/2014/main" id="{C694532E-B147-38A2-55EE-24483385016A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5" name="Graphic 4">
            <a:extLst>
              <a:ext uri="{FF2B5EF4-FFF2-40B4-BE49-F238E27FC236}">
                <a16:creationId xmlns:a16="http://schemas.microsoft.com/office/drawing/2014/main" id="{114B3BE5-2D39-542C-00BB-A940C568E4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>
            <a:off x="7717670" y="0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9888139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3"/>
            <a:ext cx="6400800" cy="1828800"/>
          </a:xfrm>
        </p:spPr>
        <p:txBody>
          <a:bodyPr lIns="0" tIns="0" rIns="0" bIns="0">
            <a:noAutofit/>
          </a:bodyPr>
          <a:lstStyle>
            <a:lvl1pPr>
              <a:defRPr baseline="0"/>
            </a:lvl1pPr>
          </a:lstStyle>
          <a:p>
            <a:r>
              <a:rPr lang="en-US" dirty="0"/>
              <a:t>Click to add 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A1AC91-E5AE-A457-178C-6A577DAAF4C4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11185" y="2774786"/>
            <a:ext cx="6400800" cy="3257550"/>
          </a:xfrm>
        </p:spPr>
        <p:txBody>
          <a:bodyPr lIns="0"/>
          <a:lstStyle>
            <a:lvl1pPr marL="0" indent="0">
              <a:buNone/>
              <a:defRPr sz="2400"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9D4FED77-2877-7D28-E27C-7BE9F5E739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90785AC1-54EA-61EE-115B-C1910CC60A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F0B2CA14-03DC-FC05-7713-E0261B4B2F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3642" b="69630"/>
          <a:stretch>
            <a:fillRect/>
          </a:stretch>
        </p:blipFill>
        <p:spPr>
          <a:xfrm>
            <a:off x="1" y="4775200"/>
            <a:ext cx="6608233" cy="2082800"/>
          </a:xfrm>
          <a:custGeom>
            <a:avLst/>
            <a:gdLst>
              <a:gd name="connsiteX0" fmla="*/ 0 w 6608233"/>
              <a:gd name="connsiteY0" fmla="*/ 0 h 2082800"/>
              <a:gd name="connsiteX1" fmla="*/ 6608233 w 6608233"/>
              <a:gd name="connsiteY1" fmla="*/ 0 h 2082800"/>
              <a:gd name="connsiteX2" fmla="*/ 6608233 w 6608233"/>
              <a:gd name="connsiteY2" fmla="*/ 2082800 h 2082800"/>
              <a:gd name="connsiteX3" fmla="*/ 0 w 6608233"/>
              <a:gd name="connsiteY3" fmla="*/ 2082800 h 208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608233" h="2082800">
                <a:moveTo>
                  <a:pt x="0" y="0"/>
                </a:moveTo>
                <a:lnTo>
                  <a:pt x="6608233" y="0"/>
                </a:lnTo>
                <a:lnTo>
                  <a:pt x="6608233" y="2082800"/>
                </a:lnTo>
                <a:lnTo>
                  <a:pt x="0" y="2082800"/>
                </a:lnTo>
                <a:close/>
              </a:path>
            </a:pathLst>
          </a:custGeom>
        </p:spPr>
      </p:pic>
      <p:sp>
        <p:nvSpPr>
          <p:cNvPr id="5" name="Freeform 4">
            <a:extLst>
              <a:ext uri="{FF2B5EF4-FFF2-40B4-BE49-F238E27FC236}">
                <a16:creationId xmlns:a16="http://schemas.microsoft.com/office/drawing/2014/main" id="{5EC223C2-E475-8E7A-48D4-A9BC2EB69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49382" y="1747860"/>
            <a:ext cx="2692400" cy="2692400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1BD9D7CE-BCD9-0B12-1945-C5FFE31A7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793014" y="361075"/>
            <a:ext cx="2115351" cy="2115351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9455275E-28AB-F0B7-E799-5116B11205D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827307"/>
            <a:ext cx="6400800" cy="5203387"/>
          </a:xfrm>
        </p:spPr>
        <p:txBody>
          <a:bodyPr lIns="0" tIns="0" rIns="0" bIns="0" anchor="ctr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7BD7E0A-39A9-0CF7-F1CE-E777075BFAA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401915" y="304690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ln w="57150">
            <a:noFill/>
          </a:ln>
        </p:spPr>
        <p:txBody>
          <a:bodyPr wrap="square" tIns="137160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1636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>
            <a:extLst>
              <a:ext uri="{FF2B5EF4-FFF2-40B4-BE49-F238E27FC236}">
                <a16:creationId xmlns:a16="http://schemas.microsoft.com/office/drawing/2014/main" id="{269C21E5-B8EE-7438-A771-34BC8006E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9385898" y="0"/>
            <a:ext cx="1574573" cy="3954463"/>
          </a:xfrm>
          <a:prstGeom prst="rect">
            <a:avLst/>
          </a:prstGeom>
        </p:spPr>
      </p:pic>
      <p:sp>
        <p:nvSpPr>
          <p:cNvPr id="3" name="Oval 2">
            <a:extLst>
              <a:ext uri="{FF2B5EF4-FFF2-40B4-BE49-F238E27FC236}">
                <a16:creationId xmlns:a16="http://schemas.microsoft.com/office/drawing/2014/main" id="{18F333FA-6DDE-DB6C-73BB-FE83879774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115508" y="4240999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B87953E-96F2-8BCC-B295-E1033E7D274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7599718" cy="3051394"/>
          </a:xfrm>
        </p:spPr>
        <p:txBody>
          <a:bodyPr lIns="0" tIns="0" rIns="0" bIns="0" anchor="b">
            <a:noAutofit/>
          </a:bodyPr>
          <a:lstStyle>
            <a:lvl1pPr>
              <a:defRPr sz="54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0A627B70-91C8-40B9-6189-B29749FF6E92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1185" y="3965028"/>
            <a:ext cx="7599718" cy="1493781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accent4"/>
                </a:solidFill>
                <a:latin typeface="+mj-lt"/>
                <a:cs typeface="Arial" panose="020B0604020202020204" pitchFamily="34" charset="0"/>
              </a:defRPr>
            </a:lvl1pPr>
            <a:lvl2pPr marL="457200" indent="0">
              <a:buNone/>
              <a:defRPr sz="1800" b="1" i="0">
                <a:latin typeface="Arial Black" panose="020B0604020202020204" pitchFamily="34" charset="0"/>
                <a:cs typeface="Arial Black" panose="020B0604020202020204" pitchFamily="34" charset="0"/>
              </a:defRPr>
            </a:lvl2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94702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C12813-DBA6-41C2-2418-83919E059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741680" y="0"/>
            <a:ext cx="2133966" cy="2133966"/>
            <a:chOff x="9654699" y="2229295"/>
            <a:chExt cx="2133966" cy="2133966"/>
          </a:xfrm>
        </p:grpSpPr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C2A74540-7988-B712-8AB1-9EE03FE1EC8A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736CF9A1-91DA-6419-08F2-4CC262EA4D1E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pic>
        <p:nvPicPr>
          <p:cNvPr id="9" name="Graphic 8">
            <a:extLst>
              <a:ext uri="{FF2B5EF4-FFF2-40B4-BE49-F238E27FC236}">
                <a16:creationId xmlns:a16="http://schemas.microsoft.com/office/drawing/2014/main" id="{AAAE3BC0-55AE-B520-F2B8-50BF886EF7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52884" r="34757"/>
          <a:stretch>
            <a:fillRect/>
          </a:stretch>
        </p:blipFill>
        <p:spPr>
          <a:xfrm flipH="1" flipV="1">
            <a:off x="0" y="3626779"/>
            <a:ext cx="4474331" cy="3231221"/>
          </a:xfrm>
          <a:custGeom>
            <a:avLst/>
            <a:gdLst>
              <a:gd name="connsiteX0" fmla="*/ 0 w 4474331"/>
              <a:gd name="connsiteY0" fmla="*/ 0 h 3231221"/>
              <a:gd name="connsiteX1" fmla="*/ 4474331 w 4474331"/>
              <a:gd name="connsiteY1" fmla="*/ 0 h 3231221"/>
              <a:gd name="connsiteX2" fmla="*/ 4474331 w 4474331"/>
              <a:gd name="connsiteY2" fmla="*/ 3231221 h 3231221"/>
              <a:gd name="connsiteX3" fmla="*/ 0 w 4474331"/>
              <a:gd name="connsiteY3" fmla="*/ 3231221 h 32312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74331" h="3231221">
                <a:moveTo>
                  <a:pt x="0" y="0"/>
                </a:moveTo>
                <a:lnTo>
                  <a:pt x="4474331" y="0"/>
                </a:lnTo>
                <a:lnTo>
                  <a:pt x="4474331" y="3231221"/>
                </a:lnTo>
                <a:lnTo>
                  <a:pt x="0" y="3231221"/>
                </a:lnTo>
                <a:close/>
              </a:path>
            </a:pathLst>
          </a:custGeom>
        </p:spPr>
      </p:pic>
      <p:sp>
        <p:nvSpPr>
          <p:cNvPr id="14" name="Title 1">
            <a:extLst>
              <a:ext uri="{FF2B5EF4-FFF2-40B4-BE49-F238E27FC236}">
                <a16:creationId xmlns:a16="http://schemas.microsoft.com/office/drawing/2014/main" id="{7B29A2F3-C289-9762-6F9F-DA18D322DF0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953000" y="621972"/>
            <a:ext cx="6400800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F2A1870-E86B-5125-7AB3-A1F5DF7E7528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4953000" y="2768043"/>
            <a:ext cx="6400799" cy="3231221"/>
          </a:xfrm>
        </p:spPr>
        <p:txBody>
          <a:bodyPr lIns="0" tIns="0" rIns="0" bIns="0"/>
          <a:lstStyle>
            <a:lvl1pPr marL="0" indent="0">
              <a:buNone/>
              <a:defRPr sz="1800"/>
            </a:lvl1pPr>
            <a:lvl2pPr marL="411480">
              <a:defRPr sz="1600"/>
            </a:lvl2pPr>
            <a:lvl3pPr marL="685800">
              <a:defRPr sz="1400"/>
            </a:lvl3pPr>
            <a:lvl4pPr marL="1051560">
              <a:defRPr sz="1200"/>
            </a:lvl4pPr>
            <a:lvl5pPr marL="1417320">
              <a:defRPr sz="10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F1FE2A1C-A3CC-9D8B-DE44-FDE1132F7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23C454DD-C924-8468-6944-AF53508CD8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88256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5" y="621972"/>
            <a:ext cx="6400800" cy="3051393"/>
          </a:xfrm>
        </p:spPr>
        <p:txBody>
          <a:bodyPr lIns="0" tIns="0" rIns="0" bIns="0" anchor="b">
            <a:noAutofit/>
          </a:bodyPr>
          <a:lstStyle>
            <a:lvl1pPr>
              <a:defRPr sz="54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Text Placeholder 15">
            <a:extLst>
              <a:ext uri="{FF2B5EF4-FFF2-40B4-BE49-F238E27FC236}">
                <a16:creationId xmlns:a16="http://schemas.microsoft.com/office/drawing/2014/main" id="{E0CDAE70-42DC-AB0D-6734-B9944B7993D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11185" y="3965028"/>
            <a:ext cx="6400799" cy="1966747"/>
          </a:xfrm>
        </p:spPr>
        <p:txBody>
          <a:bodyPr vert="horz" lIns="0" tIns="0" rIns="0" bIns="0" rtlCol="0">
            <a:noAutofit/>
          </a:bodyPr>
          <a:lstStyle>
            <a:lvl1pPr marL="0" indent="0">
              <a:buNone/>
              <a:defRPr lang="en-US" sz="2400" b="1" i="0" dirty="0">
                <a:solidFill>
                  <a:schemeClr val="accent4"/>
                </a:solidFill>
                <a:latin typeface="+mj-lt"/>
                <a:cs typeface="Arial Black" panose="020B0604020202020204" pitchFamily="34" charset="0"/>
              </a:defRPr>
            </a:lvl1pPr>
          </a:lstStyle>
          <a:p>
            <a:pPr marL="228600" lvl="0" indent="-228600"/>
            <a:r>
              <a:rPr lang="en-US" dirty="0"/>
              <a:t>Click to add subtitle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3606A3B-5B75-C830-0580-02B3AF648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698" r="40000"/>
          <a:stretch>
            <a:fillRect/>
          </a:stretch>
        </p:blipFill>
        <p:spPr>
          <a:xfrm>
            <a:off x="8077200" y="0"/>
            <a:ext cx="4114800" cy="5712824"/>
          </a:xfrm>
          <a:custGeom>
            <a:avLst/>
            <a:gdLst>
              <a:gd name="connsiteX0" fmla="*/ 0 w 4114800"/>
              <a:gd name="connsiteY0" fmla="*/ 0 h 5712824"/>
              <a:gd name="connsiteX1" fmla="*/ 4114800 w 4114800"/>
              <a:gd name="connsiteY1" fmla="*/ 0 h 5712824"/>
              <a:gd name="connsiteX2" fmla="*/ 4114800 w 4114800"/>
              <a:gd name="connsiteY2" fmla="*/ 5712824 h 5712824"/>
              <a:gd name="connsiteX3" fmla="*/ 0 w 4114800"/>
              <a:gd name="connsiteY3" fmla="*/ 5712824 h 5712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14800" h="5712824">
                <a:moveTo>
                  <a:pt x="0" y="0"/>
                </a:moveTo>
                <a:lnTo>
                  <a:pt x="4114800" y="0"/>
                </a:lnTo>
                <a:lnTo>
                  <a:pt x="4114800" y="5712824"/>
                </a:lnTo>
                <a:lnTo>
                  <a:pt x="0" y="5712824"/>
                </a:lnTo>
                <a:close/>
              </a:path>
            </a:pathLst>
          </a:custGeom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45B92DB2-64DD-608F-360F-52958A93EB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445683" y="944192"/>
            <a:ext cx="1291008" cy="1291008"/>
          </a:xfrm>
          <a:prstGeom prst="ellipse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038EDAF-6CF8-D96E-EB91-CAFEBE0CA195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8091187" y="2475185"/>
            <a:ext cx="3456590" cy="3456590"/>
          </a:xfrm>
          <a:custGeom>
            <a:avLst/>
            <a:gdLst>
              <a:gd name="connsiteX0" fmla="*/ 1728295 w 3456590"/>
              <a:gd name="connsiteY0" fmla="*/ 0 h 3456590"/>
              <a:gd name="connsiteX1" fmla="*/ 3456590 w 3456590"/>
              <a:gd name="connsiteY1" fmla="*/ 1728295 h 3456590"/>
              <a:gd name="connsiteX2" fmla="*/ 1728295 w 3456590"/>
              <a:gd name="connsiteY2" fmla="*/ 3456590 h 3456590"/>
              <a:gd name="connsiteX3" fmla="*/ 0 w 3456590"/>
              <a:gd name="connsiteY3" fmla="*/ 1728295 h 3456590"/>
              <a:gd name="connsiteX4" fmla="*/ 1728295 w 3456590"/>
              <a:gd name="connsiteY4" fmla="*/ 0 h 3456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56590" h="3456590">
                <a:moveTo>
                  <a:pt x="1728295" y="0"/>
                </a:moveTo>
                <a:cubicBezTo>
                  <a:pt x="2682806" y="0"/>
                  <a:pt x="3456590" y="773784"/>
                  <a:pt x="3456590" y="1728295"/>
                </a:cubicBezTo>
                <a:cubicBezTo>
                  <a:pt x="3456590" y="2682806"/>
                  <a:pt x="2682806" y="3456590"/>
                  <a:pt x="1728295" y="3456590"/>
                </a:cubicBezTo>
                <a:cubicBezTo>
                  <a:pt x="773784" y="3456590"/>
                  <a:pt x="0" y="2682806"/>
                  <a:pt x="0" y="1728295"/>
                </a:cubicBezTo>
                <a:cubicBezTo>
                  <a:pt x="0" y="773784"/>
                  <a:pt x="773784" y="0"/>
                  <a:pt x="1728295" y="0"/>
                </a:cubicBezTo>
                <a:close/>
              </a:path>
            </a:pathLst>
          </a:custGeom>
          <a:solidFill>
            <a:schemeClr val="accent3"/>
          </a:solidFill>
          <a:ln w="57150">
            <a:noFill/>
          </a:ln>
        </p:spPr>
        <p:txBody>
          <a:bodyPr wrap="square" tIns="11887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BE148B4D-CB0B-8B95-BA58-B33DE05305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9B895145-43B3-C337-08C1-C009F83D87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88379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phic 8">
            <a:extLst>
              <a:ext uri="{FF2B5EF4-FFF2-40B4-BE49-F238E27FC236}">
                <a16:creationId xmlns:a16="http://schemas.microsoft.com/office/drawing/2014/main" id="{A22F8239-92F5-595B-5DD3-ACBA1C19E6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b="82969"/>
          <a:stretch/>
        </p:blipFill>
        <p:spPr>
          <a:xfrm>
            <a:off x="3459002" y="5609995"/>
            <a:ext cx="7328137" cy="1248005"/>
          </a:xfrm>
          <a:custGeom>
            <a:avLst/>
            <a:gdLst>
              <a:gd name="connsiteX0" fmla="*/ 0 w 7328137"/>
              <a:gd name="connsiteY0" fmla="*/ 0 h 1912980"/>
              <a:gd name="connsiteX1" fmla="*/ 7328137 w 7328137"/>
              <a:gd name="connsiteY1" fmla="*/ 0 h 1912980"/>
              <a:gd name="connsiteX2" fmla="*/ 7328137 w 7328137"/>
              <a:gd name="connsiteY2" fmla="*/ 1912980 h 1912980"/>
              <a:gd name="connsiteX3" fmla="*/ 0 w 7328137"/>
              <a:gd name="connsiteY3" fmla="*/ 1912980 h 19129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8137" h="1912980">
                <a:moveTo>
                  <a:pt x="0" y="0"/>
                </a:moveTo>
                <a:lnTo>
                  <a:pt x="7328137" y="0"/>
                </a:lnTo>
                <a:lnTo>
                  <a:pt x="7328137" y="1912980"/>
                </a:lnTo>
                <a:lnTo>
                  <a:pt x="0" y="1912980"/>
                </a:lnTo>
                <a:close/>
              </a:path>
            </a:pathLst>
          </a:cu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F9E987C-6F3E-FB11-D796-2D5F9075A7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>
            <a:off x="9829617" y="0"/>
            <a:ext cx="2133966" cy="2133966"/>
            <a:chOff x="9654699" y="2229295"/>
            <a:chExt cx="2133966" cy="2133966"/>
          </a:xfrm>
        </p:grpSpPr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53342B09-3192-492F-3F5F-19163C83F9EE}"/>
                </a:ext>
              </a:extLst>
            </p:cNvPr>
            <p:cNvSpPr/>
            <p:nvPr/>
          </p:nvSpPr>
          <p:spPr>
            <a:xfrm>
              <a:off x="9655348" y="3309113"/>
              <a:ext cx="2132669" cy="1054148"/>
            </a:xfrm>
            <a:custGeom>
              <a:avLst/>
              <a:gdLst>
                <a:gd name="connsiteX0" fmla="*/ 1345382 w 2690764"/>
                <a:gd name="connsiteY0" fmla="*/ 0 h 1330006"/>
                <a:gd name="connsiteX1" fmla="*/ 2684632 w 2690764"/>
                <a:gd name="connsiteY1" fmla="*/ 1208559 h 1330006"/>
                <a:gd name="connsiteX2" fmla="*/ 2690764 w 2690764"/>
                <a:gd name="connsiteY2" fmla="*/ 1330006 h 1330006"/>
                <a:gd name="connsiteX3" fmla="*/ 0 w 2690764"/>
                <a:gd name="connsiteY3" fmla="*/ 1330006 h 1330006"/>
                <a:gd name="connsiteX4" fmla="*/ 6132 w 2690764"/>
                <a:gd name="connsiteY4" fmla="*/ 1208559 h 1330006"/>
                <a:gd name="connsiteX5" fmla="*/ 1345382 w 2690764"/>
                <a:gd name="connsiteY5" fmla="*/ 0 h 13300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0764" h="1330006">
                  <a:moveTo>
                    <a:pt x="1345382" y="0"/>
                  </a:moveTo>
                  <a:cubicBezTo>
                    <a:pt x="2042400" y="0"/>
                    <a:pt x="2615693" y="529729"/>
                    <a:pt x="2684632" y="1208559"/>
                  </a:cubicBezTo>
                  <a:lnTo>
                    <a:pt x="2690764" y="1330006"/>
                  </a:lnTo>
                  <a:lnTo>
                    <a:pt x="0" y="1330006"/>
                  </a:lnTo>
                  <a:lnTo>
                    <a:pt x="6132" y="1208559"/>
                  </a:lnTo>
                  <a:cubicBezTo>
                    <a:pt x="75071" y="529729"/>
                    <a:pt x="648364" y="0"/>
                    <a:pt x="1345382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062E2B15-36A9-C2C7-6306-EEA512B646D0}"/>
                </a:ext>
              </a:extLst>
            </p:cNvPr>
            <p:cNvSpPr/>
            <p:nvPr/>
          </p:nvSpPr>
          <p:spPr>
            <a:xfrm>
              <a:off x="9654699" y="2229295"/>
              <a:ext cx="2133966" cy="1079818"/>
            </a:xfrm>
            <a:custGeom>
              <a:avLst/>
              <a:gdLst>
                <a:gd name="connsiteX0" fmla="*/ 818 w 2692400"/>
                <a:gd name="connsiteY0" fmla="*/ 0 h 1362394"/>
                <a:gd name="connsiteX1" fmla="*/ 2691582 w 2692400"/>
                <a:gd name="connsiteY1" fmla="*/ 0 h 1362394"/>
                <a:gd name="connsiteX2" fmla="*/ 2692400 w 2692400"/>
                <a:gd name="connsiteY2" fmla="*/ 16194 h 1362394"/>
                <a:gd name="connsiteX3" fmla="*/ 1346200 w 2692400"/>
                <a:gd name="connsiteY3" fmla="*/ 1362394 h 1362394"/>
                <a:gd name="connsiteX4" fmla="*/ 0 w 2692400"/>
                <a:gd name="connsiteY4" fmla="*/ 16194 h 1362394"/>
                <a:gd name="connsiteX5" fmla="*/ 818 w 2692400"/>
                <a:gd name="connsiteY5" fmla="*/ 0 h 1362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692400" h="1362394">
                  <a:moveTo>
                    <a:pt x="818" y="0"/>
                  </a:moveTo>
                  <a:lnTo>
                    <a:pt x="2691582" y="0"/>
                  </a:lnTo>
                  <a:lnTo>
                    <a:pt x="2692400" y="16194"/>
                  </a:lnTo>
                  <a:cubicBezTo>
                    <a:pt x="2692400" y="759680"/>
                    <a:pt x="2089686" y="1362394"/>
                    <a:pt x="1346200" y="1362394"/>
                  </a:cubicBezTo>
                  <a:cubicBezTo>
                    <a:pt x="602714" y="1362394"/>
                    <a:pt x="0" y="759680"/>
                    <a:pt x="0" y="16194"/>
                  </a:cubicBezTo>
                  <a:lnTo>
                    <a:pt x="818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52DD956C-BC83-8F97-6FF5-5A11028FEFE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21792"/>
            <a:ext cx="8180412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5A612ED1-3CD3-8532-2C92-777F6D005F10}"/>
              </a:ext>
            </a:extLst>
          </p:cNvPr>
          <p:cNvSpPr>
            <a:spLocks noGrp="1"/>
          </p:cNvSpPr>
          <p:nvPr>
            <p:ph sz="quarter" idx="26" hasCustomPrompt="1"/>
          </p:nvPr>
        </p:nvSpPr>
        <p:spPr>
          <a:xfrm>
            <a:off x="8138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A4BCE7-3651-7CA3-1353-9B2526D267AF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6421716" y="2948152"/>
            <a:ext cx="4956470" cy="3120773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68865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7344" userDrawn="1">
          <p15:clr>
            <a:srgbClr val="FBAE40"/>
          </p15:clr>
        </p15:guide>
        <p15:guide id="7" orient="horz" pos="1416" userDrawn="1">
          <p15:clr>
            <a:srgbClr val="FBAE40"/>
          </p15:clr>
        </p15:guide>
        <p15:guide id="9" orient="horz" pos="384" userDrawn="1">
          <p15:clr>
            <a:srgbClr val="FBAE40"/>
          </p15:clr>
        </p15:guide>
        <p15:guide id="10" orient="horz" pos="374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ject 1">
            <a:extLst>
              <a:ext uri="{FF2B5EF4-FFF2-40B4-BE49-F238E27FC236}">
                <a16:creationId xmlns:a16="http://schemas.microsoft.com/office/drawing/2014/main" id="{83F8143D-16B1-4CE2-1910-9E5074922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10800000">
            <a:off x="1084203" y="4586286"/>
            <a:ext cx="1574573" cy="2271713"/>
          </a:xfrm>
          <a:prstGeom prst="rect">
            <a:avLst/>
          </a:prstGeom>
        </p:spPr>
      </p:pic>
      <p:sp>
        <p:nvSpPr>
          <p:cNvPr id="10" name="Oval 9">
            <a:extLst>
              <a:ext uri="{FF2B5EF4-FFF2-40B4-BE49-F238E27FC236}">
                <a16:creationId xmlns:a16="http://schemas.microsoft.com/office/drawing/2014/main" id="{F6BE63D1-6CC6-AD50-D587-0514090FB3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13816" y="2184400"/>
            <a:ext cx="2115351" cy="211535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D1A089D1-3F91-4EA1-F598-0EDD4632E42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3816" y="605155"/>
            <a:ext cx="10571734" cy="1160145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82DE6614-889D-2DB5-4C2F-DCBD22BA3B22}"/>
              </a:ext>
            </a:extLst>
          </p:cNvPr>
          <p:cNvSpPr>
            <a:spLocks noGrp="1"/>
          </p:cNvSpPr>
          <p:nvPr>
            <p:ph sz="quarter" idx="27" hasCustomPrompt="1"/>
          </p:nvPr>
        </p:nvSpPr>
        <p:spPr>
          <a:xfrm>
            <a:off x="3835400" y="2185127"/>
            <a:ext cx="2736849" cy="4067717"/>
          </a:xfrm>
        </p:spPr>
        <p:txBody>
          <a:bodyPr lIns="0" tIns="0" rIns="0" bIns="0"/>
          <a:lstStyle>
            <a:lvl1pPr marL="342900" indent="-342900">
              <a:buFont typeface="+mj-lt"/>
              <a:buAutoNum type="arabicPeriod"/>
              <a:defRPr sz="1800"/>
            </a:lvl1pPr>
            <a:lvl2pPr marL="525780" indent="-342900">
              <a:buFont typeface="+mj-lt"/>
              <a:buAutoNum type="alphaLcPeriod"/>
              <a:defRPr sz="1800"/>
            </a:lvl2pPr>
            <a:lvl3pPr marL="800100" indent="-342900">
              <a:buFont typeface="+mj-lt"/>
              <a:buAutoNum type="arabicParenR"/>
              <a:defRPr sz="1800"/>
            </a:lvl3pPr>
            <a:lvl4pPr marL="1051560" indent="-228600">
              <a:buFont typeface="+mj-lt"/>
              <a:buAutoNum type="alphaLcParenR"/>
              <a:defRPr sz="1800"/>
            </a:lvl4pPr>
            <a:lvl5pPr marL="1417320" indent="-228600"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7B2B871-B646-8E1E-CD57-2224B2D4E590}"/>
              </a:ext>
            </a:extLst>
          </p:cNvPr>
          <p:cNvSpPr>
            <a:spLocks noGrp="1"/>
          </p:cNvSpPr>
          <p:nvPr>
            <p:ph sz="quarter" idx="28" hasCustomPrompt="1"/>
          </p:nvPr>
        </p:nvSpPr>
        <p:spPr>
          <a:xfrm>
            <a:off x="7221564" y="2184400"/>
            <a:ext cx="4156619" cy="4046290"/>
          </a:xfrm>
        </p:spPr>
        <p:txBody>
          <a:bodyPr lIns="0" tIns="0" rIns="0" bIns="0"/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685800">
              <a:spcBef>
                <a:spcPts val="1000"/>
              </a:spcBef>
              <a:defRPr sz="1800"/>
            </a:lvl3pPr>
            <a:lvl4pPr marL="1051560">
              <a:spcBef>
                <a:spcPts val="1000"/>
              </a:spcBef>
              <a:defRPr sz="1800"/>
            </a:lvl4pPr>
            <a:lvl5pPr marL="1417320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>
            <a:noAutofit/>
          </a:bodyPr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69895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+ Picture 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D8C74DBB-978B-8EA5-44E6-3AF3F58B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l="45028" b="78285"/>
          <a:stretch/>
        </p:blipFill>
        <p:spPr>
          <a:xfrm>
            <a:off x="0" y="5368807"/>
            <a:ext cx="3769950" cy="1489194"/>
          </a:xfrm>
          <a:custGeom>
            <a:avLst/>
            <a:gdLst>
              <a:gd name="connsiteX0" fmla="*/ 0 w 3769950"/>
              <a:gd name="connsiteY0" fmla="*/ 0 h 2245753"/>
              <a:gd name="connsiteX1" fmla="*/ 3769950 w 3769950"/>
              <a:gd name="connsiteY1" fmla="*/ 0 h 2245753"/>
              <a:gd name="connsiteX2" fmla="*/ 3769950 w 3769950"/>
              <a:gd name="connsiteY2" fmla="*/ 2245753 h 2245753"/>
              <a:gd name="connsiteX3" fmla="*/ 0 w 3769950"/>
              <a:gd name="connsiteY3" fmla="*/ 2245753 h 22457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769950" h="2245753">
                <a:moveTo>
                  <a:pt x="0" y="0"/>
                </a:moveTo>
                <a:lnTo>
                  <a:pt x="3769950" y="0"/>
                </a:lnTo>
                <a:lnTo>
                  <a:pt x="3769950" y="2245753"/>
                </a:lnTo>
                <a:lnTo>
                  <a:pt x="0" y="2245753"/>
                </a:lnTo>
                <a:close/>
              </a:path>
            </a:pathLst>
          </a:custGeom>
        </p:spPr>
      </p:pic>
      <p:pic>
        <p:nvPicPr>
          <p:cNvPr id="4" name="Graphic 3">
            <a:extLst>
              <a:ext uri="{FF2B5EF4-FFF2-40B4-BE49-F238E27FC236}">
                <a16:creationId xmlns:a16="http://schemas.microsoft.com/office/drawing/2014/main" id="{F7D965D3-2ED5-0347-F848-6C2A1D36AE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55513" b="14154"/>
          <a:stretch>
            <a:fillRect/>
          </a:stretch>
        </p:blipFill>
        <p:spPr>
          <a:xfrm>
            <a:off x="9141088" y="970666"/>
            <a:ext cx="3050912" cy="5887335"/>
          </a:xfrm>
          <a:custGeom>
            <a:avLst/>
            <a:gdLst>
              <a:gd name="connsiteX0" fmla="*/ 0 w 3050912"/>
              <a:gd name="connsiteY0" fmla="*/ 0 h 5887335"/>
              <a:gd name="connsiteX1" fmla="*/ 3050912 w 3050912"/>
              <a:gd name="connsiteY1" fmla="*/ 0 h 5887335"/>
              <a:gd name="connsiteX2" fmla="*/ 3050912 w 3050912"/>
              <a:gd name="connsiteY2" fmla="*/ 5887335 h 5887335"/>
              <a:gd name="connsiteX3" fmla="*/ 0 w 3050912"/>
              <a:gd name="connsiteY3" fmla="*/ 5887335 h 588733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50912" h="5887335">
                <a:moveTo>
                  <a:pt x="0" y="0"/>
                </a:moveTo>
                <a:lnTo>
                  <a:pt x="3050912" y="0"/>
                </a:lnTo>
                <a:lnTo>
                  <a:pt x="3050912" y="5887335"/>
                </a:lnTo>
                <a:lnTo>
                  <a:pt x="0" y="5887335"/>
                </a:lnTo>
                <a:close/>
              </a:path>
            </a:pathLst>
          </a:custGeom>
        </p:spPr>
      </p:pic>
      <p:sp>
        <p:nvSpPr>
          <p:cNvPr id="20" name="Title 1">
            <a:extLst>
              <a:ext uri="{FF2B5EF4-FFF2-40B4-BE49-F238E27FC236}">
                <a16:creationId xmlns:a16="http://schemas.microsoft.com/office/drawing/2014/main" id="{1CBEC63C-AA69-807D-2A93-BC45B1BDF64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11184" y="621973"/>
            <a:ext cx="6275416" cy="1828800"/>
          </a:xfrm>
        </p:spPr>
        <p:txBody>
          <a:bodyPr lIns="0" tIns="0" rIns="0" bIns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FE945C7-CAAC-C9B4-0B56-EC62E53C8D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82467" y="5439854"/>
            <a:ext cx="1096391" cy="1096391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Freeform 4">
            <a:extLst>
              <a:ext uri="{FF2B5EF4-FFF2-40B4-BE49-F238E27FC236}">
                <a16:creationId xmlns:a16="http://schemas.microsoft.com/office/drawing/2014/main" id="{E58C5299-758C-70DA-D929-E0BC719E9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616629" y="3758740"/>
            <a:ext cx="2130921" cy="2130921"/>
          </a:xfrm>
          <a:custGeom>
            <a:avLst/>
            <a:gdLst>
              <a:gd name="connsiteX0" fmla="*/ 1346200 w 2692400"/>
              <a:gd name="connsiteY0" fmla="*/ 0 h 2692400"/>
              <a:gd name="connsiteX1" fmla="*/ 2692400 w 2692400"/>
              <a:gd name="connsiteY1" fmla="*/ 1346200 h 2692400"/>
              <a:gd name="connsiteX2" fmla="*/ 1346200 w 2692400"/>
              <a:gd name="connsiteY2" fmla="*/ 2692400 h 2692400"/>
              <a:gd name="connsiteX3" fmla="*/ 0 w 2692400"/>
              <a:gd name="connsiteY3" fmla="*/ 1346200 h 2692400"/>
              <a:gd name="connsiteX4" fmla="*/ 1346200 w 2692400"/>
              <a:gd name="connsiteY4" fmla="*/ 0 h 2692400"/>
              <a:gd name="connsiteX5" fmla="*/ 1346199 w 2692400"/>
              <a:gd name="connsiteY5" fmla="*/ 457130 h 2692400"/>
              <a:gd name="connsiteX6" fmla="*/ 457130 w 2692400"/>
              <a:gd name="connsiteY6" fmla="*/ 1346199 h 2692400"/>
              <a:gd name="connsiteX7" fmla="*/ 1346199 w 2692400"/>
              <a:gd name="connsiteY7" fmla="*/ 2235268 h 2692400"/>
              <a:gd name="connsiteX8" fmla="*/ 2235268 w 2692400"/>
              <a:gd name="connsiteY8" fmla="*/ 1346199 h 2692400"/>
              <a:gd name="connsiteX9" fmla="*/ 1346199 w 2692400"/>
              <a:gd name="connsiteY9" fmla="*/ 457130 h 2692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692400" h="2692400">
                <a:moveTo>
                  <a:pt x="1346200" y="0"/>
                </a:moveTo>
                <a:cubicBezTo>
                  <a:pt x="2089686" y="0"/>
                  <a:pt x="2692400" y="602714"/>
                  <a:pt x="2692400" y="1346200"/>
                </a:cubicBezTo>
                <a:cubicBezTo>
                  <a:pt x="2692400" y="2089686"/>
                  <a:pt x="2089686" y="2692400"/>
                  <a:pt x="1346200" y="2692400"/>
                </a:cubicBezTo>
                <a:cubicBezTo>
                  <a:pt x="602714" y="2692400"/>
                  <a:pt x="0" y="2089686"/>
                  <a:pt x="0" y="1346200"/>
                </a:cubicBezTo>
                <a:cubicBezTo>
                  <a:pt x="0" y="602714"/>
                  <a:pt x="602714" y="0"/>
                  <a:pt x="1346200" y="0"/>
                </a:cubicBezTo>
                <a:close/>
                <a:moveTo>
                  <a:pt x="1346199" y="457130"/>
                </a:moveTo>
                <a:cubicBezTo>
                  <a:pt x="855180" y="457130"/>
                  <a:pt x="457130" y="855180"/>
                  <a:pt x="457130" y="1346199"/>
                </a:cubicBezTo>
                <a:cubicBezTo>
                  <a:pt x="457130" y="1837218"/>
                  <a:pt x="855180" y="2235268"/>
                  <a:pt x="1346199" y="2235268"/>
                </a:cubicBezTo>
                <a:cubicBezTo>
                  <a:pt x="1837218" y="2235268"/>
                  <a:pt x="2235268" y="1837218"/>
                  <a:pt x="2235268" y="1346199"/>
                </a:cubicBezTo>
                <a:cubicBezTo>
                  <a:pt x="2235268" y="855180"/>
                  <a:pt x="1837218" y="457130"/>
                  <a:pt x="1346199" y="457130"/>
                </a:cubicBezTo>
                <a:close/>
              </a:path>
            </a:pathLst>
          </a:custGeom>
          <a:solidFill>
            <a:srgbClr val="D5DE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7A4C6AC-F9E8-412E-2D6B-9FDD07ADDE72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810330" y="2771566"/>
            <a:ext cx="6275387" cy="3271324"/>
          </a:xfrm>
        </p:spPr>
        <p:txBody>
          <a:bodyPr lIns="0"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C0463C33-FF99-2443-BE5D-682AC8CB8B7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7709054" y="459137"/>
            <a:ext cx="4126800" cy="4126800"/>
          </a:xfrm>
          <a:custGeom>
            <a:avLst/>
            <a:gdLst>
              <a:gd name="connsiteX0" fmla="*/ 2063400 w 4126800"/>
              <a:gd name="connsiteY0" fmla="*/ 0 h 4126800"/>
              <a:gd name="connsiteX1" fmla="*/ 4126800 w 4126800"/>
              <a:gd name="connsiteY1" fmla="*/ 2063400 h 4126800"/>
              <a:gd name="connsiteX2" fmla="*/ 2063400 w 4126800"/>
              <a:gd name="connsiteY2" fmla="*/ 4126800 h 4126800"/>
              <a:gd name="connsiteX3" fmla="*/ 0 w 4126800"/>
              <a:gd name="connsiteY3" fmla="*/ 2063400 h 4126800"/>
              <a:gd name="connsiteX4" fmla="*/ 2063400 w 4126800"/>
              <a:gd name="connsiteY4" fmla="*/ 0 h 4126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26800" h="4126800">
                <a:moveTo>
                  <a:pt x="2063400" y="0"/>
                </a:moveTo>
                <a:cubicBezTo>
                  <a:pt x="3202984" y="0"/>
                  <a:pt x="4126800" y="923816"/>
                  <a:pt x="4126800" y="2063400"/>
                </a:cubicBezTo>
                <a:cubicBezTo>
                  <a:pt x="4126800" y="3202984"/>
                  <a:pt x="3202984" y="4126800"/>
                  <a:pt x="2063400" y="4126800"/>
                </a:cubicBezTo>
                <a:cubicBezTo>
                  <a:pt x="923816" y="4126800"/>
                  <a:pt x="0" y="3202984"/>
                  <a:pt x="0" y="2063400"/>
                </a:cubicBezTo>
                <a:cubicBezTo>
                  <a:pt x="0" y="923816"/>
                  <a:pt x="923816" y="0"/>
                  <a:pt x="2063400" y="0"/>
                </a:cubicBezTo>
                <a:close/>
              </a:path>
            </a:pathLst>
          </a:custGeom>
        </p:spPr>
        <p:txBody>
          <a:bodyPr wrap="square" tIns="731520">
            <a:noAutofit/>
          </a:bodyPr>
          <a:lstStyle>
            <a:lvl1pPr marL="0" indent="0" algn="ctr">
              <a:buNone/>
              <a:defRPr sz="16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36FD22D-E552-7707-178A-C415B32A855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CF2C4E6-14A3-F03B-CAE2-C92DC19E79C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8067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orient="horz" pos="1008" userDrawn="1">
          <p15:clr>
            <a:srgbClr val="FBAE40"/>
          </p15:clr>
        </p15:guide>
        <p15:guide id="3" orient="horz" pos="1560" userDrawn="1">
          <p15:clr>
            <a:srgbClr val="FBAE40"/>
          </p15:clr>
        </p15:guide>
        <p15:guide id="4" pos="312" userDrawn="1">
          <p15:clr>
            <a:srgbClr val="FBAE40"/>
          </p15:clr>
        </p15:guide>
        <p15:guide id="5" pos="816" userDrawn="1">
          <p15:clr>
            <a:srgbClr val="FBAE40"/>
          </p15:clr>
        </p15:guide>
        <p15:guide id="6" pos="633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3"/>
            <a:ext cx="10569630" cy="106871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11185" y="1825625"/>
            <a:ext cx="1056963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11185" y="6356350"/>
            <a:ext cx="4411509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l">
              <a:defRPr sz="1200" b="0" i="0" spc="50" baseline="0">
                <a:solidFill>
                  <a:schemeClr val="bg1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37615" y="6356350"/>
            <a:ext cx="2743200" cy="365125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>
            <a:lvl1pPr algn="r">
              <a:defRPr sz="1200" b="1" i="0" spc="50" baseline="0">
                <a:solidFill>
                  <a:schemeClr val="bg1"/>
                </a:solidFill>
                <a:latin typeface="+mn-lt"/>
                <a:cs typeface="Arial Black" panose="020B0604020202020204" pitchFamily="34" charset="0"/>
              </a:defRPr>
            </a:lvl1pPr>
          </a:lstStyle>
          <a:p>
            <a:fld id="{B5CEABB6-07DC-46E8-9B57-56EC44A396E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5" r:id="rId3"/>
    <p:sldLayoutId id="2147483683" r:id="rId4"/>
    <p:sldLayoutId id="2147483684" r:id="rId5"/>
    <p:sldLayoutId id="2147483685" r:id="rId6"/>
    <p:sldLayoutId id="2147483671" r:id="rId7"/>
    <p:sldLayoutId id="2147483679" r:id="rId8"/>
    <p:sldLayoutId id="2147483676" r:id="rId9"/>
    <p:sldLayoutId id="2147483669" r:id="rId10"/>
    <p:sldLayoutId id="2147483673" r:id="rId11"/>
    <p:sldLayoutId id="2147483682" r:id="rId12"/>
    <p:sldLayoutId id="2147483656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 spc="100" baseline="0">
          <a:solidFill>
            <a:schemeClr val="bg1"/>
          </a:solidFill>
          <a:latin typeface="+mj-lt"/>
          <a:ea typeface="+mj-ea"/>
          <a:cs typeface="Arial Black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8315D2-7F57-AF2A-38D7-558098789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1949" y="2074960"/>
            <a:ext cx="8961120" cy="1978408"/>
          </a:xfrm>
        </p:spPr>
        <p:txBody>
          <a:bodyPr/>
          <a:lstStyle/>
          <a:p>
            <a:br>
              <a:rPr lang="en-US" dirty="0"/>
            </a:br>
            <a:r>
              <a:rPr lang="en-US">
                <a:solidFill>
                  <a:srgbClr val="FFFFFF"/>
                </a:solidFill>
                <a:latin typeface="Arial Black"/>
                <a:ea typeface="Lato"/>
                <a:cs typeface="Lato"/>
              </a:rPr>
              <a:t>Do </a:t>
            </a:r>
            <a:r>
              <a:rPr lang="en-US" dirty="0">
                <a:solidFill>
                  <a:srgbClr val="FF0000"/>
                </a:solidFill>
                <a:latin typeface="Arial Black"/>
                <a:ea typeface="Lato"/>
                <a:cs typeface="Lato"/>
              </a:rPr>
              <a:t>stricter</a:t>
            </a:r>
            <a:r>
              <a:rPr lang="en-US" dirty="0">
                <a:solidFill>
                  <a:srgbClr val="FFFFFF"/>
                </a:solidFill>
                <a:latin typeface="Arial Black"/>
                <a:ea typeface="Lato"/>
                <a:cs typeface="Lato"/>
              </a:rPr>
              <a:t> gun laws </a:t>
            </a:r>
            <a:r>
              <a:rPr lang="en-US" dirty="0">
                <a:solidFill>
                  <a:srgbClr val="FF0000"/>
                </a:solidFill>
                <a:latin typeface="Arial Black"/>
                <a:ea typeface="Lato"/>
                <a:cs typeface="Lato"/>
              </a:rPr>
              <a:t>reduce</a:t>
            </a:r>
            <a:r>
              <a:rPr lang="en-US" dirty="0">
                <a:solidFill>
                  <a:srgbClr val="FFFFFF"/>
                </a:solidFill>
                <a:latin typeface="Arial Black"/>
                <a:ea typeface="Lato"/>
                <a:cs typeface="Lato"/>
              </a:rPr>
              <a:t> firearm gun deaths?</a:t>
            </a:r>
            <a:br>
              <a:rPr lang="en-US" dirty="0">
                <a:ea typeface="Lato"/>
                <a:cs typeface="Lato"/>
              </a:rPr>
            </a:br>
            <a:r>
              <a:rPr lang="en-US" sz="1600">
                <a:ea typeface="Lato"/>
                <a:cs typeface="Lato"/>
              </a:rPr>
              <a:t>Story 3</a:t>
            </a:r>
            <a:br>
              <a:rPr lang="en-US" sz="1600" dirty="0"/>
            </a:br>
            <a:r>
              <a:rPr lang="en-US" sz="1600"/>
              <a:t>DATA 608</a:t>
            </a:r>
            <a:br>
              <a:rPr lang="en-US" sz="1600" dirty="0"/>
            </a:br>
            <a:r>
              <a:rPr lang="en-US" sz="1600" dirty="0"/>
              <a:t>Gillian McGovern</a:t>
            </a:r>
          </a:p>
        </p:txBody>
      </p:sp>
    </p:spTree>
    <p:extLst>
      <p:ext uri="{BB962C8B-B14F-4D97-AF65-F5344CB8AC3E}">
        <p14:creationId xmlns:p14="http://schemas.microsoft.com/office/powerpoint/2010/main" val="34214010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827307"/>
            <a:ext cx="6400800" cy="5203387"/>
          </a:xfrm>
        </p:spPr>
        <p:txBody>
          <a:bodyPr anchor="ctr"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11982219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CFA3A4-2A04-FADE-4542-629F561C8D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24D127-9781-3859-27EC-3A78745C5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10603156" cy="1828800"/>
          </a:xfrm>
        </p:spPr>
        <p:txBody>
          <a:bodyPr/>
          <a:lstStyle/>
          <a:p>
            <a:r>
              <a:rPr lang="en-US" sz="3200"/>
              <a:t>Leading Causes of Death: Children and Teens, 2023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20BC44-D5D4-BAB9-EDFE-97B5B1C4C2DA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18998" y="3416136"/>
            <a:ext cx="2241323" cy="1278194"/>
          </a:xfrm>
        </p:spPr>
        <p:txBody>
          <a:bodyPr vert="horz" lIns="0" tIns="0" rIns="0" bIns="0" rtlCol="0" anchor="t">
            <a:noAutofit/>
          </a:bodyPr>
          <a:lstStyle/>
          <a:p>
            <a:pPr marL="285750" indent="-285750">
              <a:buFont typeface="Arial"/>
              <a:buChar char="•"/>
            </a:pPr>
            <a:r>
              <a:rPr lang="en-US">
                <a:cs typeface="Arial"/>
              </a:rPr>
              <a:t>Gun violoence is major issue:</a:t>
            </a:r>
            <a:endParaRPr lang="en-US" dirty="0">
              <a:cs typeface="Arial"/>
            </a:endParaRPr>
          </a:p>
          <a:p>
            <a:pPr marL="468630" lvl="1" indent="-285750">
              <a:buFont typeface="Courier New"/>
              <a:buChar char="o"/>
            </a:pPr>
            <a:r>
              <a:rPr lang="en-US">
                <a:solidFill>
                  <a:schemeClr val="accent2"/>
                </a:solidFill>
                <a:cs typeface="Arial"/>
              </a:rPr>
              <a:t>Firearms</a:t>
            </a:r>
            <a:r>
              <a:rPr lang="en-US" dirty="0">
                <a:solidFill>
                  <a:schemeClr val="accent2"/>
                </a:solidFill>
                <a:cs typeface="Arial"/>
              </a:rPr>
              <a:t> </a:t>
            </a:r>
            <a:r>
              <a:rPr lang="en-US">
                <a:cs typeface="Arial"/>
              </a:rPr>
              <a:t>are the </a:t>
            </a:r>
            <a:r>
              <a:rPr lang="en-US" dirty="0">
                <a:cs typeface="Arial"/>
              </a:rPr>
              <a:t>leading cause of death for children </a:t>
            </a:r>
            <a:r>
              <a:rPr lang="en-US">
                <a:cs typeface="Arial"/>
              </a:rPr>
              <a:t>and teens</a:t>
            </a:r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3D472EE-8158-22A0-D1DC-6C03BE6610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2893" y="1624728"/>
            <a:ext cx="7933374" cy="4793481"/>
          </a:xfrm>
          <a:prstGeom prst="rect">
            <a:avLst/>
          </a:prstGeom>
        </p:spPr>
      </p:pic>
      <p:sp>
        <p:nvSpPr>
          <p:cNvPr id="3" name="Text Placeholder 10">
            <a:extLst>
              <a:ext uri="{FF2B5EF4-FFF2-40B4-BE49-F238E27FC236}">
                <a16:creationId xmlns:a16="http://schemas.microsoft.com/office/drawing/2014/main" id="{83722925-0478-864F-C219-FEB4C38DB2BE}"/>
              </a:ext>
            </a:extLst>
          </p:cNvPr>
          <p:cNvSpPr txBox="1">
            <a:spLocks/>
          </p:cNvSpPr>
          <p:nvPr/>
        </p:nvSpPr>
        <p:spPr>
          <a:xfrm>
            <a:off x="811182" y="6506359"/>
            <a:ext cx="7031418" cy="2044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114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173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>
                <a:cs typeface="Arial"/>
              </a:rPr>
              <a:t>Data provided by the CDC Wonder API and Everytown.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921987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B9F95D-0F5C-BD98-3E52-19EF67910E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9D9E76-CB7D-AAB4-20F9-60F5F5A4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895241"/>
            <a:ext cx="7599718" cy="3051394"/>
          </a:xfrm>
        </p:spPr>
        <p:txBody>
          <a:bodyPr anchor="b"/>
          <a:lstStyle/>
          <a:p>
            <a:r>
              <a:rPr lang="en-US">
                <a:solidFill>
                  <a:schemeClr val="accent2"/>
                </a:solidFill>
              </a:rPr>
              <a:t>Firearm Mortality</a:t>
            </a:r>
            <a:r>
              <a:rPr lang="en-US" dirty="0">
                <a:solidFill>
                  <a:srgbClr val="FFFFFF"/>
                </a:solidFill>
              </a:rPr>
              <a:t> </a:t>
            </a:r>
            <a:r>
              <a:rPr lang="en-US">
                <a:solidFill>
                  <a:srgbClr val="FFFFFF"/>
                </a:solidFill>
              </a:rPr>
              <a:t>in the US</a:t>
            </a:r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458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CC79C2-B326-D54C-78CF-003675DCC4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E594EC6A-D289-AE03-81AF-8BD6F91AB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1158213" cy="621923"/>
          </a:xfrm>
        </p:spPr>
        <p:txBody>
          <a:bodyPr/>
          <a:lstStyle/>
          <a:p>
            <a:r>
              <a:rPr lang="en-US" sz="3600" dirty="0"/>
              <a:t>Gun Related Death Rates in the US, 2023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957A4C6-B3D1-58E3-DBA9-4578BCEB1753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3" y="2607022"/>
            <a:ext cx="2575033" cy="3147392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>
                <a:cs typeface="Arial"/>
              </a:rPr>
              <a:t>Gun death rates vary by region:</a:t>
            </a:r>
            <a:endParaRPr lang="en-US" sz="1600" dirty="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accent2"/>
                </a:solidFill>
                <a:cs typeface="Arial"/>
              </a:rPr>
              <a:t>Southern </a:t>
            </a:r>
            <a:r>
              <a:rPr lang="en-US" sz="1400">
                <a:cs typeface="Arial"/>
              </a:rPr>
              <a:t>and </a:t>
            </a:r>
            <a:r>
              <a:rPr lang="en-US" sz="1400">
                <a:solidFill>
                  <a:schemeClr val="accent2"/>
                </a:solidFill>
                <a:cs typeface="Arial"/>
              </a:rPr>
              <a:t>more rural </a:t>
            </a:r>
            <a:r>
              <a:rPr lang="en-US" sz="1400">
                <a:cs typeface="Arial"/>
              </a:rPr>
              <a:t>states</a:t>
            </a:r>
            <a:r>
              <a:rPr lang="en-US" sz="1400" dirty="0">
                <a:solidFill>
                  <a:schemeClr val="accent2"/>
                </a:solidFill>
                <a:cs typeface="Arial"/>
              </a:rPr>
              <a:t> </a:t>
            </a:r>
            <a:r>
              <a:rPr lang="en-US" sz="1400">
                <a:cs typeface="Arial"/>
              </a:rPr>
              <a:t>such as Mississippi, Louisiana, and Alabama have the </a:t>
            </a:r>
            <a:r>
              <a:rPr lang="en-US" sz="1400">
                <a:solidFill>
                  <a:schemeClr val="accent2"/>
                </a:solidFill>
                <a:cs typeface="Arial"/>
              </a:rPr>
              <a:t>highest </a:t>
            </a:r>
            <a:r>
              <a:rPr lang="en-US" sz="1400">
                <a:cs typeface="Arial"/>
              </a:rPr>
              <a:t>gun death rates</a:t>
            </a:r>
            <a:endParaRPr lang="en-US" sz="1400"/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solidFill>
                  <a:schemeClr val="accent2"/>
                </a:solidFill>
                <a:cs typeface="Arial"/>
              </a:rPr>
              <a:t>East coast </a:t>
            </a:r>
            <a:r>
              <a:rPr lang="en-US" sz="1400">
                <a:cs typeface="Arial"/>
              </a:rPr>
              <a:t>and </a:t>
            </a:r>
            <a:r>
              <a:rPr lang="en-US" sz="1400">
                <a:solidFill>
                  <a:schemeClr val="accent2"/>
                </a:solidFill>
                <a:cs typeface="Arial"/>
              </a:rPr>
              <a:t>major city </a:t>
            </a:r>
            <a:r>
              <a:rPr lang="en-US" sz="1400">
                <a:cs typeface="Arial"/>
              </a:rPr>
              <a:t>states such as Massachusetts, New Jersey, and New York have the </a:t>
            </a:r>
            <a:r>
              <a:rPr lang="en-US" sz="1400">
                <a:solidFill>
                  <a:schemeClr val="accent2"/>
                </a:solidFill>
                <a:cs typeface="Arial"/>
              </a:rPr>
              <a:t>lowest </a:t>
            </a:r>
            <a:r>
              <a:rPr lang="en-US" sz="1400">
                <a:cs typeface="Arial"/>
              </a:rPr>
              <a:t>gun death rates </a:t>
            </a:r>
          </a:p>
        </p:txBody>
      </p:sp>
      <p:pic>
        <p:nvPicPr>
          <p:cNvPr id="4" name="Picture 3" descr="A map of the united states&#10;&#10;AI-generated content may be incorrect.">
            <a:extLst>
              <a:ext uri="{FF2B5EF4-FFF2-40B4-BE49-F238E27FC236}">
                <a16:creationId xmlns:a16="http://schemas.microsoft.com/office/drawing/2014/main" id="{BC6CB143-4428-66CD-346A-1FBECE7E02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72" y="1466291"/>
            <a:ext cx="8027424" cy="4710381"/>
          </a:xfrm>
          <a:prstGeom prst="rect">
            <a:avLst/>
          </a:prstGeom>
        </p:spPr>
      </p:pic>
      <p:sp>
        <p:nvSpPr>
          <p:cNvPr id="9" name="Text Placeholder 10">
            <a:extLst>
              <a:ext uri="{FF2B5EF4-FFF2-40B4-BE49-F238E27FC236}">
                <a16:creationId xmlns:a16="http://schemas.microsoft.com/office/drawing/2014/main" id="{21949529-30CB-9BAE-FFE7-DE5D1F335BAD}"/>
              </a:ext>
            </a:extLst>
          </p:cNvPr>
          <p:cNvSpPr txBox="1">
            <a:spLocks/>
          </p:cNvSpPr>
          <p:nvPr/>
        </p:nvSpPr>
        <p:spPr>
          <a:xfrm>
            <a:off x="3801375" y="6275132"/>
            <a:ext cx="7031418" cy="2044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114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173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>
                <a:cs typeface="Arial"/>
              </a:rPr>
              <a:t>Death rate data provided by the CDC Wonder API and Everytown.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9119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6FA43-637B-EF8D-3849-CFD9352B91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5" y="621972"/>
            <a:ext cx="7599718" cy="3051394"/>
          </a:xfrm>
        </p:spPr>
        <p:txBody>
          <a:bodyPr anchor="b"/>
          <a:lstStyle/>
          <a:p>
            <a:r>
              <a:rPr lang="en-US"/>
              <a:t>The Effect of State </a:t>
            </a:r>
            <a:r>
              <a:rPr lang="en-US">
                <a:solidFill>
                  <a:schemeClr val="accent2"/>
                </a:solidFill>
              </a:rPr>
              <a:t>Gun </a:t>
            </a:r>
            <a:r>
              <a:rPr lang="en-US" dirty="0">
                <a:solidFill>
                  <a:schemeClr val="accent2"/>
                </a:solidFill>
              </a:rPr>
              <a:t>Laws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37D9DFF-48EC-64DC-28F4-7EAD5A9A6812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 vert="horz" lIns="0" tIns="0" rIns="0" bIns="0" rtlCol="0" anchor="t">
            <a:noAutofit/>
          </a:bodyPr>
          <a:lstStyle/>
          <a:p>
            <a:r>
              <a:rPr lang="en-US">
                <a:cs typeface="Arial"/>
              </a:rPr>
              <a:t>Conclusion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70729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F7E26-4117-02AB-9BBE-0EF483FB24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5D520A1F-F31A-E159-9B89-F7F0F1D073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184" y="621973"/>
            <a:ext cx="11296758" cy="621923"/>
          </a:xfrm>
        </p:spPr>
        <p:txBody>
          <a:bodyPr/>
          <a:lstStyle/>
          <a:p>
            <a:r>
              <a:rPr lang="en-US" sz="3200" dirty="0"/>
              <a:t>Gun Related Death Rates and Gun Law </a:t>
            </a:r>
            <a:r>
              <a:rPr lang="en-US" sz="3200"/>
              <a:t>Strength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2D6E19A-1F90-DB71-3678-C6D091AE8B1A}"/>
              </a:ext>
            </a:extLst>
          </p:cNvPr>
          <p:cNvSpPr>
            <a:spLocks noGrp="1"/>
          </p:cNvSpPr>
          <p:nvPr>
            <p:ph sz="quarter" idx="26"/>
          </p:nvPr>
        </p:nvSpPr>
        <p:spPr>
          <a:xfrm>
            <a:off x="811183" y="2501920"/>
            <a:ext cx="2617075" cy="2422179"/>
          </a:xfrm>
        </p:spPr>
        <p:txBody>
          <a:bodyPr vert="horz" lIns="0" tIns="0" rIns="0" bIns="0" rtlCol="0" anchor="t">
            <a:noAutofit/>
          </a:bodyPr>
          <a:lstStyle/>
          <a:p>
            <a:r>
              <a:rPr lang="en-US" sz="1600">
                <a:solidFill>
                  <a:schemeClr val="accent2"/>
                </a:solidFill>
                <a:cs typeface="Arial"/>
              </a:rPr>
              <a:t>Lowest </a:t>
            </a:r>
            <a:r>
              <a:rPr lang="en-US" sz="1600">
                <a:cs typeface="Arial"/>
              </a:rPr>
              <a:t>gun death rates states have </a:t>
            </a:r>
            <a:r>
              <a:rPr lang="en-US" sz="1600">
                <a:solidFill>
                  <a:schemeClr val="accent2"/>
                </a:solidFill>
                <a:cs typeface="Arial"/>
              </a:rPr>
              <a:t>stricter </a:t>
            </a:r>
            <a:r>
              <a:rPr lang="en-US" sz="1600">
                <a:cs typeface="Arial"/>
              </a:rPr>
              <a:t>gun laws</a:t>
            </a:r>
            <a:r>
              <a:rPr lang="en-US" sz="1400">
                <a:cs typeface="Arial"/>
              </a:rPr>
              <a:t>:</a:t>
            </a:r>
            <a:endParaRPr lang="en-US" sz="1600"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Arial"/>
              </a:rPr>
              <a:t>Idaho, Mississippi, Arkansas, and Montana have the </a:t>
            </a:r>
            <a:r>
              <a:rPr lang="en-US" sz="1400">
                <a:solidFill>
                  <a:schemeClr val="accent2"/>
                </a:solidFill>
                <a:cs typeface="Arial"/>
              </a:rPr>
              <a:t>weakest </a:t>
            </a:r>
            <a:r>
              <a:rPr lang="en-US" sz="1400">
                <a:cs typeface="Arial"/>
              </a:rPr>
              <a:t>gun laws</a:t>
            </a:r>
            <a:endParaRPr lang="en-US" sz="1400">
              <a:solidFill>
                <a:srgbClr val="000000"/>
              </a:solidFill>
              <a:cs typeface="Arial"/>
            </a:endParaRPr>
          </a:p>
          <a:p>
            <a:pPr lvl="1">
              <a:buFont typeface="Courier New" panose="020B0604020202020204" pitchFamily="34" charset="0"/>
              <a:buChar char="o"/>
            </a:pPr>
            <a:r>
              <a:rPr lang="en-US" sz="1400">
                <a:cs typeface="Arial"/>
              </a:rPr>
              <a:t>California, Massachusetts, Illinois, and New York have the </a:t>
            </a:r>
            <a:r>
              <a:rPr lang="en-US" sz="1400">
                <a:solidFill>
                  <a:schemeClr val="accent2"/>
                </a:solidFill>
                <a:cs typeface="Arial"/>
              </a:rPr>
              <a:t>strictest </a:t>
            </a:r>
            <a:r>
              <a:rPr lang="en-US" sz="1400">
                <a:cs typeface="Arial"/>
              </a:rPr>
              <a:t>gun laws</a:t>
            </a:r>
            <a:endParaRPr lang="en-US" sz="1400"/>
          </a:p>
        </p:txBody>
      </p:sp>
      <p:pic>
        <p:nvPicPr>
          <p:cNvPr id="4" name="Picture 3" descr="A map of the united states&#10;&#10;AI-generated content may be incorrect.">
            <a:extLst>
              <a:ext uri="{FF2B5EF4-FFF2-40B4-BE49-F238E27FC236}">
                <a16:creationId xmlns:a16="http://schemas.microsoft.com/office/drawing/2014/main" id="{2E249391-27B1-588D-54CE-2ADA754ABC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03072" y="1466291"/>
            <a:ext cx="8027424" cy="4710381"/>
          </a:xfrm>
          <a:prstGeom prst="rect">
            <a:avLst/>
          </a:prstGeom>
        </p:spPr>
      </p:pic>
      <p:pic>
        <p:nvPicPr>
          <p:cNvPr id="2" name="Picture 1" descr="A map of the united states&#10;&#10;AI-generated content may be incorrect.">
            <a:extLst>
              <a:ext uri="{FF2B5EF4-FFF2-40B4-BE49-F238E27FC236}">
                <a16:creationId xmlns:a16="http://schemas.microsoft.com/office/drawing/2014/main" id="{C4A2A82F-9512-606D-F723-78C1F3D495F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9657" y="1468693"/>
            <a:ext cx="8027833" cy="4725630"/>
          </a:xfrm>
          <a:prstGeom prst="rect">
            <a:avLst/>
          </a:prstGeom>
        </p:spPr>
      </p:pic>
      <p:sp>
        <p:nvSpPr>
          <p:cNvPr id="5" name="Text Placeholder 10">
            <a:extLst>
              <a:ext uri="{FF2B5EF4-FFF2-40B4-BE49-F238E27FC236}">
                <a16:creationId xmlns:a16="http://schemas.microsoft.com/office/drawing/2014/main" id="{9991BC89-EFE9-9E80-6984-E472FEB75832}"/>
              </a:ext>
            </a:extLst>
          </p:cNvPr>
          <p:cNvSpPr txBox="1">
            <a:spLocks/>
          </p:cNvSpPr>
          <p:nvPr/>
        </p:nvSpPr>
        <p:spPr>
          <a:xfrm>
            <a:off x="3801376" y="6311920"/>
            <a:ext cx="7031418" cy="204497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285750" indent="-28575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1pPr>
            <a:lvl2pPr marL="41148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4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3pPr>
            <a:lvl4pPr marL="105156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2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4pPr>
            <a:lvl5pPr marL="141732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bg1"/>
                </a:solidFill>
                <a:latin typeface="+mn-lt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1100">
                <a:cs typeface="Arial"/>
              </a:rPr>
              <a:t>Death rate data provided by the CDC Wonder API and Everytown. Gun law strength data provided by Everytown.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06863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id="{CCE595D9-27F3-FE1C-9A37-0F9F790302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1184" y="612647"/>
            <a:ext cx="10002589" cy="3657600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784505952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Training-presentation">
      <a:dk1>
        <a:srgbClr val="000000"/>
      </a:dk1>
      <a:lt1>
        <a:srgbClr val="FFFFFF"/>
      </a:lt1>
      <a:dk2>
        <a:srgbClr val="112CC1"/>
      </a:dk2>
      <a:lt2>
        <a:srgbClr val="E7E6E6"/>
      </a:lt2>
      <a:accent1>
        <a:srgbClr val="FF7128"/>
      </a:accent1>
      <a:accent2>
        <a:srgbClr val="FF2828"/>
      </a:accent2>
      <a:accent3>
        <a:srgbClr val="2849FD"/>
      </a:accent3>
      <a:accent4>
        <a:srgbClr val="D3DDFE"/>
      </a:accent4>
      <a:accent5>
        <a:srgbClr val="FBFF22"/>
      </a:accent5>
      <a:accent6>
        <a:srgbClr val="D90000"/>
      </a:accent6>
      <a:hlink>
        <a:srgbClr val="0563C1"/>
      </a:hlink>
      <a:folHlink>
        <a:srgbClr val="954F72"/>
      </a:folHlink>
    </a:clrScheme>
    <a:fontScheme name="Custom 12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03460604_win32_SL_V10" id="{99B34821-6204-44CE-8DD7-2088F7B07FF3}" vid="{E244DE33-B49D-4797-B149-ADA6E5DF59F2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ECF14FD5-A096-4D90-927F-14121C04026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FA81F5C2-3514-4A07-8A5F-801AC1F704E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9458E52-C9AB-45CD-90E2-A592FBC3F28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418</Words>
  <Application>Microsoft Office PowerPoint</Application>
  <PresentationFormat>Widescreen</PresentationFormat>
  <Paragraphs>115</Paragraphs>
  <Slides>8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Custom</vt:lpstr>
      <vt:lpstr> Do stricter gun laws reduce firearm gun deaths? Story 3 DATA 608 Gillian McGovern</vt:lpstr>
      <vt:lpstr>Introduction</vt:lpstr>
      <vt:lpstr>Leading Causes of Death: Children and Teens, 2023</vt:lpstr>
      <vt:lpstr>Firearm Mortality in the US</vt:lpstr>
      <vt:lpstr>Gun Related Death Rates in the US, 2023</vt:lpstr>
      <vt:lpstr>The Effect of State Gun Laws</vt:lpstr>
      <vt:lpstr>Gun Related Death Rates and Gun Law Strength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257</cp:revision>
  <dcterms:created xsi:type="dcterms:W3CDTF">2025-10-08T01:11:48Z</dcterms:created>
  <dcterms:modified xsi:type="dcterms:W3CDTF">2025-10-08T02:07:42Z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