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creen Shot 2015-08-12 at 7.33.5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72507"/>
            <a:ext cx="13004800" cy="7449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825499" y="787400"/>
            <a:ext cx="11455948" cy="1188889"/>
          </a:xfrm>
          <a:prstGeom prst="rect">
            <a:avLst/>
          </a:prstGeom>
          <a:solidFill>
            <a:srgbClr val="DCDCD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5" name="Shape 35"/>
          <p:cNvSpPr/>
          <p:nvPr/>
        </p:nvSpPr>
        <p:spPr>
          <a:xfrm>
            <a:off x="11188699" y="1130399"/>
            <a:ext cx="812753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10159999" y="1130399"/>
            <a:ext cx="812753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9131299" y="1130399"/>
            <a:ext cx="812753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8102599" y="1130399"/>
            <a:ext cx="812753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1003299" y="927199"/>
            <a:ext cx="4094065" cy="9092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825499" y="2273300"/>
            <a:ext cx="11455948" cy="1791693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1" name="Shape 41"/>
          <p:cNvSpPr/>
          <p:nvPr/>
        </p:nvSpPr>
        <p:spPr>
          <a:xfrm>
            <a:off x="5144120" y="4362003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5144118" y="4705001"/>
            <a:ext cx="2818708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5144120" y="5048001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144120" y="5391001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927099" y="6076998"/>
            <a:ext cx="3193160" cy="2593035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>
            <a:off x="4956893" y="6076998"/>
            <a:ext cx="3193159" cy="2593035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7" name="Shape 47"/>
          <p:cNvSpPr/>
          <p:nvPr/>
        </p:nvSpPr>
        <p:spPr>
          <a:xfrm>
            <a:off x="9131299" y="6076998"/>
            <a:ext cx="3193160" cy="2593035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8" name="Shape 48"/>
          <p:cNvSpPr/>
          <p:nvPr/>
        </p:nvSpPr>
        <p:spPr>
          <a:xfrm>
            <a:off x="1114324" y="7981701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1114324" y="8324701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93046" y="7956301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5093046" y="8299301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9318524" y="7943601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9318524" y="8286601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 flipV="1">
            <a:off x="825498" y="9197279"/>
            <a:ext cx="11455949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822224" y="9327901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2472201" y="1057994"/>
            <a:ext cx="1156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Logo</a:t>
            </a:r>
          </a:p>
        </p:txBody>
      </p:sp>
      <p:sp>
        <p:nvSpPr>
          <p:cNvPr id="57" name="Shape 57"/>
          <p:cNvSpPr/>
          <p:nvPr/>
        </p:nvSpPr>
        <p:spPr>
          <a:xfrm>
            <a:off x="8158302" y="1163388"/>
            <a:ext cx="7013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58" name="Shape 58"/>
          <p:cNvSpPr/>
          <p:nvPr/>
        </p:nvSpPr>
        <p:spPr>
          <a:xfrm>
            <a:off x="9187002" y="1146894"/>
            <a:ext cx="7013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59" name="Shape 59"/>
          <p:cNvSpPr/>
          <p:nvPr/>
        </p:nvSpPr>
        <p:spPr>
          <a:xfrm>
            <a:off x="10215702" y="1146894"/>
            <a:ext cx="7013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60" name="Shape 60"/>
          <p:cNvSpPr/>
          <p:nvPr/>
        </p:nvSpPr>
        <p:spPr>
          <a:xfrm>
            <a:off x="11244402" y="1146894"/>
            <a:ext cx="7013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61" name="Shape 61"/>
          <p:cNvSpPr/>
          <p:nvPr/>
        </p:nvSpPr>
        <p:spPr>
          <a:xfrm>
            <a:off x="5111234" y="2856755"/>
            <a:ext cx="288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Banner Photo</a:t>
            </a:r>
          </a:p>
        </p:txBody>
      </p:sp>
      <p:sp>
        <p:nvSpPr>
          <p:cNvPr id="62" name="Shape 62"/>
          <p:cNvSpPr/>
          <p:nvPr/>
        </p:nvSpPr>
        <p:spPr>
          <a:xfrm>
            <a:off x="1416111" y="6534099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1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63" name="Shape 63"/>
          <p:cNvSpPr/>
          <p:nvPr/>
        </p:nvSpPr>
        <p:spPr>
          <a:xfrm>
            <a:off x="5394833" y="6534099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2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64" name="Shape 64"/>
          <p:cNvSpPr/>
          <p:nvPr/>
        </p:nvSpPr>
        <p:spPr>
          <a:xfrm>
            <a:off x="9709211" y="6534099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3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825499" y="504204"/>
            <a:ext cx="7518353" cy="1221880"/>
          </a:xfrm>
          <a:prstGeom prst="rect">
            <a:avLst/>
          </a:prstGeom>
          <a:solidFill>
            <a:srgbClr val="DCDCD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7" name="Shape 67"/>
          <p:cNvSpPr/>
          <p:nvPr/>
        </p:nvSpPr>
        <p:spPr>
          <a:xfrm>
            <a:off x="7350111" y="1143099"/>
            <a:ext cx="812752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410311" y="1143099"/>
            <a:ext cx="812752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7353299" y="564727"/>
            <a:ext cx="812753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6413499" y="564727"/>
            <a:ext cx="812753" cy="5028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1003299" y="660498"/>
            <a:ext cx="4094066" cy="909292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825499" y="2006599"/>
            <a:ext cx="7518353" cy="1537595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1165124" y="42768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1165124" y="46198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1165124" y="49628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1165124" y="5305895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5156608" y="3684413"/>
            <a:ext cx="3193159" cy="2593035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8" name="Shape 78"/>
          <p:cNvSpPr/>
          <p:nvPr/>
        </p:nvSpPr>
        <p:spPr>
          <a:xfrm>
            <a:off x="989792" y="6396397"/>
            <a:ext cx="3193159" cy="2593034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>
            <a:off x="5164199" y="6396397"/>
            <a:ext cx="3193159" cy="2593034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0" name="Shape 80"/>
          <p:cNvSpPr/>
          <p:nvPr/>
        </p:nvSpPr>
        <p:spPr>
          <a:xfrm>
            <a:off x="5343833" y="5589115"/>
            <a:ext cx="2818708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5343833" y="5932115"/>
            <a:ext cx="2818708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1125945" y="8275698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1125945" y="86186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5351424" y="8262998"/>
            <a:ext cx="2818708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5351424" y="8605997"/>
            <a:ext cx="2818708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825499" y="9197279"/>
            <a:ext cx="7518353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961924" y="9327901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2472201" y="791293"/>
            <a:ext cx="1156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Logo</a:t>
            </a:r>
          </a:p>
        </p:txBody>
      </p:sp>
      <p:sp>
        <p:nvSpPr>
          <p:cNvPr id="89" name="Shape 89"/>
          <p:cNvSpPr/>
          <p:nvPr/>
        </p:nvSpPr>
        <p:spPr>
          <a:xfrm>
            <a:off x="6469202" y="576608"/>
            <a:ext cx="7013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90" name="Shape 90"/>
          <p:cNvSpPr/>
          <p:nvPr/>
        </p:nvSpPr>
        <p:spPr>
          <a:xfrm>
            <a:off x="7409002" y="581222"/>
            <a:ext cx="7013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91" name="Shape 91"/>
          <p:cNvSpPr/>
          <p:nvPr/>
        </p:nvSpPr>
        <p:spPr>
          <a:xfrm>
            <a:off x="6466013" y="1159594"/>
            <a:ext cx="7013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92" name="Shape 92"/>
          <p:cNvSpPr/>
          <p:nvPr/>
        </p:nvSpPr>
        <p:spPr>
          <a:xfrm>
            <a:off x="7405813" y="1159594"/>
            <a:ext cx="7013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NAV</a:t>
            </a:r>
          </a:p>
        </p:txBody>
      </p:sp>
      <p:sp>
        <p:nvSpPr>
          <p:cNvPr id="93" name="Shape 93"/>
          <p:cNvSpPr/>
          <p:nvPr/>
        </p:nvSpPr>
        <p:spPr>
          <a:xfrm>
            <a:off x="3079234" y="2447143"/>
            <a:ext cx="288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Banner Photo</a:t>
            </a:r>
          </a:p>
        </p:txBody>
      </p:sp>
      <p:sp>
        <p:nvSpPr>
          <p:cNvPr id="94" name="Shape 94"/>
          <p:cNvSpPr/>
          <p:nvPr/>
        </p:nvSpPr>
        <p:spPr>
          <a:xfrm>
            <a:off x="5645620" y="4141513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1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95" name="Shape 95"/>
          <p:cNvSpPr/>
          <p:nvPr/>
        </p:nvSpPr>
        <p:spPr>
          <a:xfrm>
            <a:off x="1427732" y="6853497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2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96" name="Shape 96"/>
          <p:cNvSpPr/>
          <p:nvPr/>
        </p:nvSpPr>
        <p:spPr>
          <a:xfrm>
            <a:off x="5742111" y="6853497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3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941114" y="222249"/>
            <a:ext cx="3876329" cy="913298"/>
          </a:xfrm>
          <a:prstGeom prst="rect">
            <a:avLst/>
          </a:prstGeom>
          <a:solidFill>
            <a:srgbClr val="DCDCD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9" name="Shape 99"/>
          <p:cNvSpPr/>
          <p:nvPr/>
        </p:nvSpPr>
        <p:spPr>
          <a:xfrm>
            <a:off x="3979502" y="458718"/>
            <a:ext cx="619771" cy="440359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092199" y="355047"/>
            <a:ext cx="2489252" cy="647703"/>
          </a:xfrm>
          <a:prstGeom prst="rect">
            <a:avLst/>
          </a:prstGeom>
          <a:solidFill>
            <a:srgbClr val="8C8F8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1381024" y="13431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381024" y="16861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1381024" y="2029197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1381024" y="2372196"/>
            <a:ext cx="2818709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938721" y="2698005"/>
            <a:ext cx="3876329" cy="2135934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6" name="Shape 106"/>
          <p:cNvSpPr/>
          <p:nvPr/>
        </p:nvSpPr>
        <p:spPr>
          <a:xfrm>
            <a:off x="1467532" y="4148044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1467532" y="4400232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952499" y="9313633"/>
            <a:ext cx="3876330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1228624" y="9404963"/>
            <a:ext cx="619772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1634001" y="356710"/>
            <a:ext cx="1156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Logo</a:t>
            </a:r>
          </a:p>
        </p:txBody>
      </p:sp>
      <p:sp>
        <p:nvSpPr>
          <p:cNvPr id="111" name="Shape 111"/>
          <p:cNvSpPr/>
          <p:nvPr/>
        </p:nvSpPr>
        <p:spPr>
          <a:xfrm>
            <a:off x="1707133" y="2951906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1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112" name="Shape 112"/>
          <p:cNvSpPr/>
          <p:nvPr/>
        </p:nvSpPr>
        <p:spPr>
          <a:xfrm>
            <a:off x="4166794" y="602697"/>
            <a:ext cx="245188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4166792" y="678897"/>
            <a:ext cx="245188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4166792" y="755097"/>
            <a:ext cx="245188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938721" y="4899988"/>
            <a:ext cx="3876329" cy="2135933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6" name="Shape 116"/>
          <p:cNvSpPr/>
          <p:nvPr/>
        </p:nvSpPr>
        <p:spPr>
          <a:xfrm>
            <a:off x="1467532" y="6350027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1467532" y="6602217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1707133" y="5153890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1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119" name="Shape 119"/>
          <p:cNvSpPr/>
          <p:nvPr/>
        </p:nvSpPr>
        <p:spPr>
          <a:xfrm>
            <a:off x="938721" y="7101971"/>
            <a:ext cx="3876329" cy="2135934"/>
          </a:xfrm>
          <a:prstGeom prst="rect">
            <a:avLst/>
          </a:prstGeom>
          <a:solidFill>
            <a:srgbClr val="C6C6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0" name="Shape 120"/>
          <p:cNvSpPr/>
          <p:nvPr/>
        </p:nvSpPr>
        <p:spPr>
          <a:xfrm>
            <a:off x="1467532" y="8552011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467532" y="8804199"/>
            <a:ext cx="2818707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707133" y="7355872"/>
            <a:ext cx="221513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Product 1</a:t>
            </a:r>
            <a:endParaRPr sz="3600"/>
          </a:p>
          <a:p>
            <a:pPr lvl="0">
              <a:defRPr sz="1800"/>
            </a:pPr>
            <a:r>
              <a:rPr sz="3600"/>
              <a:t>Photo</a:t>
            </a:r>
          </a:p>
        </p:txBody>
      </p:sp>
      <p:sp>
        <p:nvSpPr>
          <p:cNvPr id="123" name="Shape 123"/>
          <p:cNvSpPr/>
          <p:nvPr/>
        </p:nvSpPr>
        <p:spPr>
          <a:xfrm>
            <a:off x="2067347" y="9404963"/>
            <a:ext cx="619771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2906067" y="9404963"/>
            <a:ext cx="619771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3744790" y="9404963"/>
            <a:ext cx="619771" cy="171452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