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283623F-0F2E-F740-A807-64E1CE15B3A9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01" autoAdjust="0"/>
  </p:normalViewPr>
  <p:slideViewPr>
    <p:cSldViewPr snapToGrid="0" snapToObjects="1">
      <p:cViewPr varScale="1">
        <p:scale>
          <a:sx n="163" d="100"/>
          <a:sy n="163" d="100"/>
        </p:scale>
        <p:origin x="168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4A0D-FB77-5849-ACAD-F354E2ABCE2F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1F0E3-D27F-0D4B-8FE6-3623B78275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315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39F7F-57F1-D840-A22D-D153E4B2BC04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FA0BA-0273-EB43-8A74-4C769C283E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88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0958" y="1069995"/>
            <a:ext cx="5312342" cy="21812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Haupttitel</a:t>
            </a:r>
            <a:r>
              <a:rPr lang="en-US" dirty="0"/>
              <a:t> </a:t>
            </a:r>
            <a:r>
              <a:rPr lang="en-US" dirty="0" err="1"/>
              <a:t>einfügen</a:t>
            </a:r>
            <a:endParaRPr lang="en-US" dirty="0"/>
          </a:p>
        </p:txBody>
      </p:sp>
      <p:grpSp>
        <p:nvGrpSpPr>
          <p:cNvPr id="17" name="Gruppierung 16"/>
          <p:cNvGrpSpPr/>
          <p:nvPr userDrawn="1"/>
        </p:nvGrpSpPr>
        <p:grpSpPr>
          <a:xfrm>
            <a:off x="-6248" y="-3173"/>
            <a:ext cx="2190688" cy="6858733"/>
            <a:chOff x="-6248" y="-3173"/>
            <a:chExt cx="2190688" cy="6858733"/>
          </a:xfrm>
        </p:grpSpPr>
        <p:sp>
          <p:nvSpPr>
            <p:cNvPr id="18" name="Verbindungsstelle zu einer anderen Seite 10"/>
            <p:cNvSpPr/>
            <p:nvPr userDrawn="1"/>
          </p:nvSpPr>
          <p:spPr>
            <a:xfrm>
              <a:off x="-6248" y="-3173"/>
              <a:ext cx="2190688" cy="68587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188"/>
                <a:gd name="connsiteX1" fmla="*/ 10000 w 10000"/>
                <a:gd name="connsiteY1" fmla="*/ 0 h 10188"/>
                <a:gd name="connsiteX2" fmla="*/ 10000 w 10000"/>
                <a:gd name="connsiteY2" fmla="*/ 8000 h 10188"/>
                <a:gd name="connsiteX3" fmla="*/ 5000 w 10000"/>
                <a:gd name="connsiteY3" fmla="*/ 10000 h 10188"/>
                <a:gd name="connsiteX4" fmla="*/ 0 w 10000"/>
                <a:gd name="connsiteY4" fmla="*/ 10188 h 10188"/>
                <a:gd name="connsiteX5" fmla="*/ 0 w 10000"/>
                <a:gd name="connsiteY5" fmla="*/ 0 h 10188"/>
                <a:gd name="connsiteX0" fmla="*/ 0 w 13049"/>
                <a:gd name="connsiteY0" fmla="*/ 0 h 10208"/>
                <a:gd name="connsiteX1" fmla="*/ 10000 w 13049"/>
                <a:gd name="connsiteY1" fmla="*/ 0 h 10208"/>
                <a:gd name="connsiteX2" fmla="*/ 10000 w 13049"/>
                <a:gd name="connsiteY2" fmla="*/ 8000 h 10208"/>
                <a:gd name="connsiteX3" fmla="*/ 13049 w 13049"/>
                <a:gd name="connsiteY3" fmla="*/ 10208 h 10208"/>
                <a:gd name="connsiteX4" fmla="*/ 0 w 13049"/>
                <a:gd name="connsiteY4" fmla="*/ 10188 h 10208"/>
                <a:gd name="connsiteX5" fmla="*/ 0 w 13049"/>
                <a:gd name="connsiteY5" fmla="*/ 0 h 10208"/>
                <a:gd name="connsiteX0" fmla="*/ 0 w 13049"/>
                <a:gd name="connsiteY0" fmla="*/ 0 h 10208"/>
                <a:gd name="connsiteX1" fmla="*/ 12439 w 13049"/>
                <a:gd name="connsiteY1" fmla="*/ 0 h 10208"/>
                <a:gd name="connsiteX2" fmla="*/ 10000 w 13049"/>
                <a:gd name="connsiteY2" fmla="*/ 8000 h 10208"/>
                <a:gd name="connsiteX3" fmla="*/ 13049 w 13049"/>
                <a:gd name="connsiteY3" fmla="*/ 10208 h 10208"/>
                <a:gd name="connsiteX4" fmla="*/ 0 w 13049"/>
                <a:gd name="connsiteY4" fmla="*/ 10188 h 10208"/>
                <a:gd name="connsiteX5" fmla="*/ 0 w 13049"/>
                <a:gd name="connsiteY5" fmla="*/ 0 h 10208"/>
                <a:gd name="connsiteX0" fmla="*/ 0 w 13049"/>
                <a:gd name="connsiteY0" fmla="*/ 0 h 10208"/>
                <a:gd name="connsiteX1" fmla="*/ 12439 w 13049"/>
                <a:gd name="connsiteY1" fmla="*/ 0 h 10208"/>
                <a:gd name="connsiteX2" fmla="*/ 12398 w 13049"/>
                <a:gd name="connsiteY2" fmla="*/ 5083 h 10208"/>
                <a:gd name="connsiteX3" fmla="*/ 13049 w 13049"/>
                <a:gd name="connsiteY3" fmla="*/ 10208 h 10208"/>
                <a:gd name="connsiteX4" fmla="*/ 0 w 13049"/>
                <a:gd name="connsiteY4" fmla="*/ 10188 h 10208"/>
                <a:gd name="connsiteX5" fmla="*/ 0 w 13049"/>
                <a:gd name="connsiteY5" fmla="*/ 0 h 10208"/>
                <a:gd name="connsiteX0" fmla="*/ 0 w 14025"/>
                <a:gd name="connsiteY0" fmla="*/ 0 h 10188"/>
                <a:gd name="connsiteX1" fmla="*/ 12439 w 14025"/>
                <a:gd name="connsiteY1" fmla="*/ 0 h 10188"/>
                <a:gd name="connsiteX2" fmla="*/ 12398 w 14025"/>
                <a:gd name="connsiteY2" fmla="*/ 5083 h 10188"/>
                <a:gd name="connsiteX3" fmla="*/ 14025 w 14025"/>
                <a:gd name="connsiteY3" fmla="*/ 9661 h 10188"/>
                <a:gd name="connsiteX4" fmla="*/ 0 w 14025"/>
                <a:gd name="connsiteY4" fmla="*/ 10188 h 10188"/>
                <a:gd name="connsiteX5" fmla="*/ 0 w 14025"/>
                <a:gd name="connsiteY5" fmla="*/ 0 h 10188"/>
                <a:gd name="connsiteX0" fmla="*/ 0 w 13984"/>
                <a:gd name="connsiteY0" fmla="*/ 0 h 10188"/>
                <a:gd name="connsiteX1" fmla="*/ 12439 w 13984"/>
                <a:gd name="connsiteY1" fmla="*/ 0 h 10188"/>
                <a:gd name="connsiteX2" fmla="*/ 12398 w 13984"/>
                <a:gd name="connsiteY2" fmla="*/ 5083 h 10188"/>
                <a:gd name="connsiteX3" fmla="*/ 13984 w 13984"/>
                <a:gd name="connsiteY3" fmla="*/ 10182 h 10188"/>
                <a:gd name="connsiteX4" fmla="*/ 0 w 13984"/>
                <a:gd name="connsiteY4" fmla="*/ 10188 h 10188"/>
                <a:gd name="connsiteX5" fmla="*/ 0 w 13984"/>
                <a:gd name="connsiteY5" fmla="*/ 0 h 10188"/>
                <a:gd name="connsiteX0" fmla="*/ 0 w 13984"/>
                <a:gd name="connsiteY0" fmla="*/ 10703 h 20891"/>
                <a:gd name="connsiteX1" fmla="*/ 12419 w 13984"/>
                <a:gd name="connsiteY1" fmla="*/ 0 h 20891"/>
                <a:gd name="connsiteX2" fmla="*/ 12398 w 13984"/>
                <a:gd name="connsiteY2" fmla="*/ 15786 h 20891"/>
                <a:gd name="connsiteX3" fmla="*/ 13984 w 13984"/>
                <a:gd name="connsiteY3" fmla="*/ 20885 h 20891"/>
                <a:gd name="connsiteX4" fmla="*/ 0 w 13984"/>
                <a:gd name="connsiteY4" fmla="*/ 20891 h 20891"/>
                <a:gd name="connsiteX5" fmla="*/ 0 w 13984"/>
                <a:gd name="connsiteY5" fmla="*/ 10703 h 20891"/>
                <a:gd name="connsiteX0" fmla="*/ 183 w 13984"/>
                <a:gd name="connsiteY0" fmla="*/ 26 h 20891"/>
                <a:gd name="connsiteX1" fmla="*/ 12419 w 13984"/>
                <a:gd name="connsiteY1" fmla="*/ 0 h 20891"/>
                <a:gd name="connsiteX2" fmla="*/ 12398 w 13984"/>
                <a:gd name="connsiteY2" fmla="*/ 15786 h 20891"/>
                <a:gd name="connsiteX3" fmla="*/ 13984 w 13984"/>
                <a:gd name="connsiteY3" fmla="*/ 20885 h 20891"/>
                <a:gd name="connsiteX4" fmla="*/ 0 w 13984"/>
                <a:gd name="connsiteY4" fmla="*/ 20891 h 20891"/>
                <a:gd name="connsiteX5" fmla="*/ 183 w 13984"/>
                <a:gd name="connsiteY5" fmla="*/ 26 h 20891"/>
                <a:gd name="connsiteX0" fmla="*/ 0 w 14004"/>
                <a:gd name="connsiteY0" fmla="*/ 0 h 25110"/>
                <a:gd name="connsiteX1" fmla="*/ 12439 w 14004"/>
                <a:gd name="connsiteY1" fmla="*/ 4219 h 25110"/>
                <a:gd name="connsiteX2" fmla="*/ 12418 w 14004"/>
                <a:gd name="connsiteY2" fmla="*/ 20005 h 25110"/>
                <a:gd name="connsiteX3" fmla="*/ 14004 w 14004"/>
                <a:gd name="connsiteY3" fmla="*/ 25104 h 25110"/>
                <a:gd name="connsiteX4" fmla="*/ 20 w 14004"/>
                <a:gd name="connsiteY4" fmla="*/ 25110 h 25110"/>
                <a:gd name="connsiteX5" fmla="*/ 0 w 14004"/>
                <a:gd name="connsiteY5" fmla="*/ 0 h 25110"/>
                <a:gd name="connsiteX0" fmla="*/ 0 w 14004"/>
                <a:gd name="connsiteY0" fmla="*/ 4713 h 29823"/>
                <a:gd name="connsiteX1" fmla="*/ 12439 w 14004"/>
                <a:gd name="connsiteY1" fmla="*/ 0 h 29823"/>
                <a:gd name="connsiteX2" fmla="*/ 12418 w 14004"/>
                <a:gd name="connsiteY2" fmla="*/ 24718 h 29823"/>
                <a:gd name="connsiteX3" fmla="*/ 14004 w 14004"/>
                <a:gd name="connsiteY3" fmla="*/ 29817 h 29823"/>
                <a:gd name="connsiteX4" fmla="*/ 20 w 14004"/>
                <a:gd name="connsiteY4" fmla="*/ 29823 h 29823"/>
                <a:gd name="connsiteX5" fmla="*/ 0 w 14004"/>
                <a:gd name="connsiteY5" fmla="*/ 4713 h 29823"/>
                <a:gd name="connsiteX0" fmla="*/ 3 w 13987"/>
                <a:gd name="connsiteY0" fmla="*/ 0 h 34355"/>
                <a:gd name="connsiteX1" fmla="*/ 12422 w 13987"/>
                <a:gd name="connsiteY1" fmla="*/ 4532 h 34355"/>
                <a:gd name="connsiteX2" fmla="*/ 12401 w 13987"/>
                <a:gd name="connsiteY2" fmla="*/ 29250 h 34355"/>
                <a:gd name="connsiteX3" fmla="*/ 13987 w 13987"/>
                <a:gd name="connsiteY3" fmla="*/ 34349 h 34355"/>
                <a:gd name="connsiteX4" fmla="*/ 3 w 13987"/>
                <a:gd name="connsiteY4" fmla="*/ 34355 h 34355"/>
                <a:gd name="connsiteX5" fmla="*/ 3 w 13987"/>
                <a:gd name="connsiteY5" fmla="*/ 0 h 34355"/>
                <a:gd name="connsiteX0" fmla="*/ 3 w 13987"/>
                <a:gd name="connsiteY0" fmla="*/ 8124 h 42479"/>
                <a:gd name="connsiteX1" fmla="*/ 12442 w 13987"/>
                <a:gd name="connsiteY1" fmla="*/ 0 h 42479"/>
                <a:gd name="connsiteX2" fmla="*/ 12401 w 13987"/>
                <a:gd name="connsiteY2" fmla="*/ 37374 h 42479"/>
                <a:gd name="connsiteX3" fmla="*/ 13987 w 13987"/>
                <a:gd name="connsiteY3" fmla="*/ 42473 h 42479"/>
                <a:gd name="connsiteX4" fmla="*/ 3 w 13987"/>
                <a:gd name="connsiteY4" fmla="*/ 42479 h 42479"/>
                <a:gd name="connsiteX5" fmla="*/ 3 w 13987"/>
                <a:gd name="connsiteY5" fmla="*/ 8124 h 42479"/>
                <a:gd name="connsiteX0" fmla="*/ 42 w 13985"/>
                <a:gd name="connsiteY0" fmla="*/ 0 h 45266"/>
                <a:gd name="connsiteX1" fmla="*/ 12440 w 13985"/>
                <a:gd name="connsiteY1" fmla="*/ 2787 h 45266"/>
                <a:gd name="connsiteX2" fmla="*/ 12399 w 13985"/>
                <a:gd name="connsiteY2" fmla="*/ 40161 h 45266"/>
                <a:gd name="connsiteX3" fmla="*/ 13985 w 13985"/>
                <a:gd name="connsiteY3" fmla="*/ 45260 h 45266"/>
                <a:gd name="connsiteX4" fmla="*/ 1 w 13985"/>
                <a:gd name="connsiteY4" fmla="*/ 45266 h 45266"/>
                <a:gd name="connsiteX5" fmla="*/ 42 w 13985"/>
                <a:gd name="connsiteY5" fmla="*/ 0 h 45266"/>
                <a:gd name="connsiteX0" fmla="*/ 0 w 14024"/>
                <a:gd name="connsiteY0" fmla="*/ 0 h 56256"/>
                <a:gd name="connsiteX1" fmla="*/ 12479 w 14024"/>
                <a:gd name="connsiteY1" fmla="*/ 13777 h 56256"/>
                <a:gd name="connsiteX2" fmla="*/ 12438 w 14024"/>
                <a:gd name="connsiteY2" fmla="*/ 51151 h 56256"/>
                <a:gd name="connsiteX3" fmla="*/ 14024 w 14024"/>
                <a:gd name="connsiteY3" fmla="*/ 56250 h 56256"/>
                <a:gd name="connsiteX4" fmla="*/ 40 w 14024"/>
                <a:gd name="connsiteY4" fmla="*/ 56256 h 56256"/>
                <a:gd name="connsiteX5" fmla="*/ 0 w 14024"/>
                <a:gd name="connsiteY5" fmla="*/ 0 h 56256"/>
                <a:gd name="connsiteX0" fmla="*/ 0 w 14024"/>
                <a:gd name="connsiteY0" fmla="*/ 0 h 56256"/>
                <a:gd name="connsiteX1" fmla="*/ 12459 w 14024"/>
                <a:gd name="connsiteY1" fmla="*/ 261 h 56256"/>
                <a:gd name="connsiteX2" fmla="*/ 12438 w 14024"/>
                <a:gd name="connsiteY2" fmla="*/ 51151 h 56256"/>
                <a:gd name="connsiteX3" fmla="*/ 14024 w 14024"/>
                <a:gd name="connsiteY3" fmla="*/ 56250 h 56256"/>
                <a:gd name="connsiteX4" fmla="*/ 40 w 14024"/>
                <a:gd name="connsiteY4" fmla="*/ 56256 h 56256"/>
                <a:gd name="connsiteX5" fmla="*/ 0 w 14024"/>
                <a:gd name="connsiteY5" fmla="*/ 0 h 56256"/>
                <a:gd name="connsiteX0" fmla="*/ 0 w 14024"/>
                <a:gd name="connsiteY0" fmla="*/ 0 h 56256"/>
                <a:gd name="connsiteX1" fmla="*/ 12479 w 14024"/>
                <a:gd name="connsiteY1" fmla="*/ 1 h 56256"/>
                <a:gd name="connsiteX2" fmla="*/ 12438 w 14024"/>
                <a:gd name="connsiteY2" fmla="*/ 51151 h 56256"/>
                <a:gd name="connsiteX3" fmla="*/ 14024 w 14024"/>
                <a:gd name="connsiteY3" fmla="*/ 56250 h 56256"/>
                <a:gd name="connsiteX4" fmla="*/ 40 w 14024"/>
                <a:gd name="connsiteY4" fmla="*/ 56256 h 56256"/>
                <a:gd name="connsiteX5" fmla="*/ 0 w 14024"/>
                <a:gd name="connsiteY5" fmla="*/ 0 h 5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4" h="56256">
                  <a:moveTo>
                    <a:pt x="0" y="0"/>
                  </a:moveTo>
                  <a:lnTo>
                    <a:pt x="12479" y="1"/>
                  </a:lnTo>
                  <a:cubicBezTo>
                    <a:pt x="12465" y="1695"/>
                    <a:pt x="12452" y="49457"/>
                    <a:pt x="12438" y="51151"/>
                  </a:cubicBezTo>
                  <a:lnTo>
                    <a:pt x="14024" y="56250"/>
                  </a:lnTo>
                  <a:lnTo>
                    <a:pt x="40" y="56256"/>
                  </a:lnTo>
                  <a:cubicBezTo>
                    <a:pt x="33" y="47886"/>
                    <a:pt x="7" y="837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23000" dir="22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 userDrawn="1"/>
          </p:nvSpPr>
          <p:spPr>
            <a:xfrm>
              <a:off x="551060" y="5797550"/>
              <a:ext cx="1293615" cy="81015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ts val="1100"/>
                </a:lnSpc>
                <a:spcAft>
                  <a:spcPts val="400"/>
                </a:spcAft>
              </a:pPr>
              <a:r>
                <a:rPr lang="de-DE" sz="900" dirty="0" err="1">
                  <a:latin typeface="Exo 2 Light"/>
                </a:rPr>
                <a:t>Birr</a:t>
              </a:r>
              <a:r>
                <a:rPr lang="de-DE" sz="900" dirty="0">
                  <a:latin typeface="Exo 2 Light"/>
                </a:rPr>
                <a:t> Machines AG</a:t>
              </a:r>
              <a:br>
                <a:rPr lang="de-DE" sz="900" dirty="0">
                  <a:latin typeface="Exo 2 Light"/>
                </a:rPr>
              </a:br>
              <a:r>
                <a:rPr lang="de-DE" sz="900" dirty="0" err="1">
                  <a:latin typeface="Exo 2 Light"/>
                </a:rPr>
                <a:t>Industriestrasse</a:t>
              </a:r>
              <a:r>
                <a:rPr lang="de-DE" sz="900" dirty="0">
                  <a:latin typeface="Exo 2 Light"/>
                </a:rPr>
                <a:t> 26</a:t>
              </a:r>
              <a:br>
                <a:rPr lang="de-DE" sz="900" dirty="0">
                  <a:latin typeface="Exo 2 Light"/>
                </a:rPr>
              </a:br>
              <a:r>
                <a:rPr lang="de-DE" sz="900" dirty="0">
                  <a:latin typeface="Exo 2 Light"/>
                </a:rPr>
                <a:t>CH-5314 </a:t>
              </a:r>
              <a:r>
                <a:rPr lang="de-DE" sz="900" dirty="0" err="1">
                  <a:latin typeface="Exo 2 Light"/>
                </a:rPr>
                <a:t>Kleindöttingen</a:t>
              </a:r>
              <a:endParaRPr lang="de-DE" sz="900" dirty="0">
                <a:latin typeface="Exo 2 Light"/>
              </a:endParaRPr>
            </a:p>
            <a:p>
              <a:pPr>
                <a:lnSpc>
                  <a:spcPts val="1100"/>
                </a:lnSpc>
                <a:spcAft>
                  <a:spcPts val="400"/>
                </a:spcAft>
              </a:pPr>
              <a:r>
                <a:rPr lang="de-DE" sz="900" dirty="0">
                  <a:latin typeface="Exo 2 Light"/>
                </a:rPr>
                <a:t>+41 56</a:t>
              </a:r>
              <a:r>
                <a:rPr lang="de-DE" sz="900" baseline="0" dirty="0">
                  <a:latin typeface="Exo 2 Light"/>
                </a:rPr>
                <a:t> 268 03 03</a:t>
              </a:r>
              <a:endParaRPr lang="de-DE" sz="900" dirty="0">
                <a:latin typeface="Exo 2 Light"/>
              </a:endParaRPr>
            </a:p>
            <a:p>
              <a:pPr>
                <a:lnSpc>
                  <a:spcPts val="1100"/>
                </a:lnSpc>
                <a:spcAft>
                  <a:spcPts val="400"/>
                </a:spcAft>
              </a:pPr>
              <a:r>
                <a:rPr lang="de-DE" sz="900" dirty="0" err="1">
                  <a:latin typeface="Exo 2 Light"/>
                </a:rPr>
                <a:t>info@birr-machines.com</a:t>
              </a:r>
              <a:endParaRPr lang="de-DE" sz="900" dirty="0">
                <a:latin typeface="Exo 2 Light"/>
              </a:endParaRPr>
            </a:p>
          </p:txBody>
        </p:sp>
      </p:grpSp>
      <p:sp>
        <p:nvSpPr>
          <p:cNvPr id="29" name="Textplatzhalt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787900" y="3412905"/>
            <a:ext cx="3835400" cy="2683096"/>
          </a:xfrm>
          <a:prstGeom prst="rect">
            <a:avLst/>
          </a:prstGeom>
        </p:spPr>
        <p:txBody>
          <a:bodyPr vert="horz" lIns="0" tIns="0" rIns="0" bIns="0"/>
          <a:lstStyle>
            <a:lvl2pPr marL="742950" indent="-285750">
              <a:buClr>
                <a:schemeClr val="accent2"/>
              </a:buClr>
              <a:buSzPct val="120000"/>
              <a:buFont typeface="Wingdings" charset="2"/>
              <a:buChar char="§"/>
              <a:defRPr sz="2400" baseline="0">
                <a:latin typeface="Exo 2 Light"/>
              </a:defRPr>
            </a:lvl2pPr>
          </a:lstStyle>
          <a:p>
            <a:pPr lvl="0"/>
            <a:r>
              <a:rPr lang="de-CH" dirty="0"/>
              <a:t>Untertitel einfügen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57213" y="325438"/>
            <a:ext cx="954087" cy="434975"/>
            <a:chOff x="351" y="205"/>
            <a:chExt cx="601" cy="274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51" y="205"/>
              <a:ext cx="60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351" y="390"/>
              <a:ext cx="100" cy="88"/>
            </a:xfrm>
            <a:custGeom>
              <a:avLst/>
              <a:gdLst>
                <a:gd name="T0" fmla="*/ 200 w 802"/>
                <a:gd name="T1" fmla="*/ 11 h 703"/>
                <a:gd name="T2" fmla="*/ 204 w 802"/>
                <a:gd name="T3" fmla="*/ 88 h 703"/>
                <a:gd name="T4" fmla="*/ 209 w 802"/>
                <a:gd name="T5" fmla="*/ 77 h 703"/>
                <a:gd name="T6" fmla="*/ 221 w 802"/>
                <a:gd name="T7" fmla="*/ 57 h 703"/>
                <a:gd name="T8" fmla="*/ 236 w 802"/>
                <a:gd name="T9" fmla="*/ 40 h 703"/>
                <a:gd name="T10" fmla="*/ 252 w 802"/>
                <a:gd name="T11" fmla="*/ 27 h 703"/>
                <a:gd name="T12" fmla="*/ 270 w 802"/>
                <a:gd name="T13" fmla="*/ 16 h 703"/>
                <a:gd name="T14" fmla="*/ 291 w 802"/>
                <a:gd name="T15" fmla="*/ 8 h 703"/>
                <a:gd name="T16" fmla="*/ 314 w 802"/>
                <a:gd name="T17" fmla="*/ 4 h 703"/>
                <a:gd name="T18" fmla="*/ 352 w 802"/>
                <a:gd name="T19" fmla="*/ 0 h 703"/>
                <a:gd name="T20" fmla="*/ 374 w 802"/>
                <a:gd name="T21" fmla="*/ 2 h 703"/>
                <a:gd name="T22" fmla="*/ 407 w 802"/>
                <a:gd name="T23" fmla="*/ 6 h 703"/>
                <a:gd name="T24" fmla="*/ 427 w 802"/>
                <a:gd name="T25" fmla="*/ 13 h 703"/>
                <a:gd name="T26" fmla="*/ 447 w 802"/>
                <a:gd name="T27" fmla="*/ 23 h 703"/>
                <a:gd name="T28" fmla="*/ 466 w 802"/>
                <a:gd name="T29" fmla="*/ 36 h 703"/>
                <a:gd name="T30" fmla="*/ 482 w 802"/>
                <a:gd name="T31" fmla="*/ 54 h 703"/>
                <a:gd name="T32" fmla="*/ 498 w 802"/>
                <a:gd name="T33" fmla="*/ 75 h 703"/>
                <a:gd name="T34" fmla="*/ 503 w 802"/>
                <a:gd name="T35" fmla="*/ 88 h 703"/>
                <a:gd name="T36" fmla="*/ 515 w 802"/>
                <a:gd name="T37" fmla="*/ 67 h 703"/>
                <a:gd name="T38" fmla="*/ 529 w 802"/>
                <a:gd name="T39" fmla="*/ 48 h 703"/>
                <a:gd name="T40" fmla="*/ 544 w 802"/>
                <a:gd name="T41" fmla="*/ 34 h 703"/>
                <a:gd name="T42" fmla="*/ 562 w 802"/>
                <a:gd name="T43" fmla="*/ 21 h 703"/>
                <a:gd name="T44" fmla="*/ 581 w 802"/>
                <a:gd name="T45" fmla="*/ 13 h 703"/>
                <a:gd name="T46" fmla="*/ 602 w 802"/>
                <a:gd name="T47" fmla="*/ 6 h 703"/>
                <a:gd name="T48" fmla="*/ 626 w 802"/>
                <a:gd name="T49" fmla="*/ 3 h 703"/>
                <a:gd name="T50" fmla="*/ 651 w 802"/>
                <a:gd name="T51" fmla="*/ 0 h 703"/>
                <a:gd name="T52" fmla="*/ 681 w 802"/>
                <a:gd name="T53" fmla="*/ 3 h 703"/>
                <a:gd name="T54" fmla="*/ 709 w 802"/>
                <a:gd name="T55" fmla="*/ 9 h 703"/>
                <a:gd name="T56" fmla="*/ 734 w 802"/>
                <a:gd name="T57" fmla="*/ 19 h 703"/>
                <a:gd name="T58" fmla="*/ 757 w 802"/>
                <a:gd name="T59" fmla="*/ 36 h 703"/>
                <a:gd name="T60" fmla="*/ 775 w 802"/>
                <a:gd name="T61" fmla="*/ 57 h 703"/>
                <a:gd name="T62" fmla="*/ 790 w 802"/>
                <a:gd name="T63" fmla="*/ 85 h 703"/>
                <a:gd name="T64" fmla="*/ 799 w 802"/>
                <a:gd name="T65" fmla="*/ 119 h 703"/>
                <a:gd name="T66" fmla="*/ 802 w 802"/>
                <a:gd name="T67" fmla="*/ 160 h 703"/>
                <a:gd name="T68" fmla="*/ 602 w 802"/>
                <a:gd name="T69" fmla="*/ 703 h 703"/>
                <a:gd name="T70" fmla="*/ 602 w 802"/>
                <a:gd name="T71" fmla="*/ 208 h 703"/>
                <a:gd name="T72" fmla="*/ 598 w 802"/>
                <a:gd name="T73" fmla="*/ 189 h 703"/>
                <a:gd name="T74" fmla="*/ 590 w 802"/>
                <a:gd name="T75" fmla="*/ 173 h 703"/>
                <a:gd name="T76" fmla="*/ 574 w 802"/>
                <a:gd name="T77" fmla="*/ 164 h 703"/>
                <a:gd name="T78" fmla="*/ 550 w 802"/>
                <a:gd name="T79" fmla="*/ 161 h 703"/>
                <a:gd name="T80" fmla="*/ 538 w 802"/>
                <a:gd name="T81" fmla="*/ 162 h 703"/>
                <a:gd name="T82" fmla="*/ 519 w 802"/>
                <a:gd name="T83" fmla="*/ 167 h 703"/>
                <a:gd name="T84" fmla="*/ 508 w 802"/>
                <a:gd name="T85" fmla="*/ 180 h 703"/>
                <a:gd name="T86" fmla="*/ 502 w 802"/>
                <a:gd name="T87" fmla="*/ 197 h 703"/>
                <a:gd name="T88" fmla="*/ 501 w 802"/>
                <a:gd name="T89" fmla="*/ 703 h 703"/>
                <a:gd name="T90" fmla="*/ 301 w 802"/>
                <a:gd name="T91" fmla="*/ 208 h 703"/>
                <a:gd name="T92" fmla="*/ 300 w 802"/>
                <a:gd name="T93" fmla="*/ 197 h 703"/>
                <a:gd name="T94" fmla="*/ 294 w 802"/>
                <a:gd name="T95" fmla="*/ 180 h 703"/>
                <a:gd name="T96" fmla="*/ 282 w 802"/>
                <a:gd name="T97" fmla="*/ 167 h 703"/>
                <a:gd name="T98" fmla="*/ 262 w 802"/>
                <a:gd name="T99" fmla="*/ 162 h 703"/>
                <a:gd name="T100" fmla="*/ 249 w 802"/>
                <a:gd name="T101" fmla="*/ 161 h 703"/>
                <a:gd name="T102" fmla="*/ 227 w 802"/>
                <a:gd name="T103" fmla="*/ 164 h 703"/>
                <a:gd name="T104" fmla="*/ 211 w 802"/>
                <a:gd name="T105" fmla="*/ 173 h 703"/>
                <a:gd name="T106" fmla="*/ 204 w 802"/>
                <a:gd name="T107" fmla="*/ 189 h 703"/>
                <a:gd name="T108" fmla="*/ 200 w 802"/>
                <a:gd name="T109" fmla="*/ 208 h 703"/>
                <a:gd name="T110" fmla="*/ 0 w 802"/>
                <a:gd name="T111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2" h="703">
                  <a:moveTo>
                    <a:pt x="0" y="11"/>
                  </a:moveTo>
                  <a:lnTo>
                    <a:pt x="200" y="11"/>
                  </a:lnTo>
                  <a:lnTo>
                    <a:pt x="200" y="88"/>
                  </a:lnTo>
                  <a:lnTo>
                    <a:pt x="204" y="88"/>
                  </a:lnTo>
                  <a:lnTo>
                    <a:pt x="204" y="88"/>
                  </a:lnTo>
                  <a:lnTo>
                    <a:pt x="209" y="77"/>
                  </a:lnTo>
                  <a:lnTo>
                    <a:pt x="215" y="67"/>
                  </a:lnTo>
                  <a:lnTo>
                    <a:pt x="221" y="57"/>
                  </a:lnTo>
                  <a:lnTo>
                    <a:pt x="228" y="48"/>
                  </a:lnTo>
                  <a:lnTo>
                    <a:pt x="236" y="40"/>
                  </a:lnTo>
                  <a:lnTo>
                    <a:pt x="243" y="34"/>
                  </a:lnTo>
                  <a:lnTo>
                    <a:pt x="252" y="27"/>
                  </a:lnTo>
                  <a:lnTo>
                    <a:pt x="261" y="21"/>
                  </a:lnTo>
                  <a:lnTo>
                    <a:pt x="270" y="16"/>
                  </a:lnTo>
                  <a:lnTo>
                    <a:pt x="280" y="13"/>
                  </a:lnTo>
                  <a:lnTo>
                    <a:pt x="291" y="8"/>
                  </a:lnTo>
                  <a:lnTo>
                    <a:pt x="302" y="6"/>
                  </a:lnTo>
                  <a:lnTo>
                    <a:pt x="314" y="4"/>
                  </a:lnTo>
                  <a:lnTo>
                    <a:pt x="326" y="3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74" y="2"/>
                  </a:lnTo>
                  <a:lnTo>
                    <a:pt x="396" y="4"/>
                  </a:lnTo>
                  <a:lnTo>
                    <a:pt x="407" y="6"/>
                  </a:lnTo>
                  <a:lnTo>
                    <a:pt x="417" y="9"/>
                  </a:lnTo>
                  <a:lnTo>
                    <a:pt x="427" y="13"/>
                  </a:lnTo>
                  <a:lnTo>
                    <a:pt x="438" y="17"/>
                  </a:lnTo>
                  <a:lnTo>
                    <a:pt x="447" y="23"/>
                  </a:lnTo>
                  <a:lnTo>
                    <a:pt x="457" y="29"/>
                  </a:lnTo>
                  <a:lnTo>
                    <a:pt x="466" y="36"/>
                  </a:lnTo>
                  <a:lnTo>
                    <a:pt x="474" y="45"/>
                  </a:lnTo>
                  <a:lnTo>
                    <a:pt x="482" y="54"/>
                  </a:lnTo>
                  <a:lnTo>
                    <a:pt x="490" y="63"/>
                  </a:lnTo>
                  <a:lnTo>
                    <a:pt x="498" y="75"/>
                  </a:lnTo>
                  <a:lnTo>
                    <a:pt x="503" y="88"/>
                  </a:lnTo>
                  <a:lnTo>
                    <a:pt x="503" y="88"/>
                  </a:lnTo>
                  <a:lnTo>
                    <a:pt x="510" y="77"/>
                  </a:lnTo>
                  <a:lnTo>
                    <a:pt x="515" y="67"/>
                  </a:lnTo>
                  <a:lnTo>
                    <a:pt x="522" y="57"/>
                  </a:lnTo>
                  <a:lnTo>
                    <a:pt x="529" y="48"/>
                  </a:lnTo>
                  <a:lnTo>
                    <a:pt x="536" y="40"/>
                  </a:lnTo>
                  <a:lnTo>
                    <a:pt x="544" y="34"/>
                  </a:lnTo>
                  <a:lnTo>
                    <a:pt x="552" y="27"/>
                  </a:lnTo>
                  <a:lnTo>
                    <a:pt x="562" y="21"/>
                  </a:lnTo>
                  <a:lnTo>
                    <a:pt x="571" y="16"/>
                  </a:lnTo>
                  <a:lnTo>
                    <a:pt x="581" y="13"/>
                  </a:lnTo>
                  <a:lnTo>
                    <a:pt x="591" y="8"/>
                  </a:lnTo>
                  <a:lnTo>
                    <a:pt x="602" y="6"/>
                  </a:lnTo>
                  <a:lnTo>
                    <a:pt x="614" y="4"/>
                  </a:lnTo>
                  <a:lnTo>
                    <a:pt x="626" y="3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67" y="2"/>
                  </a:lnTo>
                  <a:lnTo>
                    <a:pt x="681" y="3"/>
                  </a:lnTo>
                  <a:lnTo>
                    <a:pt x="696" y="5"/>
                  </a:lnTo>
                  <a:lnTo>
                    <a:pt x="709" y="9"/>
                  </a:lnTo>
                  <a:lnTo>
                    <a:pt x="722" y="14"/>
                  </a:lnTo>
                  <a:lnTo>
                    <a:pt x="734" y="19"/>
                  </a:lnTo>
                  <a:lnTo>
                    <a:pt x="747" y="27"/>
                  </a:lnTo>
                  <a:lnTo>
                    <a:pt x="757" y="36"/>
                  </a:lnTo>
                  <a:lnTo>
                    <a:pt x="766" y="46"/>
                  </a:lnTo>
                  <a:lnTo>
                    <a:pt x="775" y="57"/>
                  </a:lnTo>
                  <a:lnTo>
                    <a:pt x="783" y="70"/>
                  </a:lnTo>
                  <a:lnTo>
                    <a:pt x="790" y="85"/>
                  </a:lnTo>
                  <a:lnTo>
                    <a:pt x="795" y="100"/>
                  </a:lnTo>
                  <a:lnTo>
                    <a:pt x="799" y="119"/>
                  </a:lnTo>
                  <a:lnTo>
                    <a:pt x="801" y="138"/>
                  </a:lnTo>
                  <a:lnTo>
                    <a:pt x="802" y="160"/>
                  </a:lnTo>
                  <a:lnTo>
                    <a:pt x="802" y="703"/>
                  </a:lnTo>
                  <a:lnTo>
                    <a:pt x="602" y="703"/>
                  </a:lnTo>
                  <a:lnTo>
                    <a:pt x="602" y="208"/>
                  </a:lnTo>
                  <a:lnTo>
                    <a:pt x="602" y="208"/>
                  </a:lnTo>
                  <a:lnTo>
                    <a:pt x="601" y="197"/>
                  </a:lnTo>
                  <a:lnTo>
                    <a:pt x="598" y="189"/>
                  </a:lnTo>
                  <a:lnTo>
                    <a:pt x="595" y="180"/>
                  </a:lnTo>
                  <a:lnTo>
                    <a:pt x="590" y="173"/>
                  </a:lnTo>
                  <a:lnTo>
                    <a:pt x="583" y="167"/>
                  </a:lnTo>
                  <a:lnTo>
                    <a:pt x="574" y="164"/>
                  </a:lnTo>
                  <a:lnTo>
                    <a:pt x="563" y="162"/>
                  </a:lnTo>
                  <a:lnTo>
                    <a:pt x="550" y="161"/>
                  </a:lnTo>
                  <a:lnTo>
                    <a:pt x="550" y="161"/>
                  </a:lnTo>
                  <a:lnTo>
                    <a:pt x="538" y="162"/>
                  </a:lnTo>
                  <a:lnTo>
                    <a:pt x="528" y="164"/>
                  </a:lnTo>
                  <a:lnTo>
                    <a:pt x="519" y="167"/>
                  </a:lnTo>
                  <a:lnTo>
                    <a:pt x="512" y="173"/>
                  </a:lnTo>
                  <a:lnTo>
                    <a:pt x="508" y="180"/>
                  </a:lnTo>
                  <a:lnTo>
                    <a:pt x="503" y="189"/>
                  </a:lnTo>
                  <a:lnTo>
                    <a:pt x="502" y="197"/>
                  </a:lnTo>
                  <a:lnTo>
                    <a:pt x="501" y="208"/>
                  </a:lnTo>
                  <a:lnTo>
                    <a:pt x="501" y="703"/>
                  </a:lnTo>
                  <a:lnTo>
                    <a:pt x="301" y="703"/>
                  </a:lnTo>
                  <a:lnTo>
                    <a:pt x="301" y="208"/>
                  </a:lnTo>
                  <a:lnTo>
                    <a:pt x="301" y="208"/>
                  </a:lnTo>
                  <a:lnTo>
                    <a:pt x="300" y="197"/>
                  </a:lnTo>
                  <a:lnTo>
                    <a:pt x="298" y="189"/>
                  </a:lnTo>
                  <a:lnTo>
                    <a:pt x="294" y="180"/>
                  </a:lnTo>
                  <a:lnTo>
                    <a:pt x="289" y="173"/>
                  </a:lnTo>
                  <a:lnTo>
                    <a:pt x="282" y="167"/>
                  </a:lnTo>
                  <a:lnTo>
                    <a:pt x="273" y="164"/>
                  </a:lnTo>
                  <a:lnTo>
                    <a:pt x="262" y="162"/>
                  </a:lnTo>
                  <a:lnTo>
                    <a:pt x="249" y="161"/>
                  </a:lnTo>
                  <a:lnTo>
                    <a:pt x="249" y="161"/>
                  </a:lnTo>
                  <a:lnTo>
                    <a:pt x="237" y="162"/>
                  </a:lnTo>
                  <a:lnTo>
                    <a:pt x="227" y="164"/>
                  </a:lnTo>
                  <a:lnTo>
                    <a:pt x="218" y="167"/>
                  </a:lnTo>
                  <a:lnTo>
                    <a:pt x="211" y="173"/>
                  </a:lnTo>
                  <a:lnTo>
                    <a:pt x="207" y="180"/>
                  </a:lnTo>
                  <a:lnTo>
                    <a:pt x="204" y="189"/>
                  </a:lnTo>
                  <a:lnTo>
                    <a:pt x="201" y="197"/>
                  </a:lnTo>
                  <a:lnTo>
                    <a:pt x="200" y="208"/>
                  </a:lnTo>
                  <a:lnTo>
                    <a:pt x="200" y="703"/>
                  </a:lnTo>
                  <a:lnTo>
                    <a:pt x="0" y="70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537" y="390"/>
              <a:ext cx="63" cy="89"/>
            </a:xfrm>
            <a:custGeom>
              <a:avLst/>
              <a:gdLst>
                <a:gd name="T0" fmla="*/ 1 w 501"/>
                <a:gd name="T1" fmla="*/ 187 h 713"/>
                <a:gd name="T2" fmla="*/ 10 w 501"/>
                <a:gd name="T3" fmla="*/ 131 h 713"/>
                <a:gd name="T4" fmla="*/ 22 w 501"/>
                <a:gd name="T5" fmla="*/ 97 h 713"/>
                <a:gd name="T6" fmla="*/ 39 w 501"/>
                <a:gd name="T7" fmla="*/ 69 h 713"/>
                <a:gd name="T8" fmla="*/ 61 w 501"/>
                <a:gd name="T9" fmla="*/ 47 h 713"/>
                <a:gd name="T10" fmla="*/ 87 w 501"/>
                <a:gd name="T11" fmla="*/ 30 h 713"/>
                <a:gd name="T12" fmla="*/ 155 w 501"/>
                <a:gd name="T13" fmla="*/ 9 h 713"/>
                <a:gd name="T14" fmla="*/ 241 w 501"/>
                <a:gd name="T15" fmla="*/ 2 h 713"/>
                <a:gd name="T16" fmla="*/ 311 w 501"/>
                <a:gd name="T17" fmla="*/ 2 h 713"/>
                <a:gd name="T18" fmla="*/ 366 w 501"/>
                <a:gd name="T19" fmla="*/ 9 h 713"/>
                <a:gd name="T20" fmla="*/ 419 w 501"/>
                <a:gd name="T21" fmla="*/ 26 h 713"/>
                <a:gd name="T22" fmla="*/ 461 w 501"/>
                <a:gd name="T23" fmla="*/ 54 h 713"/>
                <a:gd name="T24" fmla="*/ 481 w 501"/>
                <a:gd name="T25" fmla="*/ 80 h 713"/>
                <a:gd name="T26" fmla="*/ 490 w 501"/>
                <a:gd name="T27" fmla="*/ 104 h 713"/>
                <a:gd name="T28" fmla="*/ 493 w 501"/>
                <a:gd name="T29" fmla="*/ 133 h 713"/>
                <a:gd name="T30" fmla="*/ 317 w 501"/>
                <a:gd name="T31" fmla="*/ 216 h 713"/>
                <a:gd name="T32" fmla="*/ 314 w 501"/>
                <a:gd name="T33" fmla="*/ 187 h 713"/>
                <a:gd name="T34" fmla="*/ 304 w 501"/>
                <a:gd name="T35" fmla="*/ 167 h 713"/>
                <a:gd name="T36" fmla="*/ 293 w 501"/>
                <a:gd name="T37" fmla="*/ 158 h 713"/>
                <a:gd name="T38" fmla="*/ 263 w 501"/>
                <a:gd name="T39" fmla="*/ 153 h 713"/>
                <a:gd name="T40" fmla="*/ 238 w 501"/>
                <a:gd name="T41" fmla="*/ 156 h 713"/>
                <a:gd name="T42" fmla="*/ 224 w 501"/>
                <a:gd name="T43" fmla="*/ 163 h 713"/>
                <a:gd name="T44" fmla="*/ 216 w 501"/>
                <a:gd name="T45" fmla="*/ 176 h 713"/>
                <a:gd name="T46" fmla="*/ 209 w 501"/>
                <a:gd name="T47" fmla="*/ 216 h 713"/>
                <a:gd name="T48" fmla="*/ 209 w 501"/>
                <a:gd name="T49" fmla="*/ 514 h 713"/>
                <a:gd name="T50" fmla="*/ 218 w 501"/>
                <a:gd name="T51" fmla="*/ 543 h 713"/>
                <a:gd name="T52" fmla="*/ 229 w 501"/>
                <a:gd name="T53" fmla="*/ 554 h 713"/>
                <a:gd name="T54" fmla="*/ 263 w 501"/>
                <a:gd name="T55" fmla="*/ 561 h 713"/>
                <a:gd name="T56" fmla="*/ 287 w 501"/>
                <a:gd name="T57" fmla="*/ 558 h 713"/>
                <a:gd name="T58" fmla="*/ 301 w 501"/>
                <a:gd name="T59" fmla="*/ 550 h 713"/>
                <a:gd name="T60" fmla="*/ 311 w 501"/>
                <a:gd name="T61" fmla="*/ 538 h 713"/>
                <a:gd name="T62" fmla="*/ 317 w 501"/>
                <a:gd name="T63" fmla="*/ 498 h 713"/>
                <a:gd name="T64" fmla="*/ 501 w 501"/>
                <a:gd name="T65" fmla="*/ 494 h 713"/>
                <a:gd name="T66" fmla="*/ 500 w 501"/>
                <a:gd name="T67" fmla="*/ 547 h 713"/>
                <a:gd name="T68" fmla="*/ 490 w 501"/>
                <a:gd name="T69" fmla="*/ 612 h 713"/>
                <a:gd name="T70" fmla="*/ 474 w 501"/>
                <a:gd name="T71" fmla="*/ 647 h 713"/>
                <a:gd name="T72" fmla="*/ 458 w 501"/>
                <a:gd name="T73" fmla="*/ 668 h 713"/>
                <a:gd name="T74" fmla="*/ 435 w 501"/>
                <a:gd name="T75" fmla="*/ 684 h 713"/>
                <a:gd name="T76" fmla="*/ 405 w 501"/>
                <a:gd name="T77" fmla="*/ 698 h 713"/>
                <a:gd name="T78" fmla="*/ 337 w 501"/>
                <a:gd name="T79" fmla="*/ 711 h 713"/>
                <a:gd name="T80" fmla="*/ 265 w 501"/>
                <a:gd name="T81" fmla="*/ 713 h 713"/>
                <a:gd name="T82" fmla="*/ 177 w 501"/>
                <a:gd name="T83" fmla="*/ 709 h 713"/>
                <a:gd name="T84" fmla="*/ 105 w 501"/>
                <a:gd name="T85" fmla="*/ 693 h 713"/>
                <a:gd name="T86" fmla="*/ 67 w 501"/>
                <a:gd name="T87" fmla="*/ 673 h 713"/>
                <a:gd name="T88" fmla="*/ 45 w 501"/>
                <a:gd name="T89" fmla="*/ 653 h 713"/>
                <a:gd name="T90" fmla="*/ 26 w 501"/>
                <a:gd name="T91" fmla="*/ 627 h 713"/>
                <a:gd name="T92" fmla="*/ 13 w 501"/>
                <a:gd name="T93" fmla="*/ 596 h 713"/>
                <a:gd name="T94" fmla="*/ 4 w 501"/>
                <a:gd name="T95" fmla="*/ 557 h 713"/>
                <a:gd name="T96" fmla="*/ 0 w 501"/>
                <a:gd name="T97" fmla="*/ 221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713">
                  <a:moveTo>
                    <a:pt x="0" y="221"/>
                  </a:moveTo>
                  <a:lnTo>
                    <a:pt x="0" y="221"/>
                  </a:lnTo>
                  <a:lnTo>
                    <a:pt x="1" y="187"/>
                  </a:lnTo>
                  <a:lnTo>
                    <a:pt x="4" y="158"/>
                  </a:lnTo>
                  <a:lnTo>
                    <a:pt x="6" y="144"/>
                  </a:lnTo>
                  <a:lnTo>
                    <a:pt x="10" y="131"/>
                  </a:lnTo>
                  <a:lnTo>
                    <a:pt x="13" y="119"/>
                  </a:lnTo>
                  <a:lnTo>
                    <a:pt x="18" y="108"/>
                  </a:lnTo>
                  <a:lnTo>
                    <a:pt x="22" y="97"/>
                  </a:lnTo>
                  <a:lnTo>
                    <a:pt x="26" y="87"/>
                  </a:lnTo>
                  <a:lnTo>
                    <a:pt x="33" y="78"/>
                  </a:lnTo>
                  <a:lnTo>
                    <a:pt x="39" y="69"/>
                  </a:lnTo>
                  <a:lnTo>
                    <a:pt x="45" y="61"/>
                  </a:lnTo>
                  <a:lnTo>
                    <a:pt x="53" y="54"/>
                  </a:lnTo>
                  <a:lnTo>
                    <a:pt x="61" y="47"/>
                  </a:lnTo>
                  <a:lnTo>
                    <a:pt x="68" y="41"/>
                  </a:lnTo>
                  <a:lnTo>
                    <a:pt x="77" y="36"/>
                  </a:lnTo>
                  <a:lnTo>
                    <a:pt x="87" y="30"/>
                  </a:lnTo>
                  <a:lnTo>
                    <a:pt x="107" y="21"/>
                  </a:lnTo>
                  <a:lnTo>
                    <a:pt x="129" y="15"/>
                  </a:lnTo>
                  <a:lnTo>
                    <a:pt x="155" y="9"/>
                  </a:lnTo>
                  <a:lnTo>
                    <a:pt x="181" y="5"/>
                  </a:lnTo>
                  <a:lnTo>
                    <a:pt x="210" y="3"/>
                  </a:lnTo>
                  <a:lnTo>
                    <a:pt x="241" y="2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311" y="2"/>
                  </a:lnTo>
                  <a:lnTo>
                    <a:pt x="329" y="4"/>
                  </a:lnTo>
                  <a:lnTo>
                    <a:pt x="348" y="6"/>
                  </a:lnTo>
                  <a:lnTo>
                    <a:pt x="366" y="9"/>
                  </a:lnTo>
                  <a:lnTo>
                    <a:pt x="385" y="14"/>
                  </a:lnTo>
                  <a:lnTo>
                    <a:pt x="402" y="19"/>
                  </a:lnTo>
                  <a:lnTo>
                    <a:pt x="419" y="26"/>
                  </a:lnTo>
                  <a:lnTo>
                    <a:pt x="435" y="34"/>
                  </a:lnTo>
                  <a:lnTo>
                    <a:pt x="449" y="42"/>
                  </a:lnTo>
                  <a:lnTo>
                    <a:pt x="461" y="54"/>
                  </a:lnTo>
                  <a:lnTo>
                    <a:pt x="472" y="66"/>
                  </a:lnTo>
                  <a:lnTo>
                    <a:pt x="477" y="72"/>
                  </a:lnTo>
                  <a:lnTo>
                    <a:pt x="481" y="80"/>
                  </a:lnTo>
                  <a:lnTo>
                    <a:pt x="484" y="88"/>
                  </a:lnTo>
                  <a:lnTo>
                    <a:pt x="488" y="96"/>
                  </a:lnTo>
                  <a:lnTo>
                    <a:pt x="490" y="104"/>
                  </a:lnTo>
                  <a:lnTo>
                    <a:pt x="492" y="113"/>
                  </a:lnTo>
                  <a:lnTo>
                    <a:pt x="492" y="123"/>
                  </a:lnTo>
                  <a:lnTo>
                    <a:pt x="493" y="133"/>
                  </a:lnTo>
                  <a:lnTo>
                    <a:pt x="493" y="252"/>
                  </a:lnTo>
                  <a:lnTo>
                    <a:pt x="317" y="252"/>
                  </a:lnTo>
                  <a:lnTo>
                    <a:pt x="317" y="216"/>
                  </a:lnTo>
                  <a:lnTo>
                    <a:pt x="317" y="216"/>
                  </a:lnTo>
                  <a:lnTo>
                    <a:pt x="316" y="201"/>
                  </a:lnTo>
                  <a:lnTo>
                    <a:pt x="314" y="187"/>
                  </a:lnTo>
                  <a:lnTo>
                    <a:pt x="311" y="176"/>
                  </a:lnTo>
                  <a:lnTo>
                    <a:pt x="307" y="171"/>
                  </a:lnTo>
                  <a:lnTo>
                    <a:pt x="304" y="167"/>
                  </a:lnTo>
                  <a:lnTo>
                    <a:pt x="301" y="163"/>
                  </a:lnTo>
                  <a:lnTo>
                    <a:pt x="297" y="161"/>
                  </a:lnTo>
                  <a:lnTo>
                    <a:pt x="293" y="158"/>
                  </a:lnTo>
                  <a:lnTo>
                    <a:pt x="287" y="156"/>
                  </a:lnTo>
                  <a:lnTo>
                    <a:pt x="276" y="153"/>
                  </a:lnTo>
                  <a:lnTo>
                    <a:pt x="263" y="153"/>
                  </a:lnTo>
                  <a:lnTo>
                    <a:pt x="263" y="153"/>
                  </a:lnTo>
                  <a:lnTo>
                    <a:pt x="249" y="153"/>
                  </a:lnTo>
                  <a:lnTo>
                    <a:pt x="238" y="156"/>
                  </a:lnTo>
                  <a:lnTo>
                    <a:pt x="233" y="158"/>
                  </a:lnTo>
                  <a:lnTo>
                    <a:pt x="229" y="161"/>
                  </a:lnTo>
                  <a:lnTo>
                    <a:pt x="224" y="163"/>
                  </a:lnTo>
                  <a:lnTo>
                    <a:pt x="221" y="167"/>
                  </a:lnTo>
                  <a:lnTo>
                    <a:pt x="218" y="171"/>
                  </a:lnTo>
                  <a:lnTo>
                    <a:pt x="216" y="176"/>
                  </a:lnTo>
                  <a:lnTo>
                    <a:pt x="211" y="187"/>
                  </a:lnTo>
                  <a:lnTo>
                    <a:pt x="209" y="201"/>
                  </a:lnTo>
                  <a:lnTo>
                    <a:pt x="209" y="216"/>
                  </a:lnTo>
                  <a:lnTo>
                    <a:pt x="209" y="498"/>
                  </a:lnTo>
                  <a:lnTo>
                    <a:pt x="209" y="498"/>
                  </a:lnTo>
                  <a:lnTo>
                    <a:pt x="209" y="514"/>
                  </a:lnTo>
                  <a:lnTo>
                    <a:pt x="211" y="527"/>
                  </a:lnTo>
                  <a:lnTo>
                    <a:pt x="216" y="538"/>
                  </a:lnTo>
                  <a:lnTo>
                    <a:pt x="218" y="543"/>
                  </a:lnTo>
                  <a:lnTo>
                    <a:pt x="221" y="547"/>
                  </a:lnTo>
                  <a:lnTo>
                    <a:pt x="224" y="550"/>
                  </a:lnTo>
                  <a:lnTo>
                    <a:pt x="229" y="554"/>
                  </a:lnTo>
                  <a:lnTo>
                    <a:pt x="238" y="558"/>
                  </a:lnTo>
                  <a:lnTo>
                    <a:pt x="249" y="560"/>
                  </a:lnTo>
                  <a:lnTo>
                    <a:pt x="263" y="561"/>
                  </a:lnTo>
                  <a:lnTo>
                    <a:pt x="263" y="561"/>
                  </a:lnTo>
                  <a:lnTo>
                    <a:pt x="276" y="560"/>
                  </a:lnTo>
                  <a:lnTo>
                    <a:pt x="287" y="558"/>
                  </a:lnTo>
                  <a:lnTo>
                    <a:pt x="293" y="556"/>
                  </a:lnTo>
                  <a:lnTo>
                    <a:pt x="297" y="554"/>
                  </a:lnTo>
                  <a:lnTo>
                    <a:pt x="301" y="550"/>
                  </a:lnTo>
                  <a:lnTo>
                    <a:pt x="304" y="547"/>
                  </a:lnTo>
                  <a:lnTo>
                    <a:pt x="307" y="543"/>
                  </a:lnTo>
                  <a:lnTo>
                    <a:pt x="311" y="538"/>
                  </a:lnTo>
                  <a:lnTo>
                    <a:pt x="314" y="527"/>
                  </a:lnTo>
                  <a:lnTo>
                    <a:pt x="316" y="514"/>
                  </a:lnTo>
                  <a:lnTo>
                    <a:pt x="317" y="498"/>
                  </a:lnTo>
                  <a:lnTo>
                    <a:pt x="317" y="433"/>
                  </a:lnTo>
                  <a:lnTo>
                    <a:pt x="501" y="433"/>
                  </a:lnTo>
                  <a:lnTo>
                    <a:pt x="501" y="494"/>
                  </a:lnTo>
                  <a:lnTo>
                    <a:pt x="501" y="494"/>
                  </a:lnTo>
                  <a:lnTo>
                    <a:pt x="501" y="522"/>
                  </a:lnTo>
                  <a:lnTo>
                    <a:pt x="500" y="547"/>
                  </a:lnTo>
                  <a:lnTo>
                    <a:pt x="498" y="570"/>
                  </a:lnTo>
                  <a:lnTo>
                    <a:pt x="494" y="592"/>
                  </a:lnTo>
                  <a:lnTo>
                    <a:pt x="490" y="612"/>
                  </a:lnTo>
                  <a:lnTo>
                    <a:pt x="483" y="630"/>
                  </a:lnTo>
                  <a:lnTo>
                    <a:pt x="479" y="639"/>
                  </a:lnTo>
                  <a:lnTo>
                    <a:pt x="474" y="647"/>
                  </a:lnTo>
                  <a:lnTo>
                    <a:pt x="470" y="653"/>
                  </a:lnTo>
                  <a:lnTo>
                    <a:pt x="464" y="661"/>
                  </a:lnTo>
                  <a:lnTo>
                    <a:pt x="458" y="668"/>
                  </a:lnTo>
                  <a:lnTo>
                    <a:pt x="451" y="673"/>
                  </a:lnTo>
                  <a:lnTo>
                    <a:pt x="443" y="679"/>
                  </a:lnTo>
                  <a:lnTo>
                    <a:pt x="435" y="684"/>
                  </a:lnTo>
                  <a:lnTo>
                    <a:pt x="426" y="689"/>
                  </a:lnTo>
                  <a:lnTo>
                    <a:pt x="416" y="693"/>
                  </a:lnTo>
                  <a:lnTo>
                    <a:pt x="405" y="698"/>
                  </a:lnTo>
                  <a:lnTo>
                    <a:pt x="394" y="701"/>
                  </a:lnTo>
                  <a:lnTo>
                    <a:pt x="367" y="706"/>
                  </a:lnTo>
                  <a:lnTo>
                    <a:pt x="337" y="711"/>
                  </a:lnTo>
                  <a:lnTo>
                    <a:pt x="304" y="713"/>
                  </a:lnTo>
                  <a:lnTo>
                    <a:pt x="265" y="713"/>
                  </a:lnTo>
                  <a:lnTo>
                    <a:pt x="265" y="713"/>
                  </a:lnTo>
                  <a:lnTo>
                    <a:pt x="234" y="713"/>
                  </a:lnTo>
                  <a:lnTo>
                    <a:pt x="204" y="712"/>
                  </a:lnTo>
                  <a:lnTo>
                    <a:pt x="177" y="709"/>
                  </a:lnTo>
                  <a:lnTo>
                    <a:pt x="151" y="705"/>
                  </a:lnTo>
                  <a:lnTo>
                    <a:pt x="127" y="700"/>
                  </a:lnTo>
                  <a:lnTo>
                    <a:pt x="105" y="693"/>
                  </a:lnTo>
                  <a:lnTo>
                    <a:pt x="85" y="684"/>
                  </a:lnTo>
                  <a:lnTo>
                    <a:pt x="76" y="679"/>
                  </a:lnTo>
                  <a:lnTo>
                    <a:pt x="67" y="673"/>
                  </a:lnTo>
                  <a:lnTo>
                    <a:pt x="60" y="668"/>
                  </a:lnTo>
                  <a:lnTo>
                    <a:pt x="52" y="660"/>
                  </a:lnTo>
                  <a:lnTo>
                    <a:pt x="45" y="653"/>
                  </a:lnTo>
                  <a:lnTo>
                    <a:pt x="39" y="646"/>
                  </a:lnTo>
                  <a:lnTo>
                    <a:pt x="32" y="637"/>
                  </a:lnTo>
                  <a:lnTo>
                    <a:pt x="26" y="627"/>
                  </a:lnTo>
                  <a:lnTo>
                    <a:pt x="22" y="617"/>
                  </a:lnTo>
                  <a:lnTo>
                    <a:pt x="18" y="607"/>
                  </a:lnTo>
                  <a:lnTo>
                    <a:pt x="13" y="596"/>
                  </a:lnTo>
                  <a:lnTo>
                    <a:pt x="10" y="584"/>
                  </a:lnTo>
                  <a:lnTo>
                    <a:pt x="6" y="570"/>
                  </a:lnTo>
                  <a:lnTo>
                    <a:pt x="4" y="557"/>
                  </a:lnTo>
                  <a:lnTo>
                    <a:pt x="1" y="527"/>
                  </a:lnTo>
                  <a:lnTo>
                    <a:pt x="0" y="494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614" y="355"/>
              <a:ext cx="63" cy="123"/>
            </a:xfrm>
            <a:custGeom>
              <a:avLst/>
              <a:gdLst>
                <a:gd name="T0" fmla="*/ 0 w 501"/>
                <a:gd name="T1" fmla="*/ 0 h 981"/>
                <a:gd name="T2" fmla="*/ 200 w 501"/>
                <a:gd name="T3" fmla="*/ 0 h 981"/>
                <a:gd name="T4" fmla="*/ 200 w 501"/>
                <a:gd name="T5" fmla="*/ 366 h 981"/>
                <a:gd name="T6" fmla="*/ 203 w 501"/>
                <a:gd name="T7" fmla="*/ 366 h 981"/>
                <a:gd name="T8" fmla="*/ 203 w 501"/>
                <a:gd name="T9" fmla="*/ 366 h 981"/>
                <a:gd name="T10" fmla="*/ 209 w 501"/>
                <a:gd name="T11" fmla="*/ 355 h 981"/>
                <a:gd name="T12" fmla="*/ 215 w 501"/>
                <a:gd name="T13" fmla="*/ 344 h 981"/>
                <a:gd name="T14" fmla="*/ 222 w 501"/>
                <a:gd name="T15" fmla="*/ 335 h 981"/>
                <a:gd name="T16" fmla="*/ 229 w 501"/>
                <a:gd name="T17" fmla="*/ 326 h 981"/>
                <a:gd name="T18" fmla="*/ 235 w 501"/>
                <a:gd name="T19" fmla="*/ 318 h 981"/>
                <a:gd name="T20" fmla="*/ 243 w 501"/>
                <a:gd name="T21" fmla="*/ 310 h 981"/>
                <a:gd name="T22" fmla="*/ 252 w 501"/>
                <a:gd name="T23" fmla="*/ 305 h 981"/>
                <a:gd name="T24" fmla="*/ 260 w 501"/>
                <a:gd name="T25" fmla="*/ 299 h 981"/>
                <a:gd name="T26" fmla="*/ 260 w 501"/>
                <a:gd name="T27" fmla="*/ 299 h 981"/>
                <a:gd name="T28" fmla="*/ 269 w 501"/>
                <a:gd name="T29" fmla="*/ 294 h 981"/>
                <a:gd name="T30" fmla="*/ 279 w 501"/>
                <a:gd name="T31" fmla="*/ 291 h 981"/>
                <a:gd name="T32" fmla="*/ 288 w 501"/>
                <a:gd name="T33" fmla="*/ 287 h 981"/>
                <a:gd name="T34" fmla="*/ 298 w 501"/>
                <a:gd name="T35" fmla="*/ 284 h 981"/>
                <a:gd name="T36" fmla="*/ 310 w 501"/>
                <a:gd name="T37" fmla="*/ 282 h 981"/>
                <a:gd name="T38" fmla="*/ 321 w 501"/>
                <a:gd name="T39" fmla="*/ 281 h 981"/>
                <a:gd name="T40" fmla="*/ 344 w 501"/>
                <a:gd name="T41" fmla="*/ 278 h 981"/>
                <a:gd name="T42" fmla="*/ 344 w 501"/>
                <a:gd name="T43" fmla="*/ 278 h 981"/>
                <a:gd name="T44" fmla="*/ 360 w 501"/>
                <a:gd name="T45" fmla="*/ 280 h 981"/>
                <a:gd name="T46" fmla="*/ 376 w 501"/>
                <a:gd name="T47" fmla="*/ 281 h 981"/>
                <a:gd name="T48" fmla="*/ 391 w 501"/>
                <a:gd name="T49" fmla="*/ 283 h 981"/>
                <a:gd name="T50" fmla="*/ 406 w 501"/>
                <a:gd name="T51" fmla="*/ 287 h 981"/>
                <a:gd name="T52" fmla="*/ 419 w 501"/>
                <a:gd name="T53" fmla="*/ 292 h 981"/>
                <a:gd name="T54" fmla="*/ 432 w 501"/>
                <a:gd name="T55" fmla="*/ 297 h 981"/>
                <a:gd name="T56" fmla="*/ 444 w 501"/>
                <a:gd name="T57" fmla="*/ 305 h 981"/>
                <a:gd name="T58" fmla="*/ 456 w 501"/>
                <a:gd name="T59" fmla="*/ 314 h 981"/>
                <a:gd name="T60" fmla="*/ 465 w 501"/>
                <a:gd name="T61" fmla="*/ 324 h 981"/>
                <a:gd name="T62" fmla="*/ 474 w 501"/>
                <a:gd name="T63" fmla="*/ 335 h 981"/>
                <a:gd name="T64" fmla="*/ 482 w 501"/>
                <a:gd name="T65" fmla="*/ 348 h 981"/>
                <a:gd name="T66" fmla="*/ 489 w 501"/>
                <a:gd name="T67" fmla="*/ 363 h 981"/>
                <a:gd name="T68" fmla="*/ 494 w 501"/>
                <a:gd name="T69" fmla="*/ 378 h 981"/>
                <a:gd name="T70" fmla="*/ 498 w 501"/>
                <a:gd name="T71" fmla="*/ 397 h 981"/>
                <a:gd name="T72" fmla="*/ 500 w 501"/>
                <a:gd name="T73" fmla="*/ 416 h 981"/>
                <a:gd name="T74" fmla="*/ 501 w 501"/>
                <a:gd name="T75" fmla="*/ 438 h 981"/>
                <a:gd name="T76" fmla="*/ 501 w 501"/>
                <a:gd name="T77" fmla="*/ 981 h 981"/>
                <a:gd name="T78" fmla="*/ 301 w 501"/>
                <a:gd name="T79" fmla="*/ 981 h 981"/>
                <a:gd name="T80" fmla="*/ 301 w 501"/>
                <a:gd name="T81" fmla="*/ 486 h 981"/>
                <a:gd name="T82" fmla="*/ 301 w 501"/>
                <a:gd name="T83" fmla="*/ 486 h 981"/>
                <a:gd name="T84" fmla="*/ 300 w 501"/>
                <a:gd name="T85" fmla="*/ 475 h 981"/>
                <a:gd name="T86" fmla="*/ 298 w 501"/>
                <a:gd name="T87" fmla="*/ 467 h 981"/>
                <a:gd name="T88" fmla="*/ 294 w 501"/>
                <a:gd name="T89" fmla="*/ 458 h 981"/>
                <a:gd name="T90" fmla="*/ 290 w 501"/>
                <a:gd name="T91" fmla="*/ 451 h 981"/>
                <a:gd name="T92" fmla="*/ 282 w 501"/>
                <a:gd name="T93" fmla="*/ 445 h 981"/>
                <a:gd name="T94" fmla="*/ 273 w 501"/>
                <a:gd name="T95" fmla="*/ 442 h 981"/>
                <a:gd name="T96" fmla="*/ 262 w 501"/>
                <a:gd name="T97" fmla="*/ 440 h 981"/>
                <a:gd name="T98" fmla="*/ 249 w 501"/>
                <a:gd name="T99" fmla="*/ 439 h 981"/>
                <a:gd name="T100" fmla="*/ 249 w 501"/>
                <a:gd name="T101" fmla="*/ 439 h 981"/>
                <a:gd name="T102" fmla="*/ 237 w 501"/>
                <a:gd name="T103" fmla="*/ 440 h 981"/>
                <a:gd name="T104" fmla="*/ 227 w 501"/>
                <a:gd name="T105" fmla="*/ 442 h 981"/>
                <a:gd name="T106" fmla="*/ 219 w 501"/>
                <a:gd name="T107" fmla="*/ 445 h 981"/>
                <a:gd name="T108" fmla="*/ 211 w 501"/>
                <a:gd name="T109" fmla="*/ 451 h 981"/>
                <a:gd name="T110" fmla="*/ 207 w 501"/>
                <a:gd name="T111" fmla="*/ 458 h 981"/>
                <a:gd name="T112" fmla="*/ 203 w 501"/>
                <a:gd name="T113" fmla="*/ 467 h 981"/>
                <a:gd name="T114" fmla="*/ 201 w 501"/>
                <a:gd name="T115" fmla="*/ 475 h 981"/>
                <a:gd name="T116" fmla="*/ 200 w 501"/>
                <a:gd name="T117" fmla="*/ 486 h 981"/>
                <a:gd name="T118" fmla="*/ 200 w 501"/>
                <a:gd name="T119" fmla="*/ 981 h 981"/>
                <a:gd name="T120" fmla="*/ 0 w 501"/>
                <a:gd name="T121" fmla="*/ 981 h 981"/>
                <a:gd name="T122" fmla="*/ 0 w 501"/>
                <a:gd name="T123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1" h="981">
                  <a:moveTo>
                    <a:pt x="0" y="0"/>
                  </a:moveTo>
                  <a:lnTo>
                    <a:pt x="200" y="0"/>
                  </a:lnTo>
                  <a:lnTo>
                    <a:pt x="200" y="366"/>
                  </a:lnTo>
                  <a:lnTo>
                    <a:pt x="203" y="366"/>
                  </a:lnTo>
                  <a:lnTo>
                    <a:pt x="203" y="366"/>
                  </a:lnTo>
                  <a:lnTo>
                    <a:pt x="209" y="355"/>
                  </a:lnTo>
                  <a:lnTo>
                    <a:pt x="215" y="344"/>
                  </a:lnTo>
                  <a:lnTo>
                    <a:pt x="222" y="335"/>
                  </a:lnTo>
                  <a:lnTo>
                    <a:pt x="229" y="326"/>
                  </a:lnTo>
                  <a:lnTo>
                    <a:pt x="235" y="318"/>
                  </a:lnTo>
                  <a:lnTo>
                    <a:pt x="243" y="310"/>
                  </a:lnTo>
                  <a:lnTo>
                    <a:pt x="252" y="305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9" y="294"/>
                  </a:lnTo>
                  <a:lnTo>
                    <a:pt x="279" y="291"/>
                  </a:lnTo>
                  <a:lnTo>
                    <a:pt x="288" y="287"/>
                  </a:lnTo>
                  <a:lnTo>
                    <a:pt x="298" y="284"/>
                  </a:lnTo>
                  <a:lnTo>
                    <a:pt x="310" y="282"/>
                  </a:lnTo>
                  <a:lnTo>
                    <a:pt x="321" y="281"/>
                  </a:lnTo>
                  <a:lnTo>
                    <a:pt x="344" y="278"/>
                  </a:lnTo>
                  <a:lnTo>
                    <a:pt x="344" y="278"/>
                  </a:lnTo>
                  <a:lnTo>
                    <a:pt x="360" y="280"/>
                  </a:lnTo>
                  <a:lnTo>
                    <a:pt x="376" y="281"/>
                  </a:lnTo>
                  <a:lnTo>
                    <a:pt x="391" y="283"/>
                  </a:lnTo>
                  <a:lnTo>
                    <a:pt x="406" y="287"/>
                  </a:lnTo>
                  <a:lnTo>
                    <a:pt x="419" y="292"/>
                  </a:lnTo>
                  <a:lnTo>
                    <a:pt x="432" y="297"/>
                  </a:lnTo>
                  <a:lnTo>
                    <a:pt x="444" y="305"/>
                  </a:lnTo>
                  <a:lnTo>
                    <a:pt x="456" y="314"/>
                  </a:lnTo>
                  <a:lnTo>
                    <a:pt x="465" y="324"/>
                  </a:lnTo>
                  <a:lnTo>
                    <a:pt x="474" y="335"/>
                  </a:lnTo>
                  <a:lnTo>
                    <a:pt x="482" y="348"/>
                  </a:lnTo>
                  <a:lnTo>
                    <a:pt x="489" y="363"/>
                  </a:lnTo>
                  <a:lnTo>
                    <a:pt x="494" y="378"/>
                  </a:lnTo>
                  <a:lnTo>
                    <a:pt x="498" y="397"/>
                  </a:lnTo>
                  <a:lnTo>
                    <a:pt x="500" y="416"/>
                  </a:lnTo>
                  <a:lnTo>
                    <a:pt x="501" y="438"/>
                  </a:lnTo>
                  <a:lnTo>
                    <a:pt x="501" y="981"/>
                  </a:lnTo>
                  <a:lnTo>
                    <a:pt x="301" y="981"/>
                  </a:lnTo>
                  <a:lnTo>
                    <a:pt x="301" y="486"/>
                  </a:lnTo>
                  <a:lnTo>
                    <a:pt x="301" y="486"/>
                  </a:lnTo>
                  <a:lnTo>
                    <a:pt x="300" y="475"/>
                  </a:lnTo>
                  <a:lnTo>
                    <a:pt x="298" y="467"/>
                  </a:lnTo>
                  <a:lnTo>
                    <a:pt x="294" y="458"/>
                  </a:lnTo>
                  <a:lnTo>
                    <a:pt x="290" y="451"/>
                  </a:lnTo>
                  <a:lnTo>
                    <a:pt x="282" y="445"/>
                  </a:lnTo>
                  <a:lnTo>
                    <a:pt x="273" y="442"/>
                  </a:lnTo>
                  <a:lnTo>
                    <a:pt x="262" y="440"/>
                  </a:lnTo>
                  <a:lnTo>
                    <a:pt x="249" y="439"/>
                  </a:lnTo>
                  <a:lnTo>
                    <a:pt x="249" y="439"/>
                  </a:lnTo>
                  <a:lnTo>
                    <a:pt x="237" y="440"/>
                  </a:lnTo>
                  <a:lnTo>
                    <a:pt x="227" y="442"/>
                  </a:lnTo>
                  <a:lnTo>
                    <a:pt x="219" y="445"/>
                  </a:lnTo>
                  <a:lnTo>
                    <a:pt x="211" y="451"/>
                  </a:lnTo>
                  <a:lnTo>
                    <a:pt x="207" y="458"/>
                  </a:lnTo>
                  <a:lnTo>
                    <a:pt x="203" y="467"/>
                  </a:lnTo>
                  <a:lnTo>
                    <a:pt x="201" y="475"/>
                  </a:lnTo>
                  <a:lnTo>
                    <a:pt x="200" y="486"/>
                  </a:lnTo>
                  <a:lnTo>
                    <a:pt x="200" y="981"/>
                  </a:lnTo>
                  <a:lnTo>
                    <a:pt x="0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 noEditPoints="1"/>
            </p:cNvSpPr>
            <p:nvPr userDrawn="1"/>
          </p:nvSpPr>
          <p:spPr bwMode="auto">
            <a:xfrm>
              <a:off x="693" y="355"/>
              <a:ext cx="25" cy="123"/>
            </a:xfrm>
            <a:custGeom>
              <a:avLst/>
              <a:gdLst>
                <a:gd name="T0" fmla="*/ 0 w 201"/>
                <a:gd name="T1" fmla="*/ 0 h 981"/>
                <a:gd name="T2" fmla="*/ 201 w 201"/>
                <a:gd name="T3" fmla="*/ 0 h 981"/>
                <a:gd name="T4" fmla="*/ 201 w 201"/>
                <a:gd name="T5" fmla="*/ 160 h 981"/>
                <a:gd name="T6" fmla="*/ 0 w 201"/>
                <a:gd name="T7" fmla="*/ 160 h 981"/>
                <a:gd name="T8" fmla="*/ 0 w 201"/>
                <a:gd name="T9" fmla="*/ 0 h 981"/>
                <a:gd name="T10" fmla="*/ 0 w 201"/>
                <a:gd name="T11" fmla="*/ 289 h 981"/>
                <a:gd name="T12" fmla="*/ 201 w 201"/>
                <a:gd name="T13" fmla="*/ 289 h 981"/>
                <a:gd name="T14" fmla="*/ 201 w 201"/>
                <a:gd name="T15" fmla="*/ 981 h 981"/>
                <a:gd name="T16" fmla="*/ 0 w 201"/>
                <a:gd name="T17" fmla="*/ 981 h 981"/>
                <a:gd name="T18" fmla="*/ 0 w 201"/>
                <a:gd name="T19" fmla="*/ 289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981">
                  <a:moveTo>
                    <a:pt x="0" y="0"/>
                  </a:moveTo>
                  <a:lnTo>
                    <a:pt x="201" y="0"/>
                  </a:lnTo>
                  <a:lnTo>
                    <a:pt x="201" y="160"/>
                  </a:lnTo>
                  <a:lnTo>
                    <a:pt x="0" y="160"/>
                  </a:lnTo>
                  <a:lnTo>
                    <a:pt x="0" y="0"/>
                  </a:lnTo>
                  <a:close/>
                  <a:moveTo>
                    <a:pt x="0" y="289"/>
                  </a:moveTo>
                  <a:lnTo>
                    <a:pt x="201" y="289"/>
                  </a:lnTo>
                  <a:lnTo>
                    <a:pt x="201" y="981"/>
                  </a:lnTo>
                  <a:lnTo>
                    <a:pt x="0" y="981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734" y="390"/>
              <a:ext cx="62" cy="88"/>
            </a:xfrm>
            <a:custGeom>
              <a:avLst/>
              <a:gdLst>
                <a:gd name="T0" fmla="*/ 0 w 501"/>
                <a:gd name="T1" fmla="*/ 11 h 703"/>
                <a:gd name="T2" fmla="*/ 200 w 501"/>
                <a:gd name="T3" fmla="*/ 11 h 703"/>
                <a:gd name="T4" fmla="*/ 200 w 501"/>
                <a:gd name="T5" fmla="*/ 88 h 703"/>
                <a:gd name="T6" fmla="*/ 202 w 501"/>
                <a:gd name="T7" fmla="*/ 88 h 703"/>
                <a:gd name="T8" fmla="*/ 202 w 501"/>
                <a:gd name="T9" fmla="*/ 88 h 703"/>
                <a:gd name="T10" fmla="*/ 209 w 501"/>
                <a:gd name="T11" fmla="*/ 77 h 703"/>
                <a:gd name="T12" fmla="*/ 214 w 501"/>
                <a:gd name="T13" fmla="*/ 66 h 703"/>
                <a:gd name="T14" fmla="*/ 221 w 501"/>
                <a:gd name="T15" fmla="*/ 57 h 703"/>
                <a:gd name="T16" fmla="*/ 227 w 501"/>
                <a:gd name="T17" fmla="*/ 48 h 703"/>
                <a:gd name="T18" fmla="*/ 235 w 501"/>
                <a:gd name="T19" fmla="*/ 40 h 703"/>
                <a:gd name="T20" fmla="*/ 243 w 501"/>
                <a:gd name="T21" fmla="*/ 32 h 703"/>
                <a:gd name="T22" fmla="*/ 251 w 501"/>
                <a:gd name="T23" fmla="*/ 27 h 703"/>
                <a:gd name="T24" fmla="*/ 259 w 501"/>
                <a:gd name="T25" fmla="*/ 21 h 703"/>
                <a:gd name="T26" fmla="*/ 259 w 501"/>
                <a:gd name="T27" fmla="*/ 21 h 703"/>
                <a:gd name="T28" fmla="*/ 268 w 501"/>
                <a:gd name="T29" fmla="*/ 16 h 703"/>
                <a:gd name="T30" fmla="*/ 277 w 501"/>
                <a:gd name="T31" fmla="*/ 13 h 703"/>
                <a:gd name="T32" fmla="*/ 287 w 501"/>
                <a:gd name="T33" fmla="*/ 9 h 703"/>
                <a:gd name="T34" fmla="*/ 298 w 501"/>
                <a:gd name="T35" fmla="*/ 6 h 703"/>
                <a:gd name="T36" fmla="*/ 308 w 501"/>
                <a:gd name="T37" fmla="*/ 4 h 703"/>
                <a:gd name="T38" fmla="*/ 319 w 501"/>
                <a:gd name="T39" fmla="*/ 3 h 703"/>
                <a:gd name="T40" fmla="*/ 344 w 501"/>
                <a:gd name="T41" fmla="*/ 0 h 703"/>
                <a:gd name="T42" fmla="*/ 344 w 501"/>
                <a:gd name="T43" fmla="*/ 0 h 703"/>
                <a:gd name="T44" fmla="*/ 359 w 501"/>
                <a:gd name="T45" fmla="*/ 2 h 703"/>
                <a:gd name="T46" fmla="*/ 376 w 501"/>
                <a:gd name="T47" fmla="*/ 3 h 703"/>
                <a:gd name="T48" fmla="*/ 390 w 501"/>
                <a:gd name="T49" fmla="*/ 5 h 703"/>
                <a:gd name="T50" fmla="*/ 405 w 501"/>
                <a:gd name="T51" fmla="*/ 9 h 703"/>
                <a:gd name="T52" fmla="*/ 419 w 501"/>
                <a:gd name="T53" fmla="*/ 14 h 703"/>
                <a:gd name="T54" fmla="*/ 432 w 501"/>
                <a:gd name="T55" fmla="*/ 19 h 703"/>
                <a:gd name="T56" fmla="*/ 444 w 501"/>
                <a:gd name="T57" fmla="*/ 27 h 703"/>
                <a:gd name="T58" fmla="*/ 455 w 501"/>
                <a:gd name="T59" fmla="*/ 36 h 703"/>
                <a:gd name="T60" fmla="*/ 465 w 501"/>
                <a:gd name="T61" fmla="*/ 46 h 703"/>
                <a:gd name="T62" fmla="*/ 474 w 501"/>
                <a:gd name="T63" fmla="*/ 57 h 703"/>
                <a:gd name="T64" fmla="*/ 482 w 501"/>
                <a:gd name="T65" fmla="*/ 70 h 703"/>
                <a:gd name="T66" fmla="*/ 488 w 501"/>
                <a:gd name="T67" fmla="*/ 85 h 703"/>
                <a:gd name="T68" fmla="*/ 493 w 501"/>
                <a:gd name="T69" fmla="*/ 100 h 703"/>
                <a:gd name="T70" fmla="*/ 497 w 501"/>
                <a:gd name="T71" fmla="*/ 119 h 703"/>
                <a:gd name="T72" fmla="*/ 499 w 501"/>
                <a:gd name="T73" fmla="*/ 138 h 703"/>
                <a:gd name="T74" fmla="*/ 501 w 501"/>
                <a:gd name="T75" fmla="*/ 160 h 703"/>
                <a:gd name="T76" fmla="*/ 501 w 501"/>
                <a:gd name="T77" fmla="*/ 703 h 703"/>
                <a:gd name="T78" fmla="*/ 300 w 501"/>
                <a:gd name="T79" fmla="*/ 703 h 703"/>
                <a:gd name="T80" fmla="*/ 300 w 501"/>
                <a:gd name="T81" fmla="*/ 208 h 703"/>
                <a:gd name="T82" fmla="*/ 300 w 501"/>
                <a:gd name="T83" fmla="*/ 208 h 703"/>
                <a:gd name="T84" fmla="*/ 299 w 501"/>
                <a:gd name="T85" fmla="*/ 197 h 703"/>
                <a:gd name="T86" fmla="*/ 297 w 501"/>
                <a:gd name="T87" fmla="*/ 189 h 703"/>
                <a:gd name="T88" fmla="*/ 294 w 501"/>
                <a:gd name="T89" fmla="*/ 180 h 703"/>
                <a:gd name="T90" fmla="*/ 288 w 501"/>
                <a:gd name="T91" fmla="*/ 173 h 703"/>
                <a:gd name="T92" fmla="*/ 282 w 501"/>
                <a:gd name="T93" fmla="*/ 167 h 703"/>
                <a:gd name="T94" fmla="*/ 273 w 501"/>
                <a:gd name="T95" fmla="*/ 164 h 703"/>
                <a:gd name="T96" fmla="*/ 262 w 501"/>
                <a:gd name="T97" fmla="*/ 162 h 703"/>
                <a:gd name="T98" fmla="*/ 248 w 501"/>
                <a:gd name="T99" fmla="*/ 161 h 703"/>
                <a:gd name="T100" fmla="*/ 248 w 501"/>
                <a:gd name="T101" fmla="*/ 161 h 703"/>
                <a:gd name="T102" fmla="*/ 236 w 501"/>
                <a:gd name="T103" fmla="*/ 162 h 703"/>
                <a:gd name="T104" fmla="*/ 226 w 501"/>
                <a:gd name="T105" fmla="*/ 164 h 703"/>
                <a:gd name="T106" fmla="*/ 217 w 501"/>
                <a:gd name="T107" fmla="*/ 167 h 703"/>
                <a:gd name="T108" fmla="*/ 211 w 501"/>
                <a:gd name="T109" fmla="*/ 173 h 703"/>
                <a:gd name="T110" fmla="*/ 206 w 501"/>
                <a:gd name="T111" fmla="*/ 180 h 703"/>
                <a:gd name="T112" fmla="*/ 202 w 501"/>
                <a:gd name="T113" fmla="*/ 189 h 703"/>
                <a:gd name="T114" fmla="*/ 201 w 501"/>
                <a:gd name="T115" fmla="*/ 197 h 703"/>
                <a:gd name="T116" fmla="*/ 200 w 501"/>
                <a:gd name="T117" fmla="*/ 208 h 703"/>
                <a:gd name="T118" fmla="*/ 200 w 501"/>
                <a:gd name="T119" fmla="*/ 703 h 703"/>
                <a:gd name="T120" fmla="*/ 0 w 501"/>
                <a:gd name="T121" fmla="*/ 703 h 703"/>
                <a:gd name="T122" fmla="*/ 0 w 501"/>
                <a:gd name="T123" fmla="*/ 1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1" h="703">
                  <a:moveTo>
                    <a:pt x="0" y="11"/>
                  </a:moveTo>
                  <a:lnTo>
                    <a:pt x="200" y="11"/>
                  </a:lnTo>
                  <a:lnTo>
                    <a:pt x="200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9" y="77"/>
                  </a:lnTo>
                  <a:lnTo>
                    <a:pt x="214" y="66"/>
                  </a:lnTo>
                  <a:lnTo>
                    <a:pt x="221" y="57"/>
                  </a:lnTo>
                  <a:lnTo>
                    <a:pt x="227" y="48"/>
                  </a:lnTo>
                  <a:lnTo>
                    <a:pt x="235" y="40"/>
                  </a:lnTo>
                  <a:lnTo>
                    <a:pt x="243" y="32"/>
                  </a:lnTo>
                  <a:lnTo>
                    <a:pt x="251" y="27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68" y="16"/>
                  </a:lnTo>
                  <a:lnTo>
                    <a:pt x="277" y="13"/>
                  </a:lnTo>
                  <a:lnTo>
                    <a:pt x="287" y="9"/>
                  </a:lnTo>
                  <a:lnTo>
                    <a:pt x="298" y="6"/>
                  </a:lnTo>
                  <a:lnTo>
                    <a:pt x="308" y="4"/>
                  </a:lnTo>
                  <a:lnTo>
                    <a:pt x="319" y="3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59" y="2"/>
                  </a:lnTo>
                  <a:lnTo>
                    <a:pt x="376" y="3"/>
                  </a:lnTo>
                  <a:lnTo>
                    <a:pt x="390" y="5"/>
                  </a:lnTo>
                  <a:lnTo>
                    <a:pt x="405" y="9"/>
                  </a:lnTo>
                  <a:lnTo>
                    <a:pt x="419" y="14"/>
                  </a:lnTo>
                  <a:lnTo>
                    <a:pt x="432" y="19"/>
                  </a:lnTo>
                  <a:lnTo>
                    <a:pt x="444" y="27"/>
                  </a:lnTo>
                  <a:lnTo>
                    <a:pt x="455" y="36"/>
                  </a:lnTo>
                  <a:lnTo>
                    <a:pt x="465" y="46"/>
                  </a:lnTo>
                  <a:lnTo>
                    <a:pt x="474" y="57"/>
                  </a:lnTo>
                  <a:lnTo>
                    <a:pt x="482" y="70"/>
                  </a:lnTo>
                  <a:lnTo>
                    <a:pt x="488" y="85"/>
                  </a:lnTo>
                  <a:lnTo>
                    <a:pt x="493" y="100"/>
                  </a:lnTo>
                  <a:lnTo>
                    <a:pt x="497" y="119"/>
                  </a:lnTo>
                  <a:lnTo>
                    <a:pt x="499" y="138"/>
                  </a:lnTo>
                  <a:lnTo>
                    <a:pt x="501" y="160"/>
                  </a:lnTo>
                  <a:lnTo>
                    <a:pt x="501" y="703"/>
                  </a:lnTo>
                  <a:lnTo>
                    <a:pt x="300" y="703"/>
                  </a:lnTo>
                  <a:lnTo>
                    <a:pt x="300" y="208"/>
                  </a:lnTo>
                  <a:lnTo>
                    <a:pt x="300" y="208"/>
                  </a:lnTo>
                  <a:lnTo>
                    <a:pt x="299" y="197"/>
                  </a:lnTo>
                  <a:lnTo>
                    <a:pt x="297" y="189"/>
                  </a:lnTo>
                  <a:lnTo>
                    <a:pt x="294" y="180"/>
                  </a:lnTo>
                  <a:lnTo>
                    <a:pt x="288" y="173"/>
                  </a:lnTo>
                  <a:lnTo>
                    <a:pt x="282" y="167"/>
                  </a:lnTo>
                  <a:lnTo>
                    <a:pt x="273" y="164"/>
                  </a:lnTo>
                  <a:lnTo>
                    <a:pt x="262" y="162"/>
                  </a:lnTo>
                  <a:lnTo>
                    <a:pt x="248" y="161"/>
                  </a:lnTo>
                  <a:lnTo>
                    <a:pt x="248" y="161"/>
                  </a:lnTo>
                  <a:lnTo>
                    <a:pt x="236" y="162"/>
                  </a:lnTo>
                  <a:lnTo>
                    <a:pt x="226" y="164"/>
                  </a:lnTo>
                  <a:lnTo>
                    <a:pt x="217" y="167"/>
                  </a:lnTo>
                  <a:lnTo>
                    <a:pt x="211" y="173"/>
                  </a:lnTo>
                  <a:lnTo>
                    <a:pt x="206" y="180"/>
                  </a:lnTo>
                  <a:lnTo>
                    <a:pt x="202" y="189"/>
                  </a:lnTo>
                  <a:lnTo>
                    <a:pt x="201" y="197"/>
                  </a:lnTo>
                  <a:lnTo>
                    <a:pt x="200" y="208"/>
                  </a:lnTo>
                  <a:lnTo>
                    <a:pt x="200" y="703"/>
                  </a:lnTo>
                  <a:lnTo>
                    <a:pt x="0" y="70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889" y="390"/>
              <a:ext cx="60" cy="89"/>
            </a:xfrm>
            <a:custGeom>
              <a:avLst/>
              <a:gdLst>
                <a:gd name="T0" fmla="*/ 188 w 483"/>
                <a:gd name="T1" fmla="*/ 507 h 713"/>
                <a:gd name="T2" fmla="*/ 190 w 483"/>
                <a:gd name="T3" fmla="*/ 539 h 713"/>
                <a:gd name="T4" fmla="*/ 198 w 483"/>
                <a:gd name="T5" fmla="*/ 558 h 713"/>
                <a:gd name="T6" fmla="*/ 212 w 483"/>
                <a:gd name="T7" fmla="*/ 567 h 713"/>
                <a:gd name="T8" fmla="*/ 235 w 483"/>
                <a:gd name="T9" fmla="*/ 570 h 713"/>
                <a:gd name="T10" fmla="*/ 267 w 483"/>
                <a:gd name="T11" fmla="*/ 564 h 713"/>
                <a:gd name="T12" fmla="*/ 276 w 483"/>
                <a:gd name="T13" fmla="*/ 555 h 713"/>
                <a:gd name="T14" fmla="*/ 283 w 483"/>
                <a:gd name="T15" fmla="*/ 525 h 713"/>
                <a:gd name="T16" fmla="*/ 280 w 483"/>
                <a:gd name="T17" fmla="*/ 488 h 713"/>
                <a:gd name="T18" fmla="*/ 272 w 483"/>
                <a:gd name="T19" fmla="*/ 462 h 713"/>
                <a:gd name="T20" fmla="*/ 257 w 483"/>
                <a:gd name="T21" fmla="*/ 450 h 713"/>
                <a:gd name="T22" fmla="*/ 206 w 483"/>
                <a:gd name="T23" fmla="*/ 436 h 713"/>
                <a:gd name="T24" fmla="*/ 149 w 483"/>
                <a:gd name="T25" fmla="*/ 428 h 713"/>
                <a:gd name="T26" fmla="*/ 87 w 483"/>
                <a:gd name="T27" fmla="*/ 411 h 713"/>
                <a:gd name="T28" fmla="*/ 44 w 483"/>
                <a:gd name="T29" fmla="*/ 385 h 713"/>
                <a:gd name="T30" fmla="*/ 17 w 483"/>
                <a:gd name="T31" fmla="*/ 348 h 713"/>
                <a:gd name="T32" fmla="*/ 3 w 483"/>
                <a:gd name="T33" fmla="*/ 298 h 713"/>
                <a:gd name="T34" fmla="*/ 0 w 483"/>
                <a:gd name="T35" fmla="*/ 232 h 713"/>
                <a:gd name="T36" fmla="*/ 2 w 483"/>
                <a:gd name="T37" fmla="*/ 163 h 713"/>
                <a:gd name="T38" fmla="*/ 17 w 483"/>
                <a:gd name="T39" fmla="*/ 89 h 713"/>
                <a:gd name="T40" fmla="*/ 31 w 483"/>
                <a:gd name="T41" fmla="*/ 62 h 713"/>
                <a:gd name="T42" fmla="*/ 48 w 483"/>
                <a:gd name="T43" fmla="*/ 41 h 713"/>
                <a:gd name="T44" fmla="*/ 70 w 483"/>
                <a:gd name="T45" fmla="*/ 27 h 713"/>
                <a:gd name="T46" fmla="*/ 120 w 483"/>
                <a:gd name="T47" fmla="*/ 10 h 713"/>
                <a:gd name="T48" fmla="*/ 202 w 483"/>
                <a:gd name="T49" fmla="*/ 2 h 713"/>
                <a:gd name="T50" fmla="*/ 266 w 483"/>
                <a:gd name="T51" fmla="*/ 0 h 713"/>
                <a:gd name="T52" fmla="*/ 345 w 483"/>
                <a:gd name="T53" fmla="*/ 7 h 713"/>
                <a:gd name="T54" fmla="*/ 401 w 483"/>
                <a:gd name="T55" fmla="*/ 23 h 713"/>
                <a:gd name="T56" fmla="*/ 439 w 483"/>
                <a:gd name="T57" fmla="*/ 50 h 713"/>
                <a:gd name="T58" fmla="*/ 460 w 483"/>
                <a:gd name="T59" fmla="*/ 88 h 713"/>
                <a:gd name="T60" fmla="*/ 466 w 483"/>
                <a:gd name="T61" fmla="*/ 138 h 713"/>
                <a:gd name="T62" fmla="*/ 290 w 483"/>
                <a:gd name="T63" fmla="*/ 185 h 713"/>
                <a:gd name="T64" fmla="*/ 288 w 483"/>
                <a:gd name="T65" fmla="*/ 164 h 713"/>
                <a:gd name="T66" fmla="*/ 274 w 483"/>
                <a:gd name="T67" fmla="*/ 143 h 713"/>
                <a:gd name="T68" fmla="*/ 245 w 483"/>
                <a:gd name="T69" fmla="*/ 137 h 713"/>
                <a:gd name="T70" fmla="*/ 223 w 483"/>
                <a:gd name="T71" fmla="*/ 140 h 713"/>
                <a:gd name="T72" fmla="*/ 211 w 483"/>
                <a:gd name="T73" fmla="*/ 146 h 713"/>
                <a:gd name="T74" fmla="*/ 202 w 483"/>
                <a:gd name="T75" fmla="*/ 169 h 713"/>
                <a:gd name="T76" fmla="*/ 200 w 483"/>
                <a:gd name="T77" fmla="*/ 198 h 713"/>
                <a:gd name="T78" fmla="*/ 204 w 483"/>
                <a:gd name="T79" fmla="*/ 233 h 713"/>
                <a:gd name="T80" fmla="*/ 214 w 483"/>
                <a:gd name="T81" fmla="*/ 246 h 713"/>
                <a:gd name="T82" fmla="*/ 242 w 483"/>
                <a:gd name="T83" fmla="*/ 258 h 713"/>
                <a:gd name="T84" fmla="*/ 290 w 483"/>
                <a:gd name="T85" fmla="*/ 268 h 713"/>
                <a:gd name="T86" fmla="*/ 367 w 483"/>
                <a:gd name="T87" fmla="*/ 283 h 713"/>
                <a:gd name="T88" fmla="*/ 420 w 483"/>
                <a:gd name="T89" fmla="*/ 301 h 713"/>
                <a:gd name="T90" fmla="*/ 454 w 483"/>
                <a:gd name="T91" fmla="*/ 331 h 713"/>
                <a:gd name="T92" fmla="*/ 474 w 483"/>
                <a:gd name="T93" fmla="*/ 376 h 713"/>
                <a:gd name="T94" fmla="*/ 482 w 483"/>
                <a:gd name="T95" fmla="*/ 440 h 713"/>
                <a:gd name="T96" fmla="*/ 483 w 483"/>
                <a:gd name="T97" fmla="*/ 505 h 713"/>
                <a:gd name="T98" fmla="*/ 473 w 483"/>
                <a:gd name="T99" fmla="*/ 584 h 713"/>
                <a:gd name="T100" fmla="*/ 462 w 483"/>
                <a:gd name="T101" fmla="*/ 620 h 713"/>
                <a:gd name="T102" fmla="*/ 446 w 483"/>
                <a:gd name="T103" fmla="*/ 649 h 713"/>
                <a:gd name="T104" fmla="*/ 426 w 483"/>
                <a:gd name="T105" fmla="*/ 671 h 713"/>
                <a:gd name="T106" fmla="*/ 402 w 483"/>
                <a:gd name="T107" fmla="*/ 688 h 713"/>
                <a:gd name="T108" fmla="*/ 351 w 483"/>
                <a:gd name="T109" fmla="*/ 705 h 713"/>
                <a:gd name="T110" fmla="*/ 275 w 483"/>
                <a:gd name="T111" fmla="*/ 713 h 713"/>
                <a:gd name="T112" fmla="*/ 213 w 483"/>
                <a:gd name="T113" fmla="*/ 713 h 713"/>
                <a:gd name="T114" fmla="*/ 132 w 483"/>
                <a:gd name="T115" fmla="*/ 706 h 713"/>
                <a:gd name="T116" fmla="*/ 73 w 483"/>
                <a:gd name="T117" fmla="*/ 690 h 713"/>
                <a:gd name="T118" fmla="*/ 33 w 483"/>
                <a:gd name="T119" fmla="*/ 660 h 713"/>
                <a:gd name="T120" fmla="*/ 11 w 483"/>
                <a:gd name="T121" fmla="*/ 613 h 713"/>
                <a:gd name="T122" fmla="*/ 3 w 483"/>
                <a:gd name="T123" fmla="*/ 549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3" h="713">
                  <a:moveTo>
                    <a:pt x="3" y="488"/>
                  </a:moveTo>
                  <a:lnTo>
                    <a:pt x="188" y="488"/>
                  </a:lnTo>
                  <a:lnTo>
                    <a:pt x="188" y="507"/>
                  </a:lnTo>
                  <a:lnTo>
                    <a:pt x="188" y="507"/>
                  </a:lnTo>
                  <a:lnTo>
                    <a:pt x="188" y="525"/>
                  </a:lnTo>
                  <a:lnTo>
                    <a:pt x="190" y="539"/>
                  </a:lnTo>
                  <a:lnTo>
                    <a:pt x="193" y="550"/>
                  </a:lnTo>
                  <a:lnTo>
                    <a:pt x="195" y="555"/>
                  </a:lnTo>
                  <a:lnTo>
                    <a:pt x="198" y="558"/>
                  </a:lnTo>
                  <a:lnTo>
                    <a:pt x="201" y="561"/>
                  </a:lnTo>
                  <a:lnTo>
                    <a:pt x="204" y="564"/>
                  </a:lnTo>
                  <a:lnTo>
                    <a:pt x="212" y="567"/>
                  </a:lnTo>
                  <a:lnTo>
                    <a:pt x="222" y="569"/>
                  </a:lnTo>
                  <a:lnTo>
                    <a:pt x="235" y="570"/>
                  </a:lnTo>
                  <a:lnTo>
                    <a:pt x="235" y="570"/>
                  </a:lnTo>
                  <a:lnTo>
                    <a:pt x="247" y="569"/>
                  </a:lnTo>
                  <a:lnTo>
                    <a:pt x="258" y="567"/>
                  </a:lnTo>
                  <a:lnTo>
                    <a:pt x="267" y="564"/>
                  </a:lnTo>
                  <a:lnTo>
                    <a:pt x="271" y="561"/>
                  </a:lnTo>
                  <a:lnTo>
                    <a:pt x="274" y="558"/>
                  </a:lnTo>
                  <a:lnTo>
                    <a:pt x="276" y="555"/>
                  </a:lnTo>
                  <a:lnTo>
                    <a:pt x="278" y="550"/>
                  </a:lnTo>
                  <a:lnTo>
                    <a:pt x="282" y="539"/>
                  </a:lnTo>
                  <a:lnTo>
                    <a:pt x="283" y="525"/>
                  </a:lnTo>
                  <a:lnTo>
                    <a:pt x="283" y="507"/>
                  </a:lnTo>
                  <a:lnTo>
                    <a:pt x="283" y="507"/>
                  </a:lnTo>
                  <a:lnTo>
                    <a:pt x="280" y="488"/>
                  </a:lnTo>
                  <a:lnTo>
                    <a:pt x="277" y="473"/>
                  </a:lnTo>
                  <a:lnTo>
                    <a:pt x="275" y="467"/>
                  </a:lnTo>
                  <a:lnTo>
                    <a:pt x="272" y="462"/>
                  </a:lnTo>
                  <a:lnTo>
                    <a:pt x="268" y="457"/>
                  </a:lnTo>
                  <a:lnTo>
                    <a:pt x="264" y="453"/>
                  </a:lnTo>
                  <a:lnTo>
                    <a:pt x="257" y="450"/>
                  </a:lnTo>
                  <a:lnTo>
                    <a:pt x="251" y="446"/>
                  </a:lnTo>
                  <a:lnTo>
                    <a:pt x="232" y="442"/>
                  </a:lnTo>
                  <a:lnTo>
                    <a:pt x="206" y="436"/>
                  </a:lnTo>
                  <a:lnTo>
                    <a:pt x="174" y="432"/>
                  </a:lnTo>
                  <a:lnTo>
                    <a:pt x="174" y="432"/>
                  </a:lnTo>
                  <a:lnTo>
                    <a:pt x="149" y="428"/>
                  </a:lnTo>
                  <a:lnTo>
                    <a:pt x="126" y="423"/>
                  </a:lnTo>
                  <a:lnTo>
                    <a:pt x="106" y="418"/>
                  </a:lnTo>
                  <a:lnTo>
                    <a:pt x="87" y="411"/>
                  </a:lnTo>
                  <a:lnTo>
                    <a:pt x="71" y="403"/>
                  </a:lnTo>
                  <a:lnTo>
                    <a:pt x="57" y="394"/>
                  </a:lnTo>
                  <a:lnTo>
                    <a:pt x="44" y="385"/>
                  </a:lnTo>
                  <a:lnTo>
                    <a:pt x="34" y="374"/>
                  </a:lnTo>
                  <a:lnTo>
                    <a:pt x="25" y="362"/>
                  </a:lnTo>
                  <a:lnTo>
                    <a:pt x="17" y="348"/>
                  </a:lnTo>
                  <a:lnTo>
                    <a:pt x="12" y="333"/>
                  </a:lnTo>
                  <a:lnTo>
                    <a:pt x="6" y="316"/>
                  </a:lnTo>
                  <a:lnTo>
                    <a:pt x="3" y="298"/>
                  </a:lnTo>
                  <a:lnTo>
                    <a:pt x="1" y="277"/>
                  </a:lnTo>
                  <a:lnTo>
                    <a:pt x="0" y="255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195"/>
                  </a:lnTo>
                  <a:lnTo>
                    <a:pt x="2" y="163"/>
                  </a:lnTo>
                  <a:lnTo>
                    <a:pt x="5" y="135"/>
                  </a:lnTo>
                  <a:lnTo>
                    <a:pt x="11" y="111"/>
                  </a:lnTo>
                  <a:lnTo>
                    <a:pt x="17" y="89"/>
                  </a:lnTo>
                  <a:lnTo>
                    <a:pt x="21" y="80"/>
                  </a:lnTo>
                  <a:lnTo>
                    <a:pt x="25" y="70"/>
                  </a:lnTo>
                  <a:lnTo>
                    <a:pt x="31" y="62"/>
                  </a:lnTo>
                  <a:lnTo>
                    <a:pt x="36" y="55"/>
                  </a:lnTo>
                  <a:lnTo>
                    <a:pt x="42" y="48"/>
                  </a:lnTo>
                  <a:lnTo>
                    <a:pt x="48" y="41"/>
                  </a:lnTo>
                  <a:lnTo>
                    <a:pt x="55" y="36"/>
                  </a:lnTo>
                  <a:lnTo>
                    <a:pt x="63" y="31"/>
                  </a:lnTo>
                  <a:lnTo>
                    <a:pt x="70" y="27"/>
                  </a:lnTo>
                  <a:lnTo>
                    <a:pt x="79" y="23"/>
                  </a:lnTo>
                  <a:lnTo>
                    <a:pt x="98" y="16"/>
                  </a:lnTo>
                  <a:lnTo>
                    <a:pt x="120" y="10"/>
                  </a:lnTo>
                  <a:lnTo>
                    <a:pt x="144" y="6"/>
                  </a:lnTo>
                  <a:lnTo>
                    <a:pt x="172" y="4"/>
                  </a:lnTo>
                  <a:lnTo>
                    <a:pt x="202" y="2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66" y="0"/>
                  </a:lnTo>
                  <a:lnTo>
                    <a:pt x="295" y="2"/>
                  </a:lnTo>
                  <a:lnTo>
                    <a:pt x="321" y="4"/>
                  </a:lnTo>
                  <a:lnTo>
                    <a:pt x="345" y="7"/>
                  </a:lnTo>
                  <a:lnTo>
                    <a:pt x="366" y="10"/>
                  </a:lnTo>
                  <a:lnTo>
                    <a:pt x="384" y="16"/>
                  </a:lnTo>
                  <a:lnTo>
                    <a:pt x="401" y="23"/>
                  </a:lnTo>
                  <a:lnTo>
                    <a:pt x="417" y="30"/>
                  </a:lnTo>
                  <a:lnTo>
                    <a:pt x="429" y="39"/>
                  </a:lnTo>
                  <a:lnTo>
                    <a:pt x="439" y="50"/>
                  </a:lnTo>
                  <a:lnTo>
                    <a:pt x="447" y="61"/>
                  </a:lnTo>
                  <a:lnTo>
                    <a:pt x="455" y="75"/>
                  </a:lnTo>
                  <a:lnTo>
                    <a:pt x="460" y="88"/>
                  </a:lnTo>
                  <a:lnTo>
                    <a:pt x="464" y="103"/>
                  </a:lnTo>
                  <a:lnTo>
                    <a:pt x="465" y="120"/>
                  </a:lnTo>
                  <a:lnTo>
                    <a:pt x="466" y="138"/>
                  </a:lnTo>
                  <a:lnTo>
                    <a:pt x="466" y="217"/>
                  </a:lnTo>
                  <a:lnTo>
                    <a:pt x="290" y="217"/>
                  </a:lnTo>
                  <a:lnTo>
                    <a:pt x="290" y="185"/>
                  </a:lnTo>
                  <a:lnTo>
                    <a:pt x="290" y="185"/>
                  </a:lnTo>
                  <a:lnTo>
                    <a:pt x="289" y="174"/>
                  </a:lnTo>
                  <a:lnTo>
                    <a:pt x="288" y="164"/>
                  </a:lnTo>
                  <a:lnTo>
                    <a:pt x="285" y="156"/>
                  </a:lnTo>
                  <a:lnTo>
                    <a:pt x="279" y="149"/>
                  </a:lnTo>
                  <a:lnTo>
                    <a:pt x="274" y="143"/>
                  </a:lnTo>
                  <a:lnTo>
                    <a:pt x="266" y="140"/>
                  </a:lnTo>
                  <a:lnTo>
                    <a:pt x="256" y="138"/>
                  </a:lnTo>
                  <a:lnTo>
                    <a:pt x="245" y="137"/>
                  </a:lnTo>
                  <a:lnTo>
                    <a:pt x="245" y="137"/>
                  </a:lnTo>
                  <a:lnTo>
                    <a:pt x="233" y="138"/>
                  </a:lnTo>
                  <a:lnTo>
                    <a:pt x="223" y="140"/>
                  </a:lnTo>
                  <a:lnTo>
                    <a:pt x="219" y="141"/>
                  </a:lnTo>
                  <a:lnTo>
                    <a:pt x="214" y="143"/>
                  </a:lnTo>
                  <a:lnTo>
                    <a:pt x="211" y="146"/>
                  </a:lnTo>
                  <a:lnTo>
                    <a:pt x="209" y="150"/>
                  </a:lnTo>
                  <a:lnTo>
                    <a:pt x="204" y="159"/>
                  </a:lnTo>
                  <a:lnTo>
                    <a:pt x="202" y="169"/>
                  </a:lnTo>
                  <a:lnTo>
                    <a:pt x="200" y="182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200" y="214"/>
                  </a:lnTo>
                  <a:lnTo>
                    <a:pt x="202" y="227"/>
                  </a:lnTo>
                  <a:lnTo>
                    <a:pt x="204" y="233"/>
                  </a:lnTo>
                  <a:lnTo>
                    <a:pt x="206" y="237"/>
                  </a:lnTo>
                  <a:lnTo>
                    <a:pt x="210" y="242"/>
                  </a:lnTo>
                  <a:lnTo>
                    <a:pt x="214" y="246"/>
                  </a:lnTo>
                  <a:lnTo>
                    <a:pt x="219" y="249"/>
                  </a:lnTo>
                  <a:lnTo>
                    <a:pt x="225" y="253"/>
                  </a:lnTo>
                  <a:lnTo>
                    <a:pt x="242" y="258"/>
                  </a:lnTo>
                  <a:lnTo>
                    <a:pt x="263" y="263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318" y="273"/>
                  </a:lnTo>
                  <a:lnTo>
                    <a:pt x="344" y="277"/>
                  </a:lnTo>
                  <a:lnTo>
                    <a:pt x="367" y="283"/>
                  </a:lnTo>
                  <a:lnTo>
                    <a:pt x="387" y="288"/>
                  </a:lnTo>
                  <a:lnTo>
                    <a:pt x="404" y="294"/>
                  </a:lnTo>
                  <a:lnTo>
                    <a:pt x="420" y="301"/>
                  </a:lnTo>
                  <a:lnTo>
                    <a:pt x="433" y="310"/>
                  </a:lnTo>
                  <a:lnTo>
                    <a:pt x="445" y="319"/>
                  </a:lnTo>
                  <a:lnTo>
                    <a:pt x="454" y="331"/>
                  </a:lnTo>
                  <a:lnTo>
                    <a:pt x="462" y="343"/>
                  </a:lnTo>
                  <a:lnTo>
                    <a:pt x="469" y="359"/>
                  </a:lnTo>
                  <a:lnTo>
                    <a:pt x="474" y="376"/>
                  </a:lnTo>
                  <a:lnTo>
                    <a:pt x="477" y="394"/>
                  </a:lnTo>
                  <a:lnTo>
                    <a:pt x="480" y="415"/>
                  </a:lnTo>
                  <a:lnTo>
                    <a:pt x="482" y="440"/>
                  </a:lnTo>
                  <a:lnTo>
                    <a:pt x="483" y="467"/>
                  </a:lnTo>
                  <a:lnTo>
                    <a:pt x="483" y="467"/>
                  </a:lnTo>
                  <a:lnTo>
                    <a:pt x="483" y="505"/>
                  </a:lnTo>
                  <a:lnTo>
                    <a:pt x="481" y="539"/>
                  </a:lnTo>
                  <a:lnTo>
                    <a:pt x="476" y="569"/>
                  </a:lnTo>
                  <a:lnTo>
                    <a:pt x="473" y="584"/>
                  </a:lnTo>
                  <a:lnTo>
                    <a:pt x="470" y="597"/>
                  </a:lnTo>
                  <a:lnTo>
                    <a:pt x="466" y="608"/>
                  </a:lnTo>
                  <a:lnTo>
                    <a:pt x="462" y="620"/>
                  </a:lnTo>
                  <a:lnTo>
                    <a:pt x="457" y="630"/>
                  </a:lnTo>
                  <a:lnTo>
                    <a:pt x="452" y="640"/>
                  </a:lnTo>
                  <a:lnTo>
                    <a:pt x="446" y="649"/>
                  </a:lnTo>
                  <a:lnTo>
                    <a:pt x="441" y="657"/>
                  </a:lnTo>
                  <a:lnTo>
                    <a:pt x="434" y="664"/>
                  </a:lnTo>
                  <a:lnTo>
                    <a:pt x="426" y="671"/>
                  </a:lnTo>
                  <a:lnTo>
                    <a:pt x="419" y="678"/>
                  </a:lnTo>
                  <a:lnTo>
                    <a:pt x="411" y="683"/>
                  </a:lnTo>
                  <a:lnTo>
                    <a:pt x="402" y="688"/>
                  </a:lnTo>
                  <a:lnTo>
                    <a:pt x="393" y="692"/>
                  </a:lnTo>
                  <a:lnTo>
                    <a:pt x="373" y="700"/>
                  </a:lnTo>
                  <a:lnTo>
                    <a:pt x="351" y="705"/>
                  </a:lnTo>
                  <a:lnTo>
                    <a:pt x="328" y="710"/>
                  </a:lnTo>
                  <a:lnTo>
                    <a:pt x="303" y="712"/>
                  </a:lnTo>
                  <a:lnTo>
                    <a:pt x="275" y="713"/>
                  </a:lnTo>
                  <a:lnTo>
                    <a:pt x="245" y="713"/>
                  </a:lnTo>
                  <a:lnTo>
                    <a:pt x="245" y="713"/>
                  </a:lnTo>
                  <a:lnTo>
                    <a:pt x="213" y="713"/>
                  </a:lnTo>
                  <a:lnTo>
                    <a:pt x="184" y="712"/>
                  </a:lnTo>
                  <a:lnTo>
                    <a:pt x="157" y="710"/>
                  </a:lnTo>
                  <a:lnTo>
                    <a:pt x="132" y="706"/>
                  </a:lnTo>
                  <a:lnTo>
                    <a:pt x="110" y="702"/>
                  </a:lnTo>
                  <a:lnTo>
                    <a:pt x="90" y="696"/>
                  </a:lnTo>
                  <a:lnTo>
                    <a:pt x="73" y="690"/>
                  </a:lnTo>
                  <a:lnTo>
                    <a:pt x="57" y="681"/>
                  </a:lnTo>
                  <a:lnTo>
                    <a:pt x="44" y="671"/>
                  </a:lnTo>
                  <a:lnTo>
                    <a:pt x="33" y="660"/>
                  </a:lnTo>
                  <a:lnTo>
                    <a:pt x="24" y="647"/>
                  </a:lnTo>
                  <a:lnTo>
                    <a:pt x="16" y="631"/>
                  </a:lnTo>
                  <a:lnTo>
                    <a:pt x="11" y="613"/>
                  </a:lnTo>
                  <a:lnTo>
                    <a:pt x="6" y="595"/>
                  </a:lnTo>
                  <a:lnTo>
                    <a:pt x="4" y="574"/>
                  </a:lnTo>
                  <a:lnTo>
                    <a:pt x="3" y="549"/>
                  </a:lnTo>
                  <a:lnTo>
                    <a:pt x="3" y="488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613" y="205"/>
              <a:ext cx="156" cy="128"/>
            </a:xfrm>
            <a:custGeom>
              <a:avLst/>
              <a:gdLst>
                <a:gd name="T0" fmla="*/ 1249 w 1249"/>
                <a:gd name="T1" fmla="*/ 303 h 1020"/>
                <a:gd name="T2" fmla="*/ 1241 w 1249"/>
                <a:gd name="T3" fmla="*/ 207 h 1020"/>
                <a:gd name="T4" fmla="*/ 1227 w 1249"/>
                <a:gd name="T5" fmla="*/ 152 h 1020"/>
                <a:gd name="T6" fmla="*/ 1209 w 1249"/>
                <a:gd name="T7" fmla="*/ 115 h 1020"/>
                <a:gd name="T8" fmla="*/ 1187 w 1249"/>
                <a:gd name="T9" fmla="*/ 83 h 1020"/>
                <a:gd name="T10" fmla="*/ 1157 w 1249"/>
                <a:gd name="T11" fmla="*/ 55 h 1020"/>
                <a:gd name="T12" fmla="*/ 1121 w 1249"/>
                <a:gd name="T13" fmla="*/ 33 h 1020"/>
                <a:gd name="T14" fmla="*/ 1077 w 1249"/>
                <a:gd name="T15" fmla="*/ 17 h 1020"/>
                <a:gd name="T16" fmla="*/ 1025 w 1249"/>
                <a:gd name="T17" fmla="*/ 6 h 1020"/>
                <a:gd name="T18" fmla="*/ 966 w 1249"/>
                <a:gd name="T19" fmla="*/ 0 h 1020"/>
                <a:gd name="T20" fmla="*/ 0 w 1249"/>
                <a:gd name="T21" fmla="*/ 1020 h 1020"/>
                <a:gd name="T22" fmla="*/ 312 w 1249"/>
                <a:gd name="T23" fmla="*/ 501 h 1020"/>
                <a:gd name="T24" fmla="*/ 801 w 1249"/>
                <a:gd name="T25" fmla="*/ 253 h 1020"/>
                <a:gd name="T26" fmla="*/ 851 w 1249"/>
                <a:gd name="T27" fmla="*/ 256 h 1020"/>
                <a:gd name="T28" fmla="*/ 891 w 1249"/>
                <a:gd name="T29" fmla="*/ 263 h 1020"/>
                <a:gd name="T30" fmla="*/ 918 w 1249"/>
                <a:gd name="T31" fmla="*/ 280 h 1020"/>
                <a:gd name="T32" fmla="*/ 936 w 1249"/>
                <a:gd name="T33" fmla="*/ 305 h 1020"/>
                <a:gd name="T34" fmla="*/ 945 w 1249"/>
                <a:gd name="T35" fmla="*/ 344 h 1020"/>
                <a:gd name="T36" fmla="*/ 945 w 1249"/>
                <a:gd name="T37" fmla="*/ 394 h 1020"/>
                <a:gd name="T38" fmla="*/ 941 w 1249"/>
                <a:gd name="T39" fmla="*/ 432 h 1020"/>
                <a:gd name="T40" fmla="*/ 930 w 1249"/>
                <a:gd name="T41" fmla="*/ 460 h 1020"/>
                <a:gd name="T42" fmla="*/ 912 w 1249"/>
                <a:gd name="T43" fmla="*/ 481 h 1020"/>
                <a:gd name="T44" fmla="*/ 883 w 1249"/>
                <a:gd name="T45" fmla="*/ 495 h 1020"/>
                <a:gd name="T46" fmla="*/ 844 w 1249"/>
                <a:gd name="T47" fmla="*/ 501 h 1020"/>
                <a:gd name="T48" fmla="*/ 474 w 1249"/>
                <a:gd name="T49" fmla="*/ 755 h 1020"/>
                <a:gd name="T50" fmla="*/ 822 w 1249"/>
                <a:gd name="T51" fmla="*/ 756 h 1020"/>
                <a:gd name="T52" fmla="*/ 865 w 1249"/>
                <a:gd name="T53" fmla="*/ 762 h 1020"/>
                <a:gd name="T54" fmla="*/ 896 w 1249"/>
                <a:gd name="T55" fmla="*/ 779 h 1020"/>
                <a:gd name="T56" fmla="*/ 917 w 1249"/>
                <a:gd name="T57" fmla="*/ 806 h 1020"/>
                <a:gd name="T58" fmla="*/ 929 w 1249"/>
                <a:gd name="T59" fmla="*/ 844 h 1020"/>
                <a:gd name="T60" fmla="*/ 933 w 1249"/>
                <a:gd name="T61" fmla="*/ 897 h 1020"/>
                <a:gd name="T62" fmla="*/ 1244 w 1249"/>
                <a:gd name="T63" fmla="*/ 846 h 1020"/>
                <a:gd name="T64" fmla="*/ 1241 w 1249"/>
                <a:gd name="T65" fmla="*/ 790 h 1020"/>
                <a:gd name="T66" fmla="*/ 1225 w 1249"/>
                <a:gd name="T67" fmla="*/ 724 h 1020"/>
                <a:gd name="T68" fmla="*/ 1195 w 1249"/>
                <a:gd name="T69" fmla="*/ 677 h 1020"/>
                <a:gd name="T70" fmla="*/ 1155 w 1249"/>
                <a:gd name="T71" fmla="*/ 647 h 1020"/>
                <a:gd name="T72" fmla="*/ 1108 w 1249"/>
                <a:gd name="T73" fmla="*/ 628 h 1020"/>
                <a:gd name="T74" fmla="*/ 1074 w 1249"/>
                <a:gd name="T75" fmla="*/ 619 h 1020"/>
                <a:gd name="T76" fmla="*/ 1123 w 1249"/>
                <a:gd name="T77" fmla="*/ 603 h 1020"/>
                <a:gd name="T78" fmla="*/ 1178 w 1249"/>
                <a:gd name="T79" fmla="*/ 573 h 1020"/>
                <a:gd name="T80" fmla="*/ 1216 w 1249"/>
                <a:gd name="T81" fmla="*/ 531 h 1020"/>
                <a:gd name="T82" fmla="*/ 1238 w 1249"/>
                <a:gd name="T83" fmla="*/ 479 h 1020"/>
                <a:gd name="T84" fmla="*/ 1248 w 1249"/>
                <a:gd name="T85" fmla="*/ 416 h 1020"/>
                <a:gd name="T86" fmla="*/ 1249 w 1249"/>
                <a:gd name="T87" fmla="*/ 367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9" h="1020">
                  <a:moveTo>
                    <a:pt x="1249" y="367"/>
                  </a:moveTo>
                  <a:lnTo>
                    <a:pt x="1249" y="303"/>
                  </a:lnTo>
                  <a:lnTo>
                    <a:pt x="1249" y="303"/>
                  </a:lnTo>
                  <a:lnTo>
                    <a:pt x="1249" y="269"/>
                  </a:lnTo>
                  <a:lnTo>
                    <a:pt x="1246" y="237"/>
                  </a:lnTo>
                  <a:lnTo>
                    <a:pt x="1241" y="207"/>
                  </a:lnTo>
                  <a:lnTo>
                    <a:pt x="1236" y="178"/>
                  </a:lnTo>
                  <a:lnTo>
                    <a:pt x="1231" y="165"/>
                  </a:lnTo>
                  <a:lnTo>
                    <a:pt x="1227" y="152"/>
                  </a:lnTo>
                  <a:lnTo>
                    <a:pt x="1221" y="138"/>
                  </a:lnTo>
                  <a:lnTo>
                    <a:pt x="1216" y="126"/>
                  </a:lnTo>
                  <a:lnTo>
                    <a:pt x="1209" y="115"/>
                  </a:lnTo>
                  <a:lnTo>
                    <a:pt x="1202" y="104"/>
                  </a:lnTo>
                  <a:lnTo>
                    <a:pt x="1195" y="93"/>
                  </a:lnTo>
                  <a:lnTo>
                    <a:pt x="1187" y="83"/>
                  </a:lnTo>
                  <a:lnTo>
                    <a:pt x="1178" y="73"/>
                  </a:lnTo>
                  <a:lnTo>
                    <a:pt x="1168" y="64"/>
                  </a:lnTo>
                  <a:lnTo>
                    <a:pt x="1157" y="55"/>
                  </a:lnTo>
                  <a:lnTo>
                    <a:pt x="1146" y="48"/>
                  </a:lnTo>
                  <a:lnTo>
                    <a:pt x="1134" y="40"/>
                  </a:lnTo>
                  <a:lnTo>
                    <a:pt x="1121" y="33"/>
                  </a:lnTo>
                  <a:lnTo>
                    <a:pt x="1107" y="27"/>
                  </a:lnTo>
                  <a:lnTo>
                    <a:pt x="1093" y="21"/>
                  </a:lnTo>
                  <a:lnTo>
                    <a:pt x="1077" y="17"/>
                  </a:lnTo>
                  <a:lnTo>
                    <a:pt x="1061" y="12"/>
                  </a:lnTo>
                  <a:lnTo>
                    <a:pt x="1044" y="9"/>
                  </a:lnTo>
                  <a:lnTo>
                    <a:pt x="1025" y="6"/>
                  </a:lnTo>
                  <a:lnTo>
                    <a:pt x="1007" y="3"/>
                  </a:lnTo>
                  <a:lnTo>
                    <a:pt x="987" y="1"/>
                  </a:lnTo>
                  <a:lnTo>
                    <a:pt x="966" y="0"/>
                  </a:lnTo>
                  <a:lnTo>
                    <a:pt x="944" y="0"/>
                  </a:lnTo>
                  <a:lnTo>
                    <a:pt x="0" y="0"/>
                  </a:lnTo>
                  <a:lnTo>
                    <a:pt x="0" y="1020"/>
                  </a:lnTo>
                  <a:lnTo>
                    <a:pt x="312" y="1020"/>
                  </a:lnTo>
                  <a:lnTo>
                    <a:pt x="312" y="755"/>
                  </a:lnTo>
                  <a:lnTo>
                    <a:pt x="312" y="501"/>
                  </a:lnTo>
                  <a:lnTo>
                    <a:pt x="312" y="362"/>
                  </a:lnTo>
                  <a:lnTo>
                    <a:pt x="312" y="253"/>
                  </a:lnTo>
                  <a:lnTo>
                    <a:pt x="801" y="253"/>
                  </a:lnTo>
                  <a:lnTo>
                    <a:pt x="801" y="253"/>
                  </a:lnTo>
                  <a:lnTo>
                    <a:pt x="835" y="254"/>
                  </a:lnTo>
                  <a:lnTo>
                    <a:pt x="851" y="256"/>
                  </a:lnTo>
                  <a:lnTo>
                    <a:pt x="865" y="258"/>
                  </a:lnTo>
                  <a:lnTo>
                    <a:pt x="878" y="260"/>
                  </a:lnTo>
                  <a:lnTo>
                    <a:pt x="891" y="263"/>
                  </a:lnTo>
                  <a:lnTo>
                    <a:pt x="901" y="268"/>
                  </a:lnTo>
                  <a:lnTo>
                    <a:pt x="910" y="273"/>
                  </a:lnTo>
                  <a:lnTo>
                    <a:pt x="918" y="280"/>
                  </a:lnTo>
                  <a:lnTo>
                    <a:pt x="926" y="287"/>
                  </a:lnTo>
                  <a:lnTo>
                    <a:pt x="931" y="295"/>
                  </a:lnTo>
                  <a:lnTo>
                    <a:pt x="936" y="305"/>
                  </a:lnTo>
                  <a:lnTo>
                    <a:pt x="940" y="318"/>
                  </a:lnTo>
                  <a:lnTo>
                    <a:pt x="943" y="330"/>
                  </a:lnTo>
                  <a:lnTo>
                    <a:pt x="945" y="344"/>
                  </a:lnTo>
                  <a:lnTo>
                    <a:pt x="945" y="361"/>
                  </a:lnTo>
                  <a:lnTo>
                    <a:pt x="945" y="394"/>
                  </a:lnTo>
                  <a:lnTo>
                    <a:pt x="945" y="394"/>
                  </a:lnTo>
                  <a:lnTo>
                    <a:pt x="945" y="407"/>
                  </a:lnTo>
                  <a:lnTo>
                    <a:pt x="944" y="420"/>
                  </a:lnTo>
                  <a:lnTo>
                    <a:pt x="941" y="432"/>
                  </a:lnTo>
                  <a:lnTo>
                    <a:pt x="939" y="441"/>
                  </a:lnTo>
                  <a:lnTo>
                    <a:pt x="935" y="451"/>
                  </a:lnTo>
                  <a:lnTo>
                    <a:pt x="930" y="460"/>
                  </a:lnTo>
                  <a:lnTo>
                    <a:pt x="925" y="468"/>
                  </a:lnTo>
                  <a:lnTo>
                    <a:pt x="919" y="476"/>
                  </a:lnTo>
                  <a:lnTo>
                    <a:pt x="912" y="481"/>
                  </a:lnTo>
                  <a:lnTo>
                    <a:pt x="903" y="487"/>
                  </a:lnTo>
                  <a:lnTo>
                    <a:pt x="894" y="491"/>
                  </a:lnTo>
                  <a:lnTo>
                    <a:pt x="883" y="495"/>
                  </a:lnTo>
                  <a:lnTo>
                    <a:pt x="872" y="498"/>
                  </a:lnTo>
                  <a:lnTo>
                    <a:pt x="858" y="500"/>
                  </a:lnTo>
                  <a:lnTo>
                    <a:pt x="844" y="501"/>
                  </a:lnTo>
                  <a:lnTo>
                    <a:pt x="830" y="501"/>
                  </a:lnTo>
                  <a:lnTo>
                    <a:pt x="370" y="501"/>
                  </a:lnTo>
                  <a:lnTo>
                    <a:pt x="474" y="755"/>
                  </a:lnTo>
                  <a:lnTo>
                    <a:pt x="804" y="755"/>
                  </a:lnTo>
                  <a:lnTo>
                    <a:pt x="804" y="755"/>
                  </a:lnTo>
                  <a:lnTo>
                    <a:pt x="822" y="756"/>
                  </a:lnTo>
                  <a:lnTo>
                    <a:pt x="837" y="757"/>
                  </a:lnTo>
                  <a:lnTo>
                    <a:pt x="852" y="759"/>
                  </a:lnTo>
                  <a:lnTo>
                    <a:pt x="865" y="762"/>
                  </a:lnTo>
                  <a:lnTo>
                    <a:pt x="877" y="767"/>
                  </a:lnTo>
                  <a:lnTo>
                    <a:pt x="887" y="772"/>
                  </a:lnTo>
                  <a:lnTo>
                    <a:pt x="896" y="779"/>
                  </a:lnTo>
                  <a:lnTo>
                    <a:pt x="905" y="786"/>
                  </a:lnTo>
                  <a:lnTo>
                    <a:pt x="912" y="796"/>
                  </a:lnTo>
                  <a:lnTo>
                    <a:pt x="917" y="806"/>
                  </a:lnTo>
                  <a:lnTo>
                    <a:pt x="923" y="817"/>
                  </a:lnTo>
                  <a:lnTo>
                    <a:pt x="926" y="830"/>
                  </a:lnTo>
                  <a:lnTo>
                    <a:pt x="929" y="844"/>
                  </a:lnTo>
                  <a:lnTo>
                    <a:pt x="930" y="861"/>
                  </a:lnTo>
                  <a:lnTo>
                    <a:pt x="931" y="879"/>
                  </a:lnTo>
                  <a:lnTo>
                    <a:pt x="933" y="897"/>
                  </a:lnTo>
                  <a:lnTo>
                    <a:pt x="933" y="1020"/>
                  </a:lnTo>
                  <a:lnTo>
                    <a:pt x="1244" y="1020"/>
                  </a:lnTo>
                  <a:lnTo>
                    <a:pt x="1244" y="846"/>
                  </a:lnTo>
                  <a:lnTo>
                    <a:pt x="1244" y="846"/>
                  </a:lnTo>
                  <a:lnTo>
                    <a:pt x="1244" y="817"/>
                  </a:lnTo>
                  <a:lnTo>
                    <a:pt x="1241" y="790"/>
                  </a:lnTo>
                  <a:lnTo>
                    <a:pt x="1237" y="765"/>
                  </a:lnTo>
                  <a:lnTo>
                    <a:pt x="1231" y="744"/>
                  </a:lnTo>
                  <a:lnTo>
                    <a:pt x="1225" y="724"/>
                  </a:lnTo>
                  <a:lnTo>
                    <a:pt x="1216" y="706"/>
                  </a:lnTo>
                  <a:lnTo>
                    <a:pt x="1206" y="690"/>
                  </a:lnTo>
                  <a:lnTo>
                    <a:pt x="1195" y="677"/>
                  </a:lnTo>
                  <a:lnTo>
                    <a:pt x="1183" y="666"/>
                  </a:lnTo>
                  <a:lnTo>
                    <a:pt x="1169" y="656"/>
                  </a:lnTo>
                  <a:lnTo>
                    <a:pt x="1155" y="647"/>
                  </a:lnTo>
                  <a:lnTo>
                    <a:pt x="1141" y="640"/>
                  </a:lnTo>
                  <a:lnTo>
                    <a:pt x="1125" y="634"/>
                  </a:lnTo>
                  <a:lnTo>
                    <a:pt x="1108" y="628"/>
                  </a:lnTo>
                  <a:lnTo>
                    <a:pt x="1092" y="625"/>
                  </a:lnTo>
                  <a:lnTo>
                    <a:pt x="1074" y="621"/>
                  </a:lnTo>
                  <a:lnTo>
                    <a:pt x="1074" y="619"/>
                  </a:lnTo>
                  <a:lnTo>
                    <a:pt x="1074" y="619"/>
                  </a:lnTo>
                  <a:lnTo>
                    <a:pt x="1101" y="612"/>
                  </a:lnTo>
                  <a:lnTo>
                    <a:pt x="1123" y="603"/>
                  </a:lnTo>
                  <a:lnTo>
                    <a:pt x="1144" y="594"/>
                  </a:lnTo>
                  <a:lnTo>
                    <a:pt x="1163" y="584"/>
                  </a:lnTo>
                  <a:lnTo>
                    <a:pt x="1178" y="573"/>
                  </a:lnTo>
                  <a:lnTo>
                    <a:pt x="1192" y="560"/>
                  </a:lnTo>
                  <a:lnTo>
                    <a:pt x="1205" y="547"/>
                  </a:lnTo>
                  <a:lnTo>
                    <a:pt x="1216" y="531"/>
                  </a:lnTo>
                  <a:lnTo>
                    <a:pt x="1225" y="516"/>
                  </a:lnTo>
                  <a:lnTo>
                    <a:pt x="1232" y="498"/>
                  </a:lnTo>
                  <a:lnTo>
                    <a:pt x="1238" y="479"/>
                  </a:lnTo>
                  <a:lnTo>
                    <a:pt x="1242" y="459"/>
                  </a:lnTo>
                  <a:lnTo>
                    <a:pt x="1246" y="438"/>
                  </a:lnTo>
                  <a:lnTo>
                    <a:pt x="1248" y="416"/>
                  </a:lnTo>
                  <a:lnTo>
                    <a:pt x="1249" y="393"/>
                  </a:lnTo>
                  <a:lnTo>
                    <a:pt x="1249" y="367"/>
                  </a:lnTo>
                  <a:lnTo>
                    <a:pt x="1249" y="367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796" y="205"/>
              <a:ext cx="156" cy="128"/>
            </a:xfrm>
            <a:custGeom>
              <a:avLst/>
              <a:gdLst>
                <a:gd name="T0" fmla="*/ 1250 w 1250"/>
                <a:gd name="T1" fmla="*/ 303 h 1020"/>
                <a:gd name="T2" fmla="*/ 1242 w 1250"/>
                <a:gd name="T3" fmla="*/ 207 h 1020"/>
                <a:gd name="T4" fmla="*/ 1228 w 1250"/>
                <a:gd name="T5" fmla="*/ 152 h 1020"/>
                <a:gd name="T6" fmla="*/ 1210 w 1250"/>
                <a:gd name="T7" fmla="*/ 115 h 1020"/>
                <a:gd name="T8" fmla="*/ 1188 w 1250"/>
                <a:gd name="T9" fmla="*/ 83 h 1020"/>
                <a:gd name="T10" fmla="*/ 1158 w 1250"/>
                <a:gd name="T11" fmla="*/ 55 h 1020"/>
                <a:gd name="T12" fmla="*/ 1122 w 1250"/>
                <a:gd name="T13" fmla="*/ 33 h 1020"/>
                <a:gd name="T14" fmla="*/ 1079 w 1250"/>
                <a:gd name="T15" fmla="*/ 17 h 1020"/>
                <a:gd name="T16" fmla="*/ 1027 w 1250"/>
                <a:gd name="T17" fmla="*/ 6 h 1020"/>
                <a:gd name="T18" fmla="*/ 967 w 1250"/>
                <a:gd name="T19" fmla="*/ 0 h 1020"/>
                <a:gd name="T20" fmla="*/ 0 w 1250"/>
                <a:gd name="T21" fmla="*/ 1020 h 1020"/>
                <a:gd name="T22" fmla="*/ 313 w 1250"/>
                <a:gd name="T23" fmla="*/ 501 h 1020"/>
                <a:gd name="T24" fmla="*/ 802 w 1250"/>
                <a:gd name="T25" fmla="*/ 253 h 1020"/>
                <a:gd name="T26" fmla="*/ 852 w 1250"/>
                <a:gd name="T27" fmla="*/ 256 h 1020"/>
                <a:gd name="T28" fmla="*/ 891 w 1250"/>
                <a:gd name="T29" fmla="*/ 263 h 1020"/>
                <a:gd name="T30" fmla="*/ 919 w 1250"/>
                <a:gd name="T31" fmla="*/ 280 h 1020"/>
                <a:gd name="T32" fmla="*/ 937 w 1250"/>
                <a:gd name="T33" fmla="*/ 305 h 1020"/>
                <a:gd name="T34" fmla="*/ 946 w 1250"/>
                <a:gd name="T35" fmla="*/ 344 h 1020"/>
                <a:gd name="T36" fmla="*/ 946 w 1250"/>
                <a:gd name="T37" fmla="*/ 394 h 1020"/>
                <a:gd name="T38" fmla="*/ 943 w 1250"/>
                <a:gd name="T39" fmla="*/ 432 h 1020"/>
                <a:gd name="T40" fmla="*/ 931 w 1250"/>
                <a:gd name="T41" fmla="*/ 460 h 1020"/>
                <a:gd name="T42" fmla="*/ 913 w 1250"/>
                <a:gd name="T43" fmla="*/ 481 h 1020"/>
                <a:gd name="T44" fmla="*/ 884 w 1250"/>
                <a:gd name="T45" fmla="*/ 495 h 1020"/>
                <a:gd name="T46" fmla="*/ 845 w 1250"/>
                <a:gd name="T47" fmla="*/ 501 h 1020"/>
                <a:gd name="T48" fmla="*/ 475 w 1250"/>
                <a:gd name="T49" fmla="*/ 755 h 1020"/>
                <a:gd name="T50" fmla="*/ 822 w 1250"/>
                <a:gd name="T51" fmla="*/ 756 h 1020"/>
                <a:gd name="T52" fmla="*/ 866 w 1250"/>
                <a:gd name="T53" fmla="*/ 762 h 1020"/>
                <a:gd name="T54" fmla="*/ 897 w 1250"/>
                <a:gd name="T55" fmla="*/ 779 h 1020"/>
                <a:gd name="T56" fmla="*/ 918 w 1250"/>
                <a:gd name="T57" fmla="*/ 806 h 1020"/>
                <a:gd name="T58" fmla="*/ 929 w 1250"/>
                <a:gd name="T59" fmla="*/ 844 h 1020"/>
                <a:gd name="T60" fmla="*/ 934 w 1250"/>
                <a:gd name="T61" fmla="*/ 897 h 1020"/>
                <a:gd name="T62" fmla="*/ 1246 w 1250"/>
                <a:gd name="T63" fmla="*/ 846 h 1020"/>
                <a:gd name="T64" fmla="*/ 1242 w 1250"/>
                <a:gd name="T65" fmla="*/ 790 h 1020"/>
                <a:gd name="T66" fmla="*/ 1225 w 1250"/>
                <a:gd name="T67" fmla="*/ 724 h 1020"/>
                <a:gd name="T68" fmla="*/ 1196 w 1250"/>
                <a:gd name="T69" fmla="*/ 677 h 1020"/>
                <a:gd name="T70" fmla="*/ 1156 w 1250"/>
                <a:gd name="T71" fmla="*/ 647 h 1020"/>
                <a:gd name="T72" fmla="*/ 1110 w 1250"/>
                <a:gd name="T73" fmla="*/ 628 h 1020"/>
                <a:gd name="T74" fmla="*/ 1075 w 1250"/>
                <a:gd name="T75" fmla="*/ 619 h 1020"/>
                <a:gd name="T76" fmla="*/ 1124 w 1250"/>
                <a:gd name="T77" fmla="*/ 603 h 1020"/>
                <a:gd name="T78" fmla="*/ 1179 w 1250"/>
                <a:gd name="T79" fmla="*/ 573 h 1020"/>
                <a:gd name="T80" fmla="*/ 1217 w 1250"/>
                <a:gd name="T81" fmla="*/ 531 h 1020"/>
                <a:gd name="T82" fmla="*/ 1239 w 1250"/>
                <a:gd name="T83" fmla="*/ 479 h 1020"/>
                <a:gd name="T84" fmla="*/ 1249 w 1250"/>
                <a:gd name="T85" fmla="*/ 416 h 1020"/>
                <a:gd name="T86" fmla="*/ 1250 w 1250"/>
                <a:gd name="T87" fmla="*/ 367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0" h="1020">
                  <a:moveTo>
                    <a:pt x="1250" y="367"/>
                  </a:moveTo>
                  <a:lnTo>
                    <a:pt x="1250" y="303"/>
                  </a:lnTo>
                  <a:lnTo>
                    <a:pt x="1250" y="303"/>
                  </a:lnTo>
                  <a:lnTo>
                    <a:pt x="1249" y="269"/>
                  </a:lnTo>
                  <a:lnTo>
                    <a:pt x="1247" y="237"/>
                  </a:lnTo>
                  <a:lnTo>
                    <a:pt x="1242" y="207"/>
                  </a:lnTo>
                  <a:lnTo>
                    <a:pt x="1237" y="178"/>
                  </a:lnTo>
                  <a:lnTo>
                    <a:pt x="1232" y="165"/>
                  </a:lnTo>
                  <a:lnTo>
                    <a:pt x="1228" y="152"/>
                  </a:lnTo>
                  <a:lnTo>
                    <a:pt x="1222" y="138"/>
                  </a:lnTo>
                  <a:lnTo>
                    <a:pt x="1217" y="126"/>
                  </a:lnTo>
                  <a:lnTo>
                    <a:pt x="1210" y="115"/>
                  </a:lnTo>
                  <a:lnTo>
                    <a:pt x="1204" y="104"/>
                  </a:lnTo>
                  <a:lnTo>
                    <a:pt x="1196" y="93"/>
                  </a:lnTo>
                  <a:lnTo>
                    <a:pt x="1188" y="83"/>
                  </a:lnTo>
                  <a:lnTo>
                    <a:pt x="1178" y="73"/>
                  </a:lnTo>
                  <a:lnTo>
                    <a:pt x="1169" y="64"/>
                  </a:lnTo>
                  <a:lnTo>
                    <a:pt x="1158" y="55"/>
                  </a:lnTo>
                  <a:lnTo>
                    <a:pt x="1147" y="48"/>
                  </a:lnTo>
                  <a:lnTo>
                    <a:pt x="1135" y="40"/>
                  </a:lnTo>
                  <a:lnTo>
                    <a:pt x="1122" y="33"/>
                  </a:lnTo>
                  <a:lnTo>
                    <a:pt x="1108" y="27"/>
                  </a:lnTo>
                  <a:lnTo>
                    <a:pt x="1094" y="21"/>
                  </a:lnTo>
                  <a:lnTo>
                    <a:pt x="1079" y="17"/>
                  </a:lnTo>
                  <a:lnTo>
                    <a:pt x="1062" y="12"/>
                  </a:lnTo>
                  <a:lnTo>
                    <a:pt x="1045" y="9"/>
                  </a:lnTo>
                  <a:lnTo>
                    <a:pt x="1027" y="6"/>
                  </a:lnTo>
                  <a:lnTo>
                    <a:pt x="1008" y="3"/>
                  </a:lnTo>
                  <a:lnTo>
                    <a:pt x="988" y="1"/>
                  </a:lnTo>
                  <a:lnTo>
                    <a:pt x="967" y="0"/>
                  </a:lnTo>
                  <a:lnTo>
                    <a:pt x="945" y="0"/>
                  </a:lnTo>
                  <a:lnTo>
                    <a:pt x="0" y="0"/>
                  </a:lnTo>
                  <a:lnTo>
                    <a:pt x="0" y="1020"/>
                  </a:lnTo>
                  <a:lnTo>
                    <a:pt x="313" y="1020"/>
                  </a:lnTo>
                  <a:lnTo>
                    <a:pt x="313" y="755"/>
                  </a:lnTo>
                  <a:lnTo>
                    <a:pt x="313" y="501"/>
                  </a:lnTo>
                  <a:lnTo>
                    <a:pt x="313" y="362"/>
                  </a:lnTo>
                  <a:lnTo>
                    <a:pt x="313" y="253"/>
                  </a:lnTo>
                  <a:lnTo>
                    <a:pt x="802" y="253"/>
                  </a:lnTo>
                  <a:lnTo>
                    <a:pt x="802" y="253"/>
                  </a:lnTo>
                  <a:lnTo>
                    <a:pt x="836" y="254"/>
                  </a:lnTo>
                  <a:lnTo>
                    <a:pt x="852" y="256"/>
                  </a:lnTo>
                  <a:lnTo>
                    <a:pt x="866" y="258"/>
                  </a:lnTo>
                  <a:lnTo>
                    <a:pt x="879" y="260"/>
                  </a:lnTo>
                  <a:lnTo>
                    <a:pt x="891" y="263"/>
                  </a:lnTo>
                  <a:lnTo>
                    <a:pt x="902" y="268"/>
                  </a:lnTo>
                  <a:lnTo>
                    <a:pt x="910" y="273"/>
                  </a:lnTo>
                  <a:lnTo>
                    <a:pt x="919" y="280"/>
                  </a:lnTo>
                  <a:lnTo>
                    <a:pt x="926" y="287"/>
                  </a:lnTo>
                  <a:lnTo>
                    <a:pt x="933" y="295"/>
                  </a:lnTo>
                  <a:lnTo>
                    <a:pt x="937" y="305"/>
                  </a:lnTo>
                  <a:lnTo>
                    <a:pt x="941" y="318"/>
                  </a:lnTo>
                  <a:lnTo>
                    <a:pt x="944" y="330"/>
                  </a:lnTo>
                  <a:lnTo>
                    <a:pt x="946" y="344"/>
                  </a:lnTo>
                  <a:lnTo>
                    <a:pt x="946" y="361"/>
                  </a:lnTo>
                  <a:lnTo>
                    <a:pt x="946" y="394"/>
                  </a:lnTo>
                  <a:lnTo>
                    <a:pt x="946" y="394"/>
                  </a:lnTo>
                  <a:lnTo>
                    <a:pt x="946" y="407"/>
                  </a:lnTo>
                  <a:lnTo>
                    <a:pt x="945" y="420"/>
                  </a:lnTo>
                  <a:lnTo>
                    <a:pt x="943" y="432"/>
                  </a:lnTo>
                  <a:lnTo>
                    <a:pt x="939" y="441"/>
                  </a:lnTo>
                  <a:lnTo>
                    <a:pt x="936" y="451"/>
                  </a:lnTo>
                  <a:lnTo>
                    <a:pt x="931" y="460"/>
                  </a:lnTo>
                  <a:lnTo>
                    <a:pt x="926" y="468"/>
                  </a:lnTo>
                  <a:lnTo>
                    <a:pt x="919" y="476"/>
                  </a:lnTo>
                  <a:lnTo>
                    <a:pt x="913" y="481"/>
                  </a:lnTo>
                  <a:lnTo>
                    <a:pt x="904" y="487"/>
                  </a:lnTo>
                  <a:lnTo>
                    <a:pt x="895" y="491"/>
                  </a:lnTo>
                  <a:lnTo>
                    <a:pt x="884" y="495"/>
                  </a:lnTo>
                  <a:lnTo>
                    <a:pt x="873" y="498"/>
                  </a:lnTo>
                  <a:lnTo>
                    <a:pt x="860" y="500"/>
                  </a:lnTo>
                  <a:lnTo>
                    <a:pt x="845" y="501"/>
                  </a:lnTo>
                  <a:lnTo>
                    <a:pt x="831" y="501"/>
                  </a:lnTo>
                  <a:lnTo>
                    <a:pt x="371" y="501"/>
                  </a:lnTo>
                  <a:lnTo>
                    <a:pt x="475" y="755"/>
                  </a:lnTo>
                  <a:lnTo>
                    <a:pt x="805" y="755"/>
                  </a:lnTo>
                  <a:lnTo>
                    <a:pt x="805" y="755"/>
                  </a:lnTo>
                  <a:lnTo>
                    <a:pt x="822" y="756"/>
                  </a:lnTo>
                  <a:lnTo>
                    <a:pt x="839" y="757"/>
                  </a:lnTo>
                  <a:lnTo>
                    <a:pt x="853" y="759"/>
                  </a:lnTo>
                  <a:lnTo>
                    <a:pt x="866" y="762"/>
                  </a:lnTo>
                  <a:lnTo>
                    <a:pt x="877" y="767"/>
                  </a:lnTo>
                  <a:lnTo>
                    <a:pt x="888" y="772"/>
                  </a:lnTo>
                  <a:lnTo>
                    <a:pt x="897" y="779"/>
                  </a:lnTo>
                  <a:lnTo>
                    <a:pt x="906" y="786"/>
                  </a:lnTo>
                  <a:lnTo>
                    <a:pt x="913" y="796"/>
                  </a:lnTo>
                  <a:lnTo>
                    <a:pt x="918" y="806"/>
                  </a:lnTo>
                  <a:lnTo>
                    <a:pt x="923" y="817"/>
                  </a:lnTo>
                  <a:lnTo>
                    <a:pt x="927" y="830"/>
                  </a:lnTo>
                  <a:lnTo>
                    <a:pt x="929" y="844"/>
                  </a:lnTo>
                  <a:lnTo>
                    <a:pt x="931" y="861"/>
                  </a:lnTo>
                  <a:lnTo>
                    <a:pt x="933" y="879"/>
                  </a:lnTo>
                  <a:lnTo>
                    <a:pt x="934" y="897"/>
                  </a:lnTo>
                  <a:lnTo>
                    <a:pt x="934" y="1020"/>
                  </a:lnTo>
                  <a:lnTo>
                    <a:pt x="1246" y="1020"/>
                  </a:lnTo>
                  <a:lnTo>
                    <a:pt x="1246" y="846"/>
                  </a:lnTo>
                  <a:lnTo>
                    <a:pt x="1246" y="846"/>
                  </a:lnTo>
                  <a:lnTo>
                    <a:pt x="1244" y="817"/>
                  </a:lnTo>
                  <a:lnTo>
                    <a:pt x="1242" y="790"/>
                  </a:lnTo>
                  <a:lnTo>
                    <a:pt x="1238" y="765"/>
                  </a:lnTo>
                  <a:lnTo>
                    <a:pt x="1232" y="744"/>
                  </a:lnTo>
                  <a:lnTo>
                    <a:pt x="1225" y="724"/>
                  </a:lnTo>
                  <a:lnTo>
                    <a:pt x="1217" y="706"/>
                  </a:lnTo>
                  <a:lnTo>
                    <a:pt x="1207" y="690"/>
                  </a:lnTo>
                  <a:lnTo>
                    <a:pt x="1196" y="677"/>
                  </a:lnTo>
                  <a:lnTo>
                    <a:pt x="1184" y="666"/>
                  </a:lnTo>
                  <a:lnTo>
                    <a:pt x="1170" y="656"/>
                  </a:lnTo>
                  <a:lnTo>
                    <a:pt x="1156" y="647"/>
                  </a:lnTo>
                  <a:lnTo>
                    <a:pt x="1142" y="640"/>
                  </a:lnTo>
                  <a:lnTo>
                    <a:pt x="1126" y="634"/>
                  </a:lnTo>
                  <a:lnTo>
                    <a:pt x="1110" y="628"/>
                  </a:lnTo>
                  <a:lnTo>
                    <a:pt x="1093" y="625"/>
                  </a:lnTo>
                  <a:lnTo>
                    <a:pt x="1075" y="621"/>
                  </a:lnTo>
                  <a:lnTo>
                    <a:pt x="1075" y="619"/>
                  </a:lnTo>
                  <a:lnTo>
                    <a:pt x="1075" y="619"/>
                  </a:lnTo>
                  <a:lnTo>
                    <a:pt x="1101" y="612"/>
                  </a:lnTo>
                  <a:lnTo>
                    <a:pt x="1124" y="603"/>
                  </a:lnTo>
                  <a:lnTo>
                    <a:pt x="1145" y="594"/>
                  </a:lnTo>
                  <a:lnTo>
                    <a:pt x="1164" y="584"/>
                  </a:lnTo>
                  <a:lnTo>
                    <a:pt x="1179" y="573"/>
                  </a:lnTo>
                  <a:lnTo>
                    <a:pt x="1194" y="560"/>
                  </a:lnTo>
                  <a:lnTo>
                    <a:pt x="1206" y="547"/>
                  </a:lnTo>
                  <a:lnTo>
                    <a:pt x="1217" y="531"/>
                  </a:lnTo>
                  <a:lnTo>
                    <a:pt x="1226" y="516"/>
                  </a:lnTo>
                  <a:lnTo>
                    <a:pt x="1232" y="498"/>
                  </a:lnTo>
                  <a:lnTo>
                    <a:pt x="1239" y="479"/>
                  </a:lnTo>
                  <a:lnTo>
                    <a:pt x="1243" y="459"/>
                  </a:lnTo>
                  <a:lnTo>
                    <a:pt x="1247" y="438"/>
                  </a:lnTo>
                  <a:lnTo>
                    <a:pt x="1249" y="416"/>
                  </a:lnTo>
                  <a:lnTo>
                    <a:pt x="1250" y="393"/>
                  </a:lnTo>
                  <a:lnTo>
                    <a:pt x="1250" y="367"/>
                  </a:lnTo>
                  <a:lnTo>
                    <a:pt x="1250" y="367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auto">
            <a:xfrm>
              <a:off x="546" y="205"/>
              <a:ext cx="39" cy="128"/>
            </a:xfrm>
            <a:custGeom>
              <a:avLst/>
              <a:gdLst>
                <a:gd name="T0" fmla="*/ 0 w 312"/>
                <a:gd name="T1" fmla="*/ 0 h 1020"/>
                <a:gd name="T2" fmla="*/ 0 w 312"/>
                <a:gd name="T3" fmla="*/ 627 h 1020"/>
                <a:gd name="T4" fmla="*/ 161 w 312"/>
                <a:gd name="T5" fmla="*/ 1020 h 1020"/>
                <a:gd name="T6" fmla="*/ 312 w 312"/>
                <a:gd name="T7" fmla="*/ 1020 h 1020"/>
                <a:gd name="T8" fmla="*/ 312 w 312"/>
                <a:gd name="T9" fmla="*/ 0 h 1020"/>
                <a:gd name="T10" fmla="*/ 0 w 312"/>
                <a:gd name="T11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1020">
                  <a:moveTo>
                    <a:pt x="0" y="0"/>
                  </a:moveTo>
                  <a:lnTo>
                    <a:pt x="0" y="627"/>
                  </a:lnTo>
                  <a:lnTo>
                    <a:pt x="161" y="1020"/>
                  </a:lnTo>
                  <a:lnTo>
                    <a:pt x="312" y="1020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440" y="205"/>
              <a:ext cx="80" cy="128"/>
            </a:xfrm>
            <a:custGeom>
              <a:avLst/>
              <a:gdLst>
                <a:gd name="T0" fmla="*/ 451 w 637"/>
                <a:gd name="T1" fmla="*/ 501 h 1020"/>
                <a:gd name="T2" fmla="*/ 511 w 637"/>
                <a:gd name="T3" fmla="*/ 479 h 1020"/>
                <a:gd name="T4" fmla="*/ 548 w 637"/>
                <a:gd name="T5" fmla="*/ 453 h 1020"/>
                <a:gd name="T6" fmla="*/ 577 w 637"/>
                <a:gd name="T7" fmla="*/ 412 h 1020"/>
                <a:gd name="T8" fmla="*/ 594 w 637"/>
                <a:gd name="T9" fmla="*/ 352 h 1020"/>
                <a:gd name="T10" fmla="*/ 601 w 637"/>
                <a:gd name="T11" fmla="*/ 268 h 1020"/>
                <a:gd name="T12" fmla="*/ 600 w 637"/>
                <a:gd name="T13" fmla="*/ 231 h 1020"/>
                <a:gd name="T14" fmla="*/ 592 w 637"/>
                <a:gd name="T15" fmla="*/ 184 h 1020"/>
                <a:gd name="T16" fmla="*/ 579 w 637"/>
                <a:gd name="T17" fmla="*/ 142 h 1020"/>
                <a:gd name="T18" fmla="*/ 558 w 637"/>
                <a:gd name="T19" fmla="*/ 105 h 1020"/>
                <a:gd name="T20" fmla="*/ 531 w 637"/>
                <a:gd name="T21" fmla="*/ 75 h 1020"/>
                <a:gd name="T22" fmla="*/ 498 w 637"/>
                <a:gd name="T23" fmla="*/ 51 h 1020"/>
                <a:gd name="T24" fmla="*/ 457 w 637"/>
                <a:gd name="T25" fmla="*/ 32 h 1020"/>
                <a:gd name="T26" fmla="*/ 411 w 637"/>
                <a:gd name="T27" fmla="*/ 18 h 1020"/>
                <a:gd name="T28" fmla="*/ 318 w 637"/>
                <a:gd name="T29" fmla="*/ 3 h 1020"/>
                <a:gd name="T30" fmla="*/ 0 w 637"/>
                <a:gd name="T31" fmla="*/ 0 h 1020"/>
                <a:gd name="T32" fmla="*/ 197 w 637"/>
                <a:gd name="T33" fmla="*/ 245 h 1020"/>
                <a:gd name="T34" fmla="*/ 236 w 637"/>
                <a:gd name="T35" fmla="*/ 249 h 1020"/>
                <a:gd name="T36" fmla="*/ 258 w 637"/>
                <a:gd name="T37" fmla="*/ 259 h 1020"/>
                <a:gd name="T38" fmla="*/ 275 w 637"/>
                <a:gd name="T39" fmla="*/ 274 h 1020"/>
                <a:gd name="T40" fmla="*/ 285 w 637"/>
                <a:gd name="T41" fmla="*/ 295 h 1020"/>
                <a:gd name="T42" fmla="*/ 289 w 637"/>
                <a:gd name="T43" fmla="*/ 325 h 1020"/>
                <a:gd name="T44" fmla="*/ 287 w 637"/>
                <a:gd name="T45" fmla="*/ 345 h 1020"/>
                <a:gd name="T46" fmla="*/ 279 w 637"/>
                <a:gd name="T47" fmla="*/ 370 h 1020"/>
                <a:gd name="T48" fmla="*/ 265 w 637"/>
                <a:gd name="T49" fmla="*/ 386 h 1020"/>
                <a:gd name="T50" fmla="*/ 244 w 637"/>
                <a:gd name="T51" fmla="*/ 397 h 1020"/>
                <a:gd name="T52" fmla="*/ 217 w 637"/>
                <a:gd name="T53" fmla="*/ 403 h 1020"/>
                <a:gd name="T54" fmla="*/ 0 w 637"/>
                <a:gd name="T55" fmla="*/ 615 h 1020"/>
                <a:gd name="T56" fmla="*/ 228 w 637"/>
                <a:gd name="T57" fmla="*/ 616 h 1020"/>
                <a:gd name="T58" fmla="*/ 269 w 637"/>
                <a:gd name="T59" fmla="*/ 624 h 1020"/>
                <a:gd name="T60" fmla="*/ 292 w 637"/>
                <a:gd name="T61" fmla="*/ 637 h 1020"/>
                <a:gd name="T62" fmla="*/ 309 w 637"/>
                <a:gd name="T63" fmla="*/ 658 h 1020"/>
                <a:gd name="T64" fmla="*/ 317 w 637"/>
                <a:gd name="T65" fmla="*/ 688 h 1020"/>
                <a:gd name="T66" fmla="*/ 317 w 637"/>
                <a:gd name="T67" fmla="*/ 710 h 1020"/>
                <a:gd name="T68" fmla="*/ 309 w 637"/>
                <a:gd name="T69" fmla="*/ 737 h 1020"/>
                <a:gd name="T70" fmla="*/ 292 w 637"/>
                <a:gd name="T71" fmla="*/ 755 h 1020"/>
                <a:gd name="T72" fmla="*/ 269 w 637"/>
                <a:gd name="T73" fmla="*/ 767 h 1020"/>
                <a:gd name="T74" fmla="*/ 228 w 637"/>
                <a:gd name="T75" fmla="*/ 775 h 1020"/>
                <a:gd name="T76" fmla="*/ 0 w 637"/>
                <a:gd name="T77" fmla="*/ 1020 h 1020"/>
                <a:gd name="T78" fmla="*/ 360 w 637"/>
                <a:gd name="T79" fmla="*/ 1019 h 1020"/>
                <a:gd name="T80" fmla="*/ 451 w 637"/>
                <a:gd name="T81" fmla="*/ 1009 h 1020"/>
                <a:gd name="T82" fmla="*/ 516 w 637"/>
                <a:gd name="T83" fmla="*/ 988 h 1020"/>
                <a:gd name="T84" fmla="*/ 549 w 637"/>
                <a:gd name="T85" fmla="*/ 969 h 1020"/>
                <a:gd name="T86" fmla="*/ 578 w 637"/>
                <a:gd name="T87" fmla="*/ 944 h 1020"/>
                <a:gd name="T88" fmla="*/ 602 w 637"/>
                <a:gd name="T89" fmla="*/ 912 h 1020"/>
                <a:gd name="T90" fmla="*/ 620 w 637"/>
                <a:gd name="T91" fmla="*/ 872 h 1020"/>
                <a:gd name="T92" fmla="*/ 632 w 637"/>
                <a:gd name="T93" fmla="*/ 825 h 1020"/>
                <a:gd name="T94" fmla="*/ 637 w 637"/>
                <a:gd name="T95" fmla="*/ 770 h 1020"/>
                <a:gd name="T96" fmla="*/ 637 w 637"/>
                <a:gd name="T97" fmla="*/ 721 h 1020"/>
                <a:gd name="T98" fmla="*/ 628 w 637"/>
                <a:gd name="T99" fmla="*/ 650 h 1020"/>
                <a:gd name="T100" fmla="*/ 605 w 637"/>
                <a:gd name="T101" fmla="*/ 592 h 1020"/>
                <a:gd name="T102" fmla="*/ 570 w 637"/>
                <a:gd name="T103" fmla="*/ 550 h 1020"/>
                <a:gd name="T104" fmla="*/ 519 w 637"/>
                <a:gd name="T105" fmla="*/ 521 h 1020"/>
                <a:gd name="T106" fmla="*/ 451 w 637"/>
                <a:gd name="T107" fmla="*/ 506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7" h="1020">
                  <a:moveTo>
                    <a:pt x="451" y="506"/>
                  </a:moveTo>
                  <a:lnTo>
                    <a:pt x="451" y="501"/>
                  </a:lnTo>
                  <a:lnTo>
                    <a:pt x="451" y="501"/>
                  </a:lnTo>
                  <a:lnTo>
                    <a:pt x="483" y="491"/>
                  </a:lnTo>
                  <a:lnTo>
                    <a:pt x="497" y="486"/>
                  </a:lnTo>
                  <a:lnTo>
                    <a:pt x="511" y="479"/>
                  </a:lnTo>
                  <a:lnTo>
                    <a:pt x="525" y="471"/>
                  </a:lnTo>
                  <a:lnTo>
                    <a:pt x="537" y="463"/>
                  </a:lnTo>
                  <a:lnTo>
                    <a:pt x="548" y="453"/>
                  </a:lnTo>
                  <a:lnTo>
                    <a:pt x="559" y="440"/>
                  </a:lnTo>
                  <a:lnTo>
                    <a:pt x="568" y="427"/>
                  </a:lnTo>
                  <a:lnTo>
                    <a:pt x="577" y="412"/>
                  </a:lnTo>
                  <a:lnTo>
                    <a:pt x="584" y="394"/>
                  </a:lnTo>
                  <a:lnTo>
                    <a:pt x="590" y="374"/>
                  </a:lnTo>
                  <a:lnTo>
                    <a:pt x="594" y="352"/>
                  </a:lnTo>
                  <a:lnTo>
                    <a:pt x="599" y="326"/>
                  </a:lnTo>
                  <a:lnTo>
                    <a:pt x="601" y="299"/>
                  </a:lnTo>
                  <a:lnTo>
                    <a:pt x="601" y="268"/>
                  </a:lnTo>
                  <a:lnTo>
                    <a:pt x="601" y="268"/>
                  </a:lnTo>
                  <a:lnTo>
                    <a:pt x="601" y="249"/>
                  </a:lnTo>
                  <a:lnTo>
                    <a:pt x="600" y="231"/>
                  </a:lnTo>
                  <a:lnTo>
                    <a:pt x="598" y="215"/>
                  </a:lnTo>
                  <a:lnTo>
                    <a:pt x="595" y="198"/>
                  </a:lnTo>
                  <a:lnTo>
                    <a:pt x="592" y="184"/>
                  </a:lnTo>
                  <a:lnTo>
                    <a:pt x="589" y="168"/>
                  </a:lnTo>
                  <a:lnTo>
                    <a:pt x="584" y="155"/>
                  </a:lnTo>
                  <a:lnTo>
                    <a:pt x="579" y="142"/>
                  </a:lnTo>
                  <a:lnTo>
                    <a:pt x="572" y="128"/>
                  </a:lnTo>
                  <a:lnTo>
                    <a:pt x="566" y="117"/>
                  </a:lnTo>
                  <a:lnTo>
                    <a:pt x="558" y="105"/>
                  </a:lnTo>
                  <a:lnTo>
                    <a:pt x="550" y="95"/>
                  </a:lnTo>
                  <a:lnTo>
                    <a:pt x="541" y="85"/>
                  </a:lnTo>
                  <a:lnTo>
                    <a:pt x="531" y="75"/>
                  </a:lnTo>
                  <a:lnTo>
                    <a:pt x="520" y="66"/>
                  </a:lnTo>
                  <a:lnTo>
                    <a:pt x="509" y="59"/>
                  </a:lnTo>
                  <a:lnTo>
                    <a:pt x="498" y="51"/>
                  </a:lnTo>
                  <a:lnTo>
                    <a:pt x="485" y="44"/>
                  </a:lnTo>
                  <a:lnTo>
                    <a:pt x="472" y="38"/>
                  </a:lnTo>
                  <a:lnTo>
                    <a:pt x="457" y="32"/>
                  </a:lnTo>
                  <a:lnTo>
                    <a:pt x="443" y="27"/>
                  </a:lnTo>
                  <a:lnTo>
                    <a:pt x="427" y="22"/>
                  </a:lnTo>
                  <a:lnTo>
                    <a:pt x="411" y="18"/>
                  </a:lnTo>
                  <a:lnTo>
                    <a:pt x="394" y="13"/>
                  </a:lnTo>
                  <a:lnTo>
                    <a:pt x="358" y="8"/>
                  </a:lnTo>
                  <a:lnTo>
                    <a:pt x="318" y="3"/>
                  </a:lnTo>
                  <a:lnTo>
                    <a:pt x="276" y="1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197" y="245"/>
                  </a:lnTo>
                  <a:lnTo>
                    <a:pt x="197" y="245"/>
                  </a:lnTo>
                  <a:lnTo>
                    <a:pt x="217" y="246"/>
                  </a:lnTo>
                  <a:lnTo>
                    <a:pt x="227" y="248"/>
                  </a:lnTo>
                  <a:lnTo>
                    <a:pt x="236" y="249"/>
                  </a:lnTo>
                  <a:lnTo>
                    <a:pt x="244" y="252"/>
                  </a:lnTo>
                  <a:lnTo>
                    <a:pt x="251" y="254"/>
                  </a:lnTo>
                  <a:lnTo>
                    <a:pt x="258" y="259"/>
                  </a:lnTo>
                  <a:lnTo>
                    <a:pt x="265" y="263"/>
                  </a:lnTo>
                  <a:lnTo>
                    <a:pt x="270" y="268"/>
                  </a:lnTo>
                  <a:lnTo>
                    <a:pt x="275" y="274"/>
                  </a:lnTo>
                  <a:lnTo>
                    <a:pt x="279" y="280"/>
                  </a:lnTo>
                  <a:lnTo>
                    <a:pt x="282" y="288"/>
                  </a:lnTo>
                  <a:lnTo>
                    <a:pt x="285" y="295"/>
                  </a:lnTo>
                  <a:lnTo>
                    <a:pt x="287" y="305"/>
                  </a:lnTo>
                  <a:lnTo>
                    <a:pt x="288" y="314"/>
                  </a:lnTo>
                  <a:lnTo>
                    <a:pt x="289" y="325"/>
                  </a:lnTo>
                  <a:lnTo>
                    <a:pt x="289" y="325"/>
                  </a:lnTo>
                  <a:lnTo>
                    <a:pt x="288" y="335"/>
                  </a:lnTo>
                  <a:lnTo>
                    <a:pt x="287" y="345"/>
                  </a:lnTo>
                  <a:lnTo>
                    <a:pt x="285" y="354"/>
                  </a:lnTo>
                  <a:lnTo>
                    <a:pt x="282" y="362"/>
                  </a:lnTo>
                  <a:lnTo>
                    <a:pt x="279" y="370"/>
                  </a:lnTo>
                  <a:lnTo>
                    <a:pt x="275" y="376"/>
                  </a:lnTo>
                  <a:lnTo>
                    <a:pt x="270" y="382"/>
                  </a:lnTo>
                  <a:lnTo>
                    <a:pt x="265" y="386"/>
                  </a:lnTo>
                  <a:lnTo>
                    <a:pt x="258" y="391"/>
                  </a:lnTo>
                  <a:lnTo>
                    <a:pt x="251" y="395"/>
                  </a:lnTo>
                  <a:lnTo>
                    <a:pt x="244" y="397"/>
                  </a:lnTo>
                  <a:lnTo>
                    <a:pt x="236" y="401"/>
                  </a:lnTo>
                  <a:lnTo>
                    <a:pt x="227" y="402"/>
                  </a:lnTo>
                  <a:lnTo>
                    <a:pt x="217" y="403"/>
                  </a:lnTo>
                  <a:lnTo>
                    <a:pt x="197" y="404"/>
                  </a:lnTo>
                  <a:lnTo>
                    <a:pt x="0" y="404"/>
                  </a:lnTo>
                  <a:lnTo>
                    <a:pt x="0" y="615"/>
                  </a:lnTo>
                  <a:lnTo>
                    <a:pt x="204" y="615"/>
                  </a:lnTo>
                  <a:lnTo>
                    <a:pt x="204" y="615"/>
                  </a:lnTo>
                  <a:lnTo>
                    <a:pt x="228" y="616"/>
                  </a:lnTo>
                  <a:lnTo>
                    <a:pt x="250" y="620"/>
                  </a:lnTo>
                  <a:lnTo>
                    <a:pt x="260" y="622"/>
                  </a:lnTo>
                  <a:lnTo>
                    <a:pt x="269" y="624"/>
                  </a:lnTo>
                  <a:lnTo>
                    <a:pt x="278" y="627"/>
                  </a:lnTo>
                  <a:lnTo>
                    <a:pt x="286" y="632"/>
                  </a:lnTo>
                  <a:lnTo>
                    <a:pt x="292" y="637"/>
                  </a:lnTo>
                  <a:lnTo>
                    <a:pt x="299" y="643"/>
                  </a:lnTo>
                  <a:lnTo>
                    <a:pt x="305" y="650"/>
                  </a:lnTo>
                  <a:lnTo>
                    <a:pt x="309" y="658"/>
                  </a:lnTo>
                  <a:lnTo>
                    <a:pt x="312" y="667"/>
                  </a:lnTo>
                  <a:lnTo>
                    <a:pt x="315" y="677"/>
                  </a:lnTo>
                  <a:lnTo>
                    <a:pt x="317" y="688"/>
                  </a:lnTo>
                  <a:lnTo>
                    <a:pt x="317" y="700"/>
                  </a:lnTo>
                  <a:lnTo>
                    <a:pt x="317" y="700"/>
                  </a:lnTo>
                  <a:lnTo>
                    <a:pt x="317" y="710"/>
                  </a:lnTo>
                  <a:lnTo>
                    <a:pt x="315" y="720"/>
                  </a:lnTo>
                  <a:lnTo>
                    <a:pt x="312" y="729"/>
                  </a:lnTo>
                  <a:lnTo>
                    <a:pt x="309" y="737"/>
                  </a:lnTo>
                  <a:lnTo>
                    <a:pt x="305" y="744"/>
                  </a:lnTo>
                  <a:lnTo>
                    <a:pt x="299" y="750"/>
                  </a:lnTo>
                  <a:lnTo>
                    <a:pt x="292" y="755"/>
                  </a:lnTo>
                  <a:lnTo>
                    <a:pt x="286" y="760"/>
                  </a:lnTo>
                  <a:lnTo>
                    <a:pt x="278" y="763"/>
                  </a:lnTo>
                  <a:lnTo>
                    <a:pt x="269" y="767"/>
                  </a:lnTo>
                  <a:lnTo>
                    <a:pt x="260" y="769"/>
                  </a:lnTo>
                  <a:lnTo>
                    <a:pt x="250" y="771"/>
                  </a:lnTo>
                  <a:lnTo>
                    <a:pt x="228" y="775"/>
                  </a:lnTo>
                  <a:lnTo>
                    <a:pt x="204" y="775"/>
                  </a:lnTo>
                  <a:lnTo>
                    <a:pt x="0" y="775"/>
                  </a:lnTo>
                  <a:lnTo>
                    <a:pt x="0" y="1020"/>
                  </a:lnTo>
                  <a:lnTo>
                    <a:pt x="327" y="1020"/>
                  </a:lnTo>
                  <a:lnTo>
                    <a:pt x="327" y="1020"/>
                  </a:lnTo>
                  <a:lnTo>
                    <a:pt x="360" y="1019"/>
                  </a:lnTo>
                  <a:lnTo>
                    <a:pt x="391" y="1018"/>
                  </a:lnTo>
                  <a:lnTo>
                    <a:pt x="422" y="1015"/>
                  </a:lnTo>
                  <a:lnTo>
                    <a:pt x="451" y="1009"/>
                  </a:lnTo>
                  <a:lnTo>
                    <a:pt x="478" y="1002"/>
                  </a:lnTo>
                  <a:lnTo>
                    <a:pt x="504" y="994"/>
                  </a:lnTo>
                  <a:lnTo>
                    <a:pt x="516" y="988"/>
                  </a:lnTo>
                  <a:lnTo>
                    <a:pt x="528" y="983"/>
                  </a:lnTo>
                  <a:lnTo>
                    <a:pt x="539" y="976"/>
                  </a:lnTo>
                  <a:lnTo>
                    <a:pt x="549" y="969"/>
                  </a:lnTo>
                  <a:lnTo>
                    <a:pt x="560" y="962"/>
                  </a:lnTo>
                  <a:lnTo>
                    <a:pt x="569" y="953"/>
                  </a:lnTo>
                  <a:lnTo>
                    <a:pt x="578" y="944"/>
                  </a:lnTo>
                  <a:lnTo>
                    <a:pt x="587" y="934"/>
                  </a:lnTo>
                  <a:lnTo>
                    <a:pt x="594" y="923"/>
                  </a:lnTo>
                  <a:lnTo>
                    <a:pt x="602" y="912"/>
                  </a:lnTo>
                  <a:lnTo>
                    <a:pt x="609" y="900"/>
                  </a:lnTo>
                  <a:lnTo>
                    <a:pt x="614" y="886"/>
                  </a:lnTo>
                  <a:lnTo>
                    <a:pt x="620" y="872"/>
                  </a:lnTo>
                  <a:lnTo>
                    <a:pt x="624" y="858"/>
                  </a:lnTo>
                  <a:lnTo>
                    <a:pt x="629" y="842"/>
                  </a:lnTo>
                  <a:lnTo>
                    <a:pt x="632" y="825"/>
                  </a:lnTo>
                  <a:lnTo>
                    <a:pt x="634" y="808"/>
                  </a:lnTo>
                  <a:lnTo>
                    <a:pt x="636" y="789"/>
                  </a:lnTo>
                  <a:lnTo>
                    <a:pt x="637" y="770"/>
                  </a:lnTo>
                  <a:lnTo>
                    <a:pt x="637" y="749"/>
                  </a:lnTo>
                  <a:lnTo>
                    <a:pt x="637" y="749"/>
                  </a:lnTo>
                  <a:lnTo>
                    <a:pt x="637" y="721"/>
                  </a:lnTo>
                  <a:lnTo>
                    <a:pt x="635" y="696"/>
                  </a:lnTo>
                  <a:lnTo>
                    <a:pt x="632" y="672"/>
                  </a:lnTo>
                  <a:lnTo>
                    <a:pt x="628" y="650"/>
                  </a:lnTo>
                  <a:lnTo>
                    <a:pt x="622" y="628"/>
                  </a:lnTo>
                  <a:lnTo>
                    <a:pt x="614" y="610"/>
                  </a:lnTo>
                  <a:lnTo>
                    <a:pt x="605" y="592"/>
                  </a:lnTo>
                  <a:lnTo>
                    <a:pt x="595" y="576"/>
                  </a:lnTo>
                  <a:lnTo>
                    <a:pt x="583" y="562"/>
                  </a:lnTo>
                  <a:lnTo>
                    <a:pt x="570" y="550"/>
                  </a:lnTo>
                  <a:lnTo>
                    <a:pt x="555" y="539"/>
                  </a:lnTo>
                  <a:lnTo>
                    <a:pt x="538" y="529"/>
                  </a:lnTo>
                  <a:lnTo>
                    <a:pt x="519" y="521"/>
                  </a:lnTo>
                  <a:lnTo>
                    <a:pt x="498" y="515"/>
                  </a:lnTo>
                  <a:lnTo>
                    <a:pt x="475" y="509"/>
                  </a:lnTo>
                  <a:lnTo>
                    <a:pt x="451" y="506"/>
                  </a:lnTo>
                  <a:lnTo>
                    <a:pt x="451" y="506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357" y="205"/>
              <a:ext cx="84" cy="128"/>
            </a:xfrm>
            <a:custGeom>
              <a:avLst/>
              <a:gdLst>
                <a:gd name="T0" fmla="*/ 676 w 676"/>
                <a:gd name="T1" fmla="*/ 775 h 1020"/>
                <a:gd name="T2" fmla="*/ 312 w 676"/>
                <a:gd name="T3" fmla="*/ 775 h 1020"/>
                <a:gd name="T4" fmla="*/ 312 w 676"/>
                <a:gd name="T5" fmla="*/ 615 h 1020"/>
                <a:gd name="T6" fmla="*/ 676 w 676"/>
                <a:gd name="T7" fmla="*/ 615 h 1020"/>
                <a:gd name="T8" fmla="*/ 676 w 676"/>
                <a:gd name="T9" fmla="*/ 404 h 1020"/>
                <a:gd name="T10" fmla="*/ 312 w 676"/>
                <a:gd name="T11" fmla="*/ 404 h 1020"/>
                <a:gd name="T12" fmla="*/ 312 w 676"/>
                <a:gd name="T13" fmla="*/ 245 h 1020"/>
                <a:gd name="T14" fmla="*/ 676 w 676"/>
                <a:gd name="T15" fmla="*/ 245 h 1020"/>
                <a:gd name="T16" fmla="*/ 676 w 676"/>
                <a:gd name="T17" fmla="*/ 0 h 1020"/>
                <a:gd name="T18" fmla="*/ 0 w 676"/>
                <a:gd name="T19" fmla="*/ 0 h 1020"/>
                <a:gd name="T20" fmla="*/ 0 w 676"/>
                <a:gd name="T21" fmla="*/ 627 h 1020"/>
                <a:gd name="T22" fmla="*/ 161 w 676"/>
                <a:gd name="T23" fmla="*/ 1020 h 1020"/>
                <a:gd name="T24" fmla="*/ 676 w 676"/>
                <a:gd name="T25" fmla="*/ 1020 h 1020"/>
                <a:gd name="T26" fmla="*/ 676 w 676"/>
                <a:gd name="T27" fmla="*/ 77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6" h="1020">
                  <a:moveTo>
                    <a:pt x="676" y="775"/>
                  </a:moveTo>
                  <a:lnTo>
                    <a:pt x="312" y="775"/>
                  </a:lnTo>
                  <a:lnTo>
                    <a:pt x="312" y="615"/>
                  </a:lnTo>
                  <a:lnTo>
                    <a:pt x="676" y="615"/>
                  </a:lnTo>
                  <a:lnTo>
                    <a:pt x="676" y="404"/>
                  </a:lnTo>
                  <a:lnTo>
                    <a:pt x="312" y="404"/>
                  </a:lnTo>
                  <a:lnTo>
                    <a:pt x="31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0" y="0"/>
                  </a:lnTo>
                  <a:lnTo>
                    <a:pt x="0" y="627"/>
                  </a:lnTo>
                  <a:lnTo>
                    <a:pt x="161" y="1020"/>
                  </a:lnTo>
                  <a:lnTo>
                    <a:pt x="676" y="1020"/>
                  </a:lnTo>
                  <a:lnTo>
                    <a:pt x="676" y="77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463" y="390"/>
              <a:ext cx="414" cy="61"/>
            </a:xfrm>
            <a:custGeom>
              <a:avLst/>
              <a:gdLst>
                <a:gd name="T0" fmla="*/ 197 w 3307"/>
                <a:gd name="T1" fmla="*/ 2 h 486"/>
                <a:gd name="T2" fmla="*/ 132 w 3307"/>
                <a:gd name="T3" fmla="*/ 8 h 486"/>
                <a:gd name="T4" fmla="*/ 83 w 3307"/>
                <a:gd name="T5" fmla="*/ 24 h 486"/>
                <a:gd name="T6" fmla="*/ 50 w 3307"/>
                <a:gd name="T7" fmla="*/ 49 h 486"/>
                <a:gd name="T8" fmla="*/ 33 w 3307"/>
                <a:gd name="T9" fmla="*/ 88 h 486"/>
                <a:gd name="T10" fmla="*/ 30 w 3307"/>
                <a:gd name="T11" fmla="*/ 210 h 486"/>
                <a:gd name="T12" fmla="*/ 206 w 3307"/>
                <a:gd name="T13" fmla="*/ 172 h 486"/>
                <a:gd name="T14" fmla="*/ 213 w 3307"/>
                <a:gd name="T15" fmla="*/ 149 h 486"/>
                <a:gd name="T16" fmla="*/ 234 w 3307"/>
                <a:gd name="T17" fmla="*/ 139 h 486"/>
                <a:gd name="T18" fmla="*/ 254 w 3307"/>
                <a:gd name="T19" fmla="*/ 137 h 486"/>
                <a:gd name="T20" fmla="*/ 285 w 3307"/>
                <a:gd name="T21" fmla="*/ 141 h 486"/>
                <a:gd name="T22" fmla="*/ 303 w 3307"/>
                <a:gd name="T23" fmla="*/ 155 h 486"/>
                <a:gd name="T24" fmla="*/ 306 w 3307"/>
                <a:gd name="T25" fmla="*/ 324 h 486"/>
                <a:gd name="T26" fmla="*/ 275 w 3307"/>
                <a:gd name="T27" fmla="*/ 304 h 486"/>
                <a:gd name="T28" fmla="*/ 227 w 3307"/>
                <a:gd name="T29" fmla="*/ 285 h 486"/>
                <a:gd name="T30" fmla="*/ 174 w 3307"/>
                <a:gd name="T31" fmla="*/ 278 h 486"/>
                <a:gd name="T32" fmla="*/ 135 w 3307"/>
                <a:gd name="T33" fmla="*/ 280 h 486"/>
                <a:gd name="T34" fmla="*/ 85 w 3307"/>
                <a:gd name="T35" fmla="*/ 294 h 486"/>
                <a:gd name="T36" fmla="*/ 46 w 3307"/>
                <a:gd name="T37" fmla="*/ 320 h 486"/>
                <a:gd name="T38" fmla="*/ 19 w 3307"/>
                <a:gd name="T39" fmla="*/ 364 h 486"/>
                <a:gd name="T40" fmla="*/ 3 w 3307"/>
                <a:gd name="T41" fmla="*/ 430 h 486"/>
                <a:gd name="T42" fmla="*/ 208 w 3307"/>
                <a:gd name="T43" fmla="*/ 486 h 486"/>
                <a:gd name="T44" fmla="*/ 209 w 3307"/>
                <a:gd name="T45" fmla="*/ 449 h 486"/>
                <a:gd name="T46" fmla="*/ 220 w 3307"/>
                <a:gd name="T47" fmla="*/ 418 h 486"/>
                <a:gd name="T48" fmla="*/ 246 w 3307"/>
                <a:gd name="T49" fmla="*/ 406 h 486"/>
                <a:gd name="T50" fmla="*/ 270 w 3307"/>
                <a:gd name="T51" fmla="*/ 406 h 486"/>
                <a:gd name="T52" fmla="*/ 296 w 3307"/>
                <a:gd name="T53" fmla="*/ 418 h 486"/>
                <a:gd name="T54" fmla="*/ 305 w 3307"/>
                <a:gd name="T55" fmla="*/ 444 h 486"/>
                <a:gd name="T56" fmla="*/ 507 w 3307"/>
                <a:gd name="T57" fmla="*/ 486 h 486"/>
                <a:gd name="T58" fmla="*/ 505 w 3307"/>
                <a:gd name="T59" fmla="*/ 166 h 486"/>
                <a:gd name="T60" fmla="*/ 494 w 3307"/>
                <a:gd name="T61" fmla="*/ 104 h 486"/>
                <a:gd name="T62" fmla="*/ 483 w 3307"/>
                <a:gd name="T63" fmla="*/ 76 h 486"/>
                <a:gd name="T64" fmla="*/ 467 w 3307"/>
                <a:gd name="T65" fmla="*/ 52 h 486"/>
                <a:gd name="T66" fmla="*/ 446 w 3307"/>
                <a:gd name="T67" fmla="*/ 35 h 486"/>
                <a:gd name="T68" fmla="*/ 410 w 3307"/>
                <a:gd name="T69" fmla="*/ 18 h 486"/>
                <a:gd name="T70" fmla="*/ 341 w 3307"/>
                <a:gd name="T71" fmla="*/ 5 h 486"/>
                <a:gd name="T72" fmla="*/ 250 w 3307"/>
                <a:gd name="T73" fmla="*/ 0 h 486"/>
                <a:gd name="T74" fmla="*/ 3044 w 3307"/>
                <a:gd name="T75" fmla="*/ 0 h 486"/>
                <a:gd name="T76" fmla="*/ 2959 w 3307"/>
                <a:gd name="T77" fmla="*/ 5 h 486"/>
                <a:gd name="T78" fmla="*/ 2890 w 3307"/>
                <a:gd name="T79" fmla="*/ 19 h 486"/>
                <a:gd name="T80" fmla="*/ 2846 w 3307"/>
                <a:gd name="T81" fmla="*/ 42 h 486"/>
                <a:gd name="T82" fmla="*/ 2824 w 3307"/>
                <a:gd name="T83" fmla="*/ 61 h 486"/>
                <a:gd name="T84" fmla="*/ 2806 w 3307"/>
                <a:gd name="T85" fmla="*/ 86 h 486"/>
                <a:gd name="T86" fmla="*/ 2794 w 3307"/>
                <a:gd name="T87" fmla="*/ 117 h 486"/>
                <a:gd name="T88" fmla="*/ 2780 w 3307"/>
                <a:gd name="T89" fmla="*/ 194 h 486"/>
                <a:gd name="T90" fmla="*/ 2987 w 3307"/>
                <a:gd name="T91" fmla="*/ 177 h 486"/>
                <a:gd name="T92" fmla="*/ 2993 w 3307"/>
                <a:gd name="T93" fmla="*/ 152 h 486"/>
                <a:gd name="T94" fmla="*/ 3015 w 3307"/>
                <a:gd name="T95" fmla="*/ 139 h 486"/>
                <a:gd name="T96" fmla="*/ 3044 w 3307"/>
                <a:gd name="T97" fmla="*/ 137 h 486"/>
                <a:gd name="T98" fmla="*/ 3081 w 3307"/>
                <a:gd name="T99" fmla="*/ 142 h 486"/>
                <a:gd name="T100" fmla="*/ 3097 w 3307"/>
                <a:gd name="T101" fmla="*/ 159 h 486"/>
                <a:gd name="T102" fmla="*/ 3099 w 3307"/>
                <a:gd name="T103" fmla="*/ 194 h 486"/>
                <a:gd name="T104" fmla="*/ 3307 w 3307"/>
                <a:gd name="T105" fmla="*/ 192 h 486"/>
                <a:gd name="T106" fmla="*/ 3302 w 3307"/>
                <a:gd name="T107" fmla="*/ 134 h 486"/>
                <a:gd name="T108" fmla="*/ 3282 w 3307"/>
                <a:gd name="T109" fmla="*/ 83 h 486"/>
                <a:gd name="T110" fmla="*/ 3257 w 3307"/>
                <a:gd name="T111" fmla="*/ 56 h 486"/>
                <a:gd name="T112" fmla="*/ 3233 w 3307"/>
                <a:gd name="T113" fmla="*/ 38 h 486"/>
                <a:gd name="T114" fmla="*/ 3178 w 3307"/>
                <a:gd name="T115" fmla="*/ 16 h 486"/>
                <a:gd name="T116" fmla="*/ 3083 w 3307"/>
                <a:gd name="T117" fmla="*/ 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07" h="486">
                  <a:moveTo>
                    <a:pt x="250" y="0"/>
                  </a:moveTo>
                  <a:lnTo>
                    <a:pt x="250" y="0"/>
                  </a:lnTo>
                  <a:lnTo>
                    <a:pt x="197" y="2"/>
                  </a:lnTo>
                  <a:lnTo>
                    <a:pt x="173" y="4"/>
                  </a:lnTo>
                  <a:lnTo>
                    <a:pt x="152" y="6"/>
                  </a:lnTo>
                  <a:lnTo>
                    <a:pt x="132" y="8"/>
                  </a:lnTo>
                  <a:lnTo>
                    <a:pt x="113" y="13"/>
                  </a:lnTo>
                  <a:lnTo>
                    <a:pt x="97" y="18"/>
                  </a:lnTo>
                  <a:lnTo>
                    <a:pt x="83" y="24"/>
                  </a:lnTo>
                  <a:lnTo>
                    <a:pt x="70" y="31"/>
                  </a:lnTo>
                  <a:lnTo>
                    <a:pt x="59" y="39"/>
                  </a:lnTo>
                  <a:lnTo>
                    <a:pt x="50" y="49"/>
                  </a:lnTo>
                  <a:lnTo>
                    <a:pt x="42" y="61"/>
                  </a:lnTo>
                  <a:lnTo>
                    <a:pt x="37" y="73"/>
                  </a:lnTo>
                  <a:lnTo>
                    <a:pt x="33" y="88"/>
                  </a:lnTo>
                  <a:lnTo>
                    <a:pt x="30" y="104"/>
                  </a:lnTo>
                  <a:lnTo>
                    <a:pt x="30" y="123"/>
                  </a:lnTo>
                  <a:lnTo>
                    <a:pt x="30" y="210"/>
                  </a:lnTo>
                  <a:lnTo>
                    <a:pt x="206" y="210"/>
                  </a:lnTo>
                  <a:lnTo>
                    <a:pt x="206" y="172"/>
                  </a:lnTo>
                  <a:lnTo>
                    <a:pt x="206" y="172"/>
                  </a:lnTo>
                  <a:lnTo>
                    <a:pt x="207" y="163"/>
                  </a:lnTo>
                  <a:lnTo>
                    <a:pt x="209" y="155"/>
                  </a:lnTo>
                  <a:lnTo>
                    <a:pt x="213" y="149"/>
                  </a:lnTo>
                  <a:lnTo>
                    <a:pt x="219" y="144"/>
                  </a:lnTo>
                  <a:lnTo>
                    <a:pt x="226" y="141"/>
                  </a:lnTo>
                  <a:lnTo>
                    <a:pt x="234" y="139"/>
                  </a:lnTo>
                  <a:lnTo>
                    <a:pt x="243" y="137"/>
                  </a:lnTo>
                  <a:lnTo>
                    <a:pt x="254" y="137"/>
                  </a:lnTo>
                  <a:lnTo>
                    <a:pt x="254" y="137"/>
                  </a:lnTo>
                  <a:lnTo>
                    <a:pt x="267" y="137"/>
                  </a:lnTo>
                  <a:lnTo>
                    <a:pt x="277" y="139"/>
                  </a:lnTo>
                  <a:lnTo>
                    <a:pt x="285" y="141"/>
                  </a:lnTo>
                  <a:lnTo>
                    <a:pt x="293" y="144"/>
                  </a:lnTo>
                  <a:lnTo>
                    <a:pt x="299" y="150"/>
                  </a:lnTo>
                  <a:lnTo>
                    <a:pt x="303" y="155"/>
                  </a:lnTo>
                  <a:lnTo>
                    <a:pt x="305" y="162"/>
                  </a:lnTo>
                  <a:lnTo>
                    <a:pt x="306" y="170"/>
                  </a:lnTo>
                  <a:lnTo>
                    <a:pt x="306" y="324"/>
                  </a:lnTo>
                  <a:lnTo>
                    <a:pt x="306" y="324"/>
                  </a:lnTo>
                  <a:lnTo>
                    <a:pt x="291" y="312"/>
                  </a:lnTo>
                  <a:lnTo>
                    <a:pt x="275" y="304"/>
                  </a:lnTo>
                  <a:lnTo>
                    <a:pt x="260" y="296"/>
                  </a:lnTo>
                  <a:lnTo>
                    <a:pt x="243" y="289"/>
                  </a:lnTo>
                  <a:lnTo>
                    <a:pt x="227" y="285"/>
                  </a:lnTo>
                  <a:lnTo>
                    <a:pt x="209" y="281"/>
                  </a:lnTo>
                  <a:lnTo>
                    <a:pt x="191" y="279"/>
                  </a:lnTo>
                  <a:lnTo>
                    <a:pt x="174" y="278"/>
                  </a:lnTo>
                  <a:lnTo>
                    <a:pt x="174" y="278"/>
                  </a:lnTo>
                  <a:lnTo>
                    <a:pt x="154" y="279"/>
                  </a:lnTo>
                  <a:lnTo>
                    <a:pt x="135" y="280"/>
                  </a:lnTo>
                  <a:lnTo>
                    <a:pt x="117" y="284"/>
                  </a:lnTo>
                  <a:lnTo>
                    <a:pt x="101" y="288"/>
                  </a:lnTo>
                  <a:lnTo>
                    <a:pt x="85" y="294"/>
                  </a:lnTo>
                  <a:lnTo>
                    <a:pt x="71" y="300"/>
                  </a:lnTo>
                  <a:lnTo>
                    <a:pt x="58" y="309"/>
                  </a:lnTo>
                  <a:lnTo>
                    <a:pt x="46" y="320"/>
                  </a:lnTo>
                  <a:lnTo>
                    <a:pt x="35" y="332"/>
                  </a:lnTo>
                  <a:lnTo>
                    <a:pt x="27" y="348"/>
                  </a:lnTo>
                  <a:lnTo>
                    <a:pt x="19" y="364"/>
                  </a:lnTo>
                  <a:lnTo>
                    <a:pt x="12" y="383"/>
                  </a:lnTo>
                  <a:lnTo>
                    <a:pt x="7" y="405"/>
                  </a:lnTo>
                  <a:lnTo>
                    <a:pt x="3" y="430"/>
                  </a:lnTo>
                  <a:lnTo>
                    <a:pt x="1" y="456"/>
                  </a:lnTo>
                  <a:lnTo>
                    <a:pt x="0" y="486"/>
                  </a:lnTo>
                  <a:lnTo>
                    <a:pt x="208" y="486"/>
                  </a:lnTo>
                  <a:lnTo>
                    <a:pt x="208" y="464"/>
                  </a:lnTo>
                  <a:lnTo>
                    <a:pt x="208" y="464"/>
                  </a:lnTo>
                  <a:lnTo>
                    <a:pt x="209" y="449"/>
                  </a:lnTo>
                  <a:lnTo>
                    <a:pt x="211" y="435"/>
                  </a:lnTo>
                  <a:lnTo>
                    <a:pt x="216" y="425"/>
                  </a:lnTo>
                  <a:lnTo>
                    <a:pt x="220" y="418"/>
                  </a:lnTo>
                  <a:lnTo>
                    <a:pt x="228" y="412"/>
                  </a:lnTo>
                  <a:lnTo>
                    <a:pt x="236" y="409"/>
                  </a:lnTo>
                  <a:lnTo>
                    <a:pt x="246" y="406"/>
                  </a:lnTo>
                  <a:lnTo>
                    <a:pt x="257" y="405"/>
                  </a:lnTo>
                  <a:lnTo>
                    <a:pt x="257" y="405"/>
                  </a:lnTo>
                  <a:lnTo>
                    <a:pt x="270" y="406"/>
                  </a:lnTo>
                  <a:lnTo>
                    <a:pt x="281" y="409"/>
                  </a:lnTo>
                  <a:lnTo>
                    <a:pt x="290" y="412"/>
                  </a:lnTo>
                  <a:lnTo>
                    <a:pt x="296" y="418"/>
                  </a:lnTo>
                  <a:lnTo>
                    <a:pt x="301" y="424"/>
                  </a:lnTo>
                  <a:lnTo>
                    <a:pt x="304" y="433"/>
                  </a:lnTo>
                  <a:lnTo>
                    <a:pt x="305" y="444"/>
                  </a:lnTo>
                  <a:lnTo>
                    <a:pt x="306" y="456"/>
                  </a:lnTo>
                  <a:lnTo>
                    <a:pt x="306" y="486"/>
                  </a:lnTo>
                  <a:lnTo>
                    <a:pt x="507" y="486"/>
                  </a:lnTo>
                  <a:lnTo>
                    <a:pt x="507" y="196"/>
                  </a:lnTo>
                  <a:lnTo>
                    <a:pt x="507" y="196"/>
                  </a:lnTo>
                  <a:lnTo>
                    <a:pt x="505" y="166"/>
                  </a:lnTo>
                  <a:lnTo>
                    <a:pt x="502" y="139"/>
                  </a:lnTo>
                  <a:lnTo>
                    <a:pt x="498" y="115"/>
                  </a:lnTo>
                  <a:lnTo>
                    <a:pt x="494" y="104"/>
                  </a:lnTo>
                  <a:lnTo>
                    <a:pt x="491" y="94"/>
                  </a:lnTo>
                  <a:lnTo>
                    <a:pt x="488" y="85"/>
                  </a:lnTo>
                  <a:lnTo>
                    <a:pt x="483" y="76"/>
                  </a:lnTo>
                  <a:lnTo>
                    <a:pt x="478" y="68"/>
                  </a:lnTo>
                  <a:lnTo>
                    <a:pt x="472" y="60"/>
                  </a:lnTo>
                  <a:lnTo>
                    <a:pt x="467" y="52"/>
                  </a:lnTo>
                  <a:lnTo>
                    <a:pt x="460" y="46"/>
                  </a:lnTo>
                  <a:lnTo>
                    <a:pt x="452" y="40"/>
                  </a:lnTo>
                  <a:lnTo>
                    <a:pt x="446" y="35"/>
                  </a:lnTo>
                  <a:lnTo>
                    <a:pt x="437" y="30"/>
                  </a:lnTo>
                  <a:lnTo>
                    <a:pt x="429" y="26"/>
                  </a:lnTo>
                  <a:lnTo>
                    <a:pt x="410" y="18"/>
                  </a:lnTo>
                  <a:lnTo>
                    <a:pt x="389" y="11"/>
                  </a:lnTo>
                  <a:lnTo>
                    <a:pt x="366" y="7"/>
                  </a:lnTo>
                  <a:lnTo>
                    <a:pt x="341" y="5"/>
                  </a:lnTo>
                  <a:lnTo>
                    <a:pt x="313" y="3"/>
                  </a:lnTo>
                  <a:lnTo>
                    <a:pt x="283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3044" y="0"/>
                  </a:moveTo>
                  <a:lnTo>
                    <a:pt x="3044" y="0"/>
                  </a:lnTo>
                  <a:lnTo>
                    <a:pt x="3014" y="2"/>
                  </a:lnTo>
                  <a:lnTo>
                    <a:pt x="2985" y="3"/>
                  </a:lnTo>
                  <a:lnTo>
                    <a:pt x="2959" y="5"/>
                  </a:lnTo>
                  <a:lnTo>
                    <a:pt x="2934" y="8"/>
                  </a:lnTo>
                  <a:lnTo>
                    <a:pt x="2911" y="13"/>
                  </a:lnTo>
                  <a:lnTo>
                    <a:pt x="2890" y="19"/>
                  </a:lnTo>
                  <a:lnTo>
                    <a:pt x="2871" y="27"/>
                  </a:lnTo>
                  <a:lnTo>
                    <a:pt x="2854" y="37"/>
                  </a:lnTo>
                  <a:lnTo>
                    <a:pt x="2846" y="42"/>
                  </a:lnTo>
                  <a:lnTo>
                    <a:pt x="2838" y="48"/>
                  </a:lnTo>
                  <a:lnTo>
                    <a:pt x="2830" y="55"/>
                  </a:lnTo>
                  <a:lnTo>
                    <a:pt x="2824" y="61"/>
                  </a:lnTo>
                  <a:lnTo>
                    <a:pt x="2817" y="69"/>
                  </a:lnTo>
                  <a:lnTo>
                    <a:pt x="2812" y="78"/>
                  </a:lnTo>
                  <a:lnTo>
                    <a:pt x="2806" y="86"/>
                  </a:lnTo>
                  <a:lnTo>
                    <a:pt x="2802" y="96"/>
                  </a:lnTo>
                  <a:lnTo>
                    <a:pt x="2797" y="106"/>
                  </a:lnTo>
                  <a:lnTo>
                    <a:pt x="2794" y="117"/>
                  </a:lnTo>
                  <a:lnTo>
                    <a:pt x="2787" y="140"/>
                  </a:lnTo>
                  <a:lnTo>
                    <a:pt x="2783" y="165"/>
                  </a:lnTo>
                  <a:lnTo>
                    <a:pt x="2780" y="194"/>
                  </a:lnTo>
                  <a:lnTo>
                    <a:pt x="2987" y="194"/>
                  </a:lnTo>
                  <a:lnTo>
                    <a:pt x="2987" y="177"/>
                  </a:lnTo>
                  <a:lnTo>
                    <a:pt x="2987" y="177"/>
                  </a:lnTo>
                  <a:lnTo>
                    <a:pt x="2989" y="167"/>
                  </a:lnTo>
                  <a:lnTo>
                    <a:pt x="2990" y="159"/>
                  </a:lnTo>
                  <a:lnTo>
                    <a:pt x="2993" y="152"/>
                  </a:lnTo>
                  <a:lnTo>
                    <a:pt x="2999" y="146"/>
                  </a:lnTo>
                  <a:lnTo>
                    <a:pt x="3005" y="142"/>
                  </a:lnTo>
                  <a:lnTo>
                    <a:pt x="3015" y="139"/>
                  </a:lnTo>
                  <a:lnTo>
                    <a:pt x="3027" y="137"/>
                  </a:lnTo>
                  <a:lnTo>
                    <a:pt x="3044" y="137"/>
                  </a:lnTo>
                  <a:lnTo>
                    <a:pt x="3044" y="137"/>
                  </a:lnTo>
                  <a:lnTo>
                    <a:pt x="3059" y="137"/>
                  </a:lnTo>
                  <a:lnTo>
                    <a:pt x="3072" y="139"/>
                  </a:lnTo>
                  <a:lnTo>
                    <a:pt x="3081" y="142"/>
                  </a:lnTo>
                  <a:lnTo>
                    <a:pt x="3088" y="146"/>
                  </a:lnTo>
                  <a:lnTo>
                    <a:pt x="3094" y="152"/>
                  </a:lnTo>
                  <a:lnTo>
                    <a:pt x="3097" y="159"/>
                  </a:lnTo>
                  <a:lnTo>
                    <a:pt x="3098" y="167"/>
                  </a:lnTo>
                  <a:lnTo>
                    <a:pt x="3099" y="177"/>
                  </a:lnTo>
                  <a:lnTo>
                    <a:pt x="3099" y="194"/>
                  </a:lnTo>
                  <a:lnTo>
                    <a:pt x="3307" y="194"/>
                  </a:lnTo>
                  <a:lnTo>
                    <a:pt x="3307" y="192"/>
                  </a:lnTo>
                  <a:lnTo>
                    <a:pt x="3307" y="192"/>
                  </a:lnTo>
                  <a:lnTo>
                    <a:pt x="3307" y="172"/>
                  </a:lnTo>
                  <a:lnTo>
                    <a:pt x="3305" y="152"/>
                  </a:lnTo>
                  <a:lnTo>
                    <a:pt x="3302" y="134"/>
                  </a:lnTo>
                  <a:lnTo>
                    <a:pt x="3297" y="117"/>
                  </a:lnTo>
                  <a:lnTo>
                    <a:pt x="3291" y="100"/>
                  </a:lnTo>
                  <a:lnTo>
                    <a:pt x="3282" y="83"/>
                  </a:lnTo>
                  <a:lnTo>
                    <a:pt x="3271" y="69"/>
                  </a:lnTo>
                  <a:lnTo>
                    <a:pt x="3265" y="62"/>
                  </a:lnTo>
                  <a:lnTo>
                    <a:pt x="3257" y="56"/>
                  </a:lnTo>
                  <a:lnTo>
                    <a:pt x="3250" y="49"/>
                  </a:lnTo>
                  <a:lnTo>
                    <a:pt x="3242" y="44"/>
                  </a:lnTo>
                  <a:lnTo>
                    <a:pt x="3233" y="38"/>
                  </a:lnTo>
                  <a:lnTo>
                    <a:pt x="3223" y="32"/>
                  </a:lnTo>
                  <a:lnTo>
                    <a:pt x="3202" y="24"/>
                  </a:lnTo>
                  <a:lnTo>
                    <a:pt x="3178" y="16"/>
                  </a:lnTo>
                  <a:lnTo>
                    <a:pt x="3149" y="9"/>
                  </a:lnTo>
                  <a:lnTo>
                    <a:pt x="3118" y="5"/>
                  </a:lnTo>
                  <a:lnTo>
                    <a:pt x="3083" y="2"/>
                  </a:lnTo>
                  <a:lnTo>
                    <a:pt x="3044" y="0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3" y="413"/>
              <a:ext cx="414" cy="66"/>
            </a:xfrm>
            <a:custGeom>
              <a:avLst/>
              <a:gdLst>
                <a:gd name="T0" fmla="*/ 305 w 3307"/>
                <a:gd name="T1" fmla="*/ 333 h 524"/>
                <a:gd name="T2" fmla="*/ 298 w 3307"/>
                <a:gd name="T3" fmla="*/ 358 h 524"/>
                <a:gd name="T4" fmla="*/ 271 w 3307"/>
                <a:gd name="T5" fmla="*/ 371 h 524"/>
                <a:gd name="T6" fmla="*/ 244 w 3307"/>
                <a:gd name="T7" fmla="*/ 372 h 524"/>
                <a:gd name="T8" fmla="*/ 222 w 3307"/>
                <a:gd name="T9" fmla="*/ 364 h 524"/>
                <a:gd name="T10" fmla="*/ 211 w 3307"/>
                <a:gd name="T11" fmla="*/ 343 h 524"/>
                <a:gd name="T12" fmla="*/ 208 w 3307"/>
                <a:gd name="T13" fmla="*/ 292 h 524"/>
                <a:gd name="T14" fmla="*/ 0 w 3307"/>
                <a:gd name="T15" fmla="*/ 300 h 524"/>
                <a:gd name="T16" fmla="*/ 1 w 3307"/>
                <a:gd name="T17" fmla="*/ 351 h 524"/>
                <a:gd name="T18" fmla="*/ 11 w 3307"/>
                <a:gd name="T19" fmla="*/ 416 h 524"/>
                <a:gd name="T20" fmla="*/ 31 w 3307"/>
                <a:gd name="T21" fmla="*/ 466 h 524"/>
                <a:gd name="T22" fmla="*/ 66 w 3307"/>
                <a:gd name="T23" fmla="*/ 501 h 524"/>
                <a:gd name="T24" fmla="*/ 119 w 3307"/>
                <a:gd name="T25" fmla="*/ 521 h 524"/>
                <a:gd name="T26" fmla="*/ 166 w 3307"/>
                <a:gd name="T27" fmla="*/ 524 h 524"/>
                <a:gd name="T28" fmla="*/ 234 w 3307"/>
                <a:gd name="T29" fmla="*/ 518 h 524"/>
                <a:gd name="T30" fmla="*/ 259 w 3307"/>
                <a:gd name="T31" fmla="*/ 507 h 524"/>
                <a:gd name="T32" fmla="*/ 281 w 3307"/>
                <a:gd name="T33" fmla="*/ 491 h 524"/>
                <a:gd name="T34" fmla="*/ 314 w 3307"/>
                <a:gd name="T35" fmla="*/ 455 h 524"/>
                <a:gd name="T36" fmla="*/ 507 w 3307"/>
                <a:gd name="T37" fmla="*/ 292 h 524"/>
                <a:gd name="T38" fmla="*/ 3307 w 3307"/>
                <a:gd name="T39" fmla="*/ 216 h 524"/>
                <a:gd name="T40" fmla="*/ 3307 w 3307"/>
                <a:gd name="T41" fmla="*/ 0 h 524"/>
                <a:gd name="T42" fmla="*/ 2987 w 3307"/>
                <a:gd name="T43" fmla="*/ 89 h 524"/>
                <a:gd name="T44" fmla="*/ 2781 w 3307"/>
                <a:gd name="T45" fmla="*/ 0 h 524"/>
                <a:gd name="T46" fmla="*/ 2780 w 3307"/>
                <a:gd name="T47" fmla="*/ 305 h 524"/>
                <a:gd name="T48" fmla="*/ 2786 w 3307"/>
                <a:gd name="T49" fmla="*/ 381 h 524"/>
                <a:gd name="T50" fmla="*/ 2796 w 3307"/>
                <a:gd name="T51" fmla="*/ 418 h 524"/>
                <a:gd name="T52" fmla="*/ 2812 w 3307"/>
                <a:gd name="T53" fmla="*/ 448 h 524"/>
                <a:gd name="T54" fmla="*/ 2831 w 3307"/>
                <a:gd name="T55" fmla="*/ 471 h 524"/>
                <a:gd name="T56" fmla="*/ 2856 w 3307"/>
                <a:gd name="T57" fmla="*/ 490 h 524"/>
                <a:gd name="T58" fmla="*/ 2906 w 3307"/>
                <a:gd name="T59" fmla="*/ 511 h 524"/>
                <a:gd name="T60" fmla="*/ 2983 w 3307"/>
                <a:gd name="T61" fmla="*/ 523 h 524"/>
                <a:gd name="T62" fmla="*/ 3044 w 3307"/>
                <a:gd name="T63" fmla="*/ 524 h 524"/>
                <a:gd name="T64" fmla="*/ 3143 w 3307"/>
                <a:gd name="T65" fmla="*/ 520 h 524"/>
                <a:gd name="T66" fmla="*/ 3216 w 3307"/>
                <a:gd name="T67" fmla="*/ 504 h 524"/>
                <a:gd name="T68" fmla="*/ 3252 w 3307"/>
                <a:gd name="T69" fmla="*/ 486 h 524"/>
                <a:gd name="T70" fmla="*/ 3272 w 3307"/>
                <a:gd name="T71" fmla="*/ 469 h 524"/>
                <a:gd name="T72" fmla="*/ 3287 w 3307"/>
                <a:gd name="T73" fmla="*/ 447 h 524"/>
                <a:gd name="T74" fmla="*/ 3305 w 3307"/>
                <a:gd name="T75" fmla="*/ 388 h 524"/>
                <a:gd name="T76" fmla="*/ 3307 w 3307"/>
                <a:gd name="T77" fmla="*/ 299 h 524"/>
                <a:gd name="T78" fmla="*/ 3105 w 3307"/>
                <a:gd name="T79" fmla="*/ 333 h 524"/>
                <a:gd name="T80" fmla="*/ 3097 w 3307"/>
                <a:gd name="T81" fmla="*/ 366 h 524"/>
                <a:gd name="T82" fmla="*/ 3083 w 3307"/>
                <a:gd name="T83" fmla="*/ 376 h 524"/>
                <a:gd name="T84" fmla="*/ 3047 w 3307"/>
                <a:gd name="T85" fmla="*/ 381 h 524"/>
                <a:gd name="T86" fmla="*/ 3016 w 3307"/>
                <a:gd name="T87" fmla="*/ 379 h 524"/>
                <a:gd name="T88" fmla="*/ 2999 w 3307"/>
                <a:gd name="T89" fmla="*/ 371 h 524"/>
                <a:gd name="T90" fmla="*/ 2990 w 3307"/>
                <a:gd name="T91" fmla="*/ 356 h 524"/>
                <a:gd name="T92" fmla="*/ 2987 w 3307"/>
                <a:gd name="T93" fmla="*/ 21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07" h="524">
                  <a:moveTo>
                    <a:pt x="306" y="323"/>
                  </a:moveTo>
                  <a:lnTo>
                    <a:pt x="306" y="323"/>
                  </a:lnTo>
                  <a:lnTo>
                    <a:pt x="305" y="333"/>
                  </a:lnTo>
                  <a:lnTo>
                    <a:pt x="304" y="341"/>
                  </a:lnTo>
                  <a:lnTo>
                    <a:pt x="302" y="350"/>
                  </a:lnTo>
                  <a:lnTo>
                    <a:pt x="298" y="358"/>
                  </a:lnTo>
                  <a:lnTo>
                    <a:pt x="291" y="364"/>
                  </a:lnTo>
                  <a:lnTo>
                    <a:pt x="282" y="369"/>
                  </a:lnTo>
                  <a:lnTo>
                    <a:pt x="271" y="371"/>
                  </a:lnTo>
                  <a:lnTo>
                    <a:pt x="257" y="372"/>
                  </a:lnTo>
                  <a:lnTo>
                    <a:pt x="257" y="372"/>
                  </a:lnTo>
                  <a:lnTo>
                    <a:pt x="244" y="372"/>
                  </a:lnTo>
                  <a:lnTo>
                    <a:pt x="234" y="370"/>
                  </a:lnTo>
                  <a:lnTo>
                    <a:pt x="226" y="366"/>
                  </a:lnTo>
                  <a:lnTo>
                    <a:pt x="222" y="364"/>
                  </a:lnTo>
                  <a:lnTo>
                    <a:pt x="219" y="360"/>
                  </a:lnTo>
                  <a:lnTo>
                    <a:pt x="215" y="352"/>
                  </a:lnTo>
                  <a:lnTo>
                    <a:pt x="211" y="343"/>
                  </a:lnTo>
                  <a:lnTo>
                    <a:pt x="209" y="329"/>
                  </a:lnTo>
                  <a:lnTo>
                    <a:pt x="208" y="315"/>
                  </a:lnTo>
                  <a:lnTo>
                    <a:pt x="208" y="292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327"/>
                  </a:lnTo>
                  <a:lnTo>
                    <a:pt x="1" y="351"/>
                  </a:lnTo>
                  <a:lnTo>
                    <a:pt x="3" y="375"/>
                  </a:lnTo>
                  <a:lnTo>
                    <a:pt x="7" y="396"/>
                  </a:lnTo>
                  <a:lnTo>
                    <a:pt x="11" y="416"/>
                  </a:lnTo>
                  <a:lnTo>
                    <a:pt x="17" y="434"/>
                  </a:lnTo>
                  <a:lnTo>
                    <a:pt x="23" y="451"/>
                  </a:lnTo>
                  <a:lnTo>
                    <a:pt x="31" y="466"/>
                  </a:lnTo>
                  <a:lnTo>
                    <a:pt x="41" y="480"/>
                  </a:lnTo>
                  <a:lnTo>
                    <a:pt x="53" y="491"/>
                  </a:lnTo>
                  <a:lnTo>
                    <a:pt x="66" y="501"/>
                  </a:lnTo>
                  <a:lnTo>
                    <a:pt x="82" y="510"/>
                  </a:lnTo>
                  <a:lnTo>
                    <a:pt x="100" y="516"/>
                  </a:lnTo>
                  <a:lnTo>
                    <a:pt x="119" y="521"/>
                  </a:lnTo>
                  <a:lnTo>
                    <a:pt x="142" y="524"/>
                  </a:lnTo>
                  <a:lnTo>
                    <a:pt x="166" y="524"/>
                  </a:lnTo>
                  <a:lnTo>
                    <a:pt x="166" y="524"/>
                  </a:lnTo>
                  <a:lnTo>
                    <a:pt x="192" y="524"/>
                  </a:lnTo>
                  <a:lnTo>
                    <a:pt x="215" y="522"/>
                  </a:lnTo>
                  <a:lnTo>
                    <a:pt x="234" y="518"/>
                  </a:lnTo>
                  <a:lnTo>
                    <a:pt x="242" y="515"/>
                  </a:lnTo>
                  <a:lnTo>
                    <a:pt x="251" y="512"/>
                  </a:lnTo>
                  <a:lnTo>
                    <a:pt x="259" y="507"/>
                  </a:lnTo>
                  <a:lnTo>
                    <a:pt x="267" y="503"/>
                  </a:lnTo>
                  <a:lnTo>
                    <a:pt x="273" y="497"/>
                  </a:lnTo>
                  <a:lnTo>
                    <a:pt x="281" y="491"/>
                  </a:lnTo>
                  <a:lnTo>
                    <a:pt x="295" y="475"/>
                  </a:lnTo>
                  <a:lnTo>
                    <a:pt x="311" y="455"/>
                  </a:lnTo>
                  <a:lnTo>
                    <a:pt x="314" y="455"/>
                  </a:lnTo>
                  <a:lnTo>
                    <a:pt x="314" y="514"/>
                  </a:lnTo>
                  <a:lnTo>
                    <a:pt x="507" y="514"/>
                  </a:lnTo>
                  <a:lnTo>
                    <a:pt x="507" y="292"/>
                  </a:lnTo>
                  <a:lnTo>
                    <a:pt x="306" y="292"/>
                  </a:lnTo>
                  <a:lnTo>
                    <a:pt x="306" y="323"/>
                  </a:lnTo>
                  <a:close/>
                  <a:moveTo>
                    <a:pt x="3307" y="216"/>
                  </a:moveTo>
                  <a:lnTo>
                    <a:pt x="3307" y="3"/>
                  </a:lnTo>
                  <a:lnTo>
                    <a:pt x="3307" y="3"/>
                  </a:lnTo>
                  <a:lnTo>
                    <a:pt x="3307" y="0"/>
                  </a:lnTo>
                  <a:lnTo>
                    <a:pt x="3099" y="0"/>
                  </a:lnTo>
                  <a:lnTo>
                    <a:pt x="3099" y="89"/>
                  </a:lnTo>
                  <a:lnTo>
                    <a:pt x="2987" y="89"/>
                  </a:lnTo>
                  <a:lnTo>
                    <a:pt x="2987" y="0"/>
                  </a:lnTo>
                  <a:lnTo>
                    <a:pt x="2781" y="0"/>
                  </a:lnTo>
                  <a:lnTo>
                    <a:pt x="2781" y="0"/>
                  </a:lnTo>
                  <a:lnTo>
                    <a:pt x="2780" y="32"/>
                  </a:lnTo>
                  <a:lnTo>
                    <a:pt x="2780" y="305"/>
                  </a:lnTo>
                  <a:lnTo>
                    <a:pt x="2780" y="305"/>
                  </a:lnTo>
                  <a:lnTo>
                    <a:pt x="2781" y="338"/>
                  </a:lnTo>
                  <a:lnTo>
                    <a:pt x="2784" y="368"/>
                  </a:lnTo>
                  <a:lnTo>
                    <a:pt x="2786" y="381"/>
                  </a:lnTo>
                  <a:lnTo>
                    <a:pt x="2788" y="395"/>
                  </a:lnTo>
                  <a:lnTo>
                    <a:pt x="2793" y="407"/>
                  </a:lnTo>
                  <a:lnTo>
                    <a:pt x="2796" y="418"/>
                  </a:lnTo>
                  <a:lnTo>
                    <a:pt x="2801" y="428"/>
                  </a:lnTo>
                  <a:lnTo>
                    <a:pt x="2806" y="438"/>
                  </a:lnTo>
                  <a:lnTo>
                    <a:pt x="2812" y="448"/>
                  </a:lnTo>
                  <a:lnTo>
                    <a:pt x="2817" y="457"/>
                  </a:lnTo>
                  <a:lnTo>
                    <a:pt x="2824" y="464"/>
                  </a:lnTo>
                  <a:lnTo>
                    <a:pt x="2831" y="471"/>
                  </a:lnTo>
                  <a:lnTo>
                    <a:pt x="2839" y="479"/>
                  </a:lnTo>
                  <a:lnTo>
                    <a:pt x="2847" y="484"/>
                  </a:lnTo>
                  <a:lnTo>
                    <a:pt x="2856" y="490"/>
                  </a:lnTo>
                  <a:lnTo>
                    <a:pt x="2865" y="495"/>
                  </a:lnTo>
                  <a:lnTo>
                    <a:pt x="2885" y="504"/>
                  </a:lnTo>
                  <a:lnTo>
                    <a:pt x="2906" y="511"/>
                  </a:lnTo>
                  <a:lnTo>
                    <a:pt x="2930" y="516"/>
                  </a:lnTo>
                  <a:lnTo>
                    <a:pt x="2955" y="520"/>
                  </a:lnTo>
                  <a:lnTo>
                    <a:pt x="2983" y="523"/>
                  </a:lnTo>
                  <a:lnTo>
                    <a:pt x="3012" y="524"/>
                  </a:lnTo>
                  <a:lnTo>
                    <a:pt x="3044" y="524"/>
                  </a:lnTo>
                  <a:lnTo>
                    <a:pt x="3044" y="524"/>
                  </a:lnTo>
                  <a:lnTo>
                    <a:pt x="3079" y="524"/>
                  </a:lnTo>
                  <a:lnTo>
                    <a:pt x="3114" y="523"/>
                  </a:lnTo>
                  <a:lnTo>
                    <a:pt x="3143" y="520"/>
                  </a:lnTo>
                  <a:lnTo>
                    <a:pt x="3170" y="516"/>
                  </a:lnTo>
                  <a:lnTo>
                    <a:pt x="3194" y="511"/>
                  </a:lnTo>
                  <a:lnTo>
                    <a:pt x="3216" y="504"/>
                  </a:lnTo>
                  <a:lnTo>
                    <a:pt x="3235" y="495"/>
                  </a:lnTo>
                  <a:lnTo>
                    <a:pt x="3244" y="491"/>
                  </a:lnTo>
                  <a:lnTo>
                    <a:pt x="3252" y="486"/>
                  </a:lnTo>
                  <a:lnTo>
                    <a:pt x="3258" y="481"/>
                  </a:lnTo>
                  <a:lnTo>
                    <a:pt x="3265" y="474"/>
                  </a:lnTo>
                  <a:lnTo>
                    <a:pt x="3272" y="469"/>
                  </a:lnTo>
                  <a:lnTo>
                    <a:pt x="3277" y="461"/>
                  </a:lnTo>
                  <a:lnTo>
                    <a:pt x="3283" y="454"/>
                  </a:lnTo>
                  <a:lnTo>
                    <a:pt x="3287" y="447"/>
                  </a:lnTo>
                  <a:lnTo>
                    <a:pt x="3295" y="429"/>
                  </a:lnTo>
                  <a:lnTo>
                    <a:pt x="3300" y="410"/>
                  </a:lnTo>
                  <a:lnTo>
                    <a:pt x="3305" y="388"/>
                  </a:lnTo>
                  <a:lnTo>
                    <a:pt x="3307" y="365"/>
                  </a:lnTo>
                  <a:lnTo>
                    <a:pt x="3307" y="339"/>
                  </a:lnTo>
                  <a:lnTo>
                    <a:pt x="3307" y="299"/>
                  </a:lnTo>
                  <a:lnTo>
                    <a:pt x="3105" y="299"/>
                  </a:lnTo>
                  <a:lnTo>
                    <a:pt x="3105" y="333"/>
                  </a:lnTo>
                  <a:lnTo>
                    <a:pt x="3105" y="333"/>
                  </a:lnTo>
                  <a:lnTo>
                    <a:pt x="3104" y="346"/>
                  </a:lnTo>
                  <a:lnTo>
                    <a:pt x="3101" y="357"/>
                  </a:lnTo>
                  <a:lnTo>
                    <a:pt x="3097" y="366"/>
                  </a:lnTo>
                  <a:lnTo>
                    <a:pt x="3094" y="369"/>
                  </a:lnTo>
                  <a:lnTo>
                    <a:pt x="3090" y="371"/>
                  </a:lnTo>
                  <a:lnTo>
                    <a:pt x="3083" y="376"/>
                  </a:lnTo>
                  <a:lnTo>
                    <a:pt x="3073" y="379"/>
                  </a:lnTo>
                  <a:lnTo>
                    <a:pt x="3062" y="380"/>
                  </a:lnTo>
                  <a:lnTo>
                    <a:pt x="3047" y="381"/>
                  </a:lnTo>
                  <a:lnTo>
                    <a:pt x="3047" y="381"/>
                  </a:lnTo>
                  <a:lnTo>
                    <a:pt x="3031" y="380"/>
                  </a:lnTo>
                  <a:lnTo>
                    <a:pt x="3016" y="379"/>
                  </a:lnTo>
                  <a:lnTo>
                    <a:pt x="3006" y="376"/>
                  </a:lnTo>
                  <a:lnTo>
                    <a:pt x="3002" y="374"/>
                  </a:lnTo>
                  <a:lnTo>
                    <a:pt x="2999" y="371"/>
                  </a:lnTo>
                  <a:lnTo>
                    <a:pt x="2995" y="368"/>
                  </a:lnTo>
                  <a:lnTo>
                    <a:pt x="2993" y="365"/>
                  </a:lnTo>
                  <a:lnTo>
                    <a:pt x="2990" y="356"/>
                  </a:lnTo>
                  <a:lnTo>
                    <a:pt x="2989" y="346"/>
                  </a:lnTo>
                  <a:lnTo>
                    <a:pt x="2987" y="334"/>
                  </a:lnTo>
                  <a:lnTo>
                    <a:pt x="2987" y="216"/>
                  </a:lnTo>
                  <a:lnTo>
                    <a:pt x="3307" y="21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 noChangeAspect="1"/>
          </p:cNvGrpSpPr>
          <p:nvPr userDrawn="1"/>
        </p:nvGrpSpPr>
        <p:grpSpPr bwMode="auto">
          <a:xfrm>
            <a:off x="7759700" y="6308725"/>
            <a:ext cx="895350" cy="180975"/>
            <a:chOff x="4888" y="3974"/>
            <a:chExt cx="564" cy="114"/>
          </a:xfrm>
        </p:grpSpPr>
        <p:sp>
          <p:nvSpPr>
            <p:cNvPr id="24" name="AutoShape 19"/>
            <p:cNvSpPr>
              <a:spLocks noChangeAspect="1" noChangeArrowheads="1" noTextEdit="1"/>
            </p:cNvSpPr>
            <p:nvPr userDrawn="1"/>
          </p:nvSpPr>
          <p:spPr bwMode="auto">
            <a:xfrm>
              <a:off x="4888" y="3974"/>
              <a:ext cx="56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4888" y="4028"/>
              <a:ext cx="36" cy="42"/>
            </a:xfrm>
            <a:custGeom>
              <a:avLst/>
              <a:gdLst>
                <a:gd name="T0" fmla="*/ 141 w 178"/>
                <a:gd name="T1" fmla="*/ 70 h 258"/>
                <a:gd name="T2" fmla="*/ 136 w 178"/>
                <a:gd name="T3" fmla="*/ 42 h 258"/>
                <a:gd name="T4" fmla="*/ 126 w 178"/>
                <a:gd name="T5" fmla="*/ 35 h 258"/>
                <a:gd name="T6" fmla="*/ 87 w 178"/>
                <a:gd name="T7" fmla="*/ 31 h 258"/>
                <a:gd name="T8" fmla="*/ 59 w 178"/>
                <a:gd name="T9" fmla="*/ 32 h 258"/>
                <a:gd name="T10" fmla="*/ 43 w 178"/>
                <a:gd name="T11" fmla="*/ 37 h 258"/>
                <a:gd name="T12" fmla="*/ 35 w 178"/>
                <a:gd name="T13" fmla="*/ 58 h 258"/>
                <a:gd name="T14" fmla="*/ 35 w 178"/>
                <a:gd name="T15" fmla="*/ 79 h 258"/>
                <a:gd name="T16" fmla="*/ 42 w 178"/>
                <a:gd name="T17" fmla="*/ 98 h 258"/>
                <a:gd name="T18" fmla="*/ 58 w 178"/>
                <a:gd name="T19" fmla="*/ 109 h 258"/>
                <a:gd name="T20" fmla="*/ 121 w 178"/>
                <a:gd name="T21" fmla="*/ 114 h 258"/>
                <a:gd name="T22" fmla="*/ 146 w 178"/>
                <a:gd name="T23" fmla="*/ 119 h 258"/>
                <a:gd name="T24" fmla="*/ 164 w 178"/>
                <a:gd name="T25" fmla="*/ 133 h 258"/>
                <a:gd name="T26" fmla="*/ 174 w 178"/>
                <a:gd name="T27" fmla="*/ 155 h 258"/>
                <a:gd name="T28" fmla="*/ 178 w 178"/>
                <a:gd name="T29" fmla="*/ 185 h 258"/>
                <a:gd name="T30" fmla="*/ 175 w 178"/>
                <a:gd name="T31" fmla="*/ 212 h 258"/>
                <a:gd name="T32" fmla="*/ 167 w 178"/>
                <a:gd name="T33" fmla="*/ 232 h 258"/>
                <a:gd name="T34" fmla="*/ 159 w 178"/>
                <a:gd name="T35" fmla="*/ 242 h 258"/>
                <a:gd name="T36" fmla="*/ 141 w 178"/>
                <a:gd name="T37" fmla="*/ 252 h 258"/>
                <a:gd name="T38" fmla="*/ 90 w 178"/>
                <a:gd name="T39" fmla="*/ 258 h 258"/>
                <a:gd name="T40" fmla="*/ 47 w 178"/>
                <a:gd name="T41" fmla="*/ 254 h 258"/>
                <a:gd name="T42" fmla="*/ 25 w 178"/>
                <a:gd name="T43" fmla="*/ 247 h 258"/>
                <a:gd name="T44" fmla="*/ 15 w 178"/>
                <a:gd name="T45" fmla="*/ 240 h 258"/>
                <a:gd name="T46" fmla="*/ 5 w 178"/>
                <a:gd name="T47" fmla="*/ 222 h 258"/>
                <a:gd name="T48" fmla="*/ 0 w 178"/>
                <a:gd name="T49" fmla="*/ 198 h 258"/>
                <a:gd name="T50" fmla="*/ 32 w 178"/>
                <a:gd name="T51" fmla="*/ 175 h 258"/>
                <a:gd name="T52" fmla="*/ 33 w 178"/>
                <a:gd name="T53" fmla="*/ 198 h 258"/>
                <a:gd name="T54" fmla="*/ 43 w 178"/>
                <a:gd name="T55" fmla="*/ 219 h 258"/>
                <a:gd name="T56" fmla="*/ 58 w 178"/>
                <a:gd name="T57" fmla="*/ 225 h 258"/>
                <a:gd name="T58" fmla="*/ 84 w 178"/>
                <a:gd name="T59" fmla="*/ 228 h 258"/>
                <a:gd name="T60" fmla="*/ 126 w 178"/>
                <a:gd name="T61" fmla="*/ 223 h 258"/>
                <a:gd name="T62" fmla="*/ 137 w 178"/>
                <a:gd name="T63" fmla="*/ 217 h 258"/>
                <a:gd name="T64" fmla="*/ 145 w 178"/>
                <a:gd name="T65" fmla="*/ 195 h 258"/>
                <a:gd name="T66" fmla="*/ 145 w 178"/>
                <a:gd name="T67" fmla="*/ 174 h 258"/>
                <a:gd name="T68" fmla="*/ 138 w 178"/>
                <a:gd name="T69" fmla="*/ 153 h 258"/>
                <a:gd name="T70" fmla="*/ 123 w 178"/>
                <a:gd name="T71" fmla="*/ 144 h 258"/>
                <a:gd name="T72" fmla="*/ 84 w 178"/>
                <a:gd name="T73" fmla="*/ 143 h 258"/>
                <a:gd name="T74" fmla="*/ 38 w 178"/>
                <a:gd name="T75" fmla="*/ 135 h 258"/>
                <a:gd name="T76" fmla="*/ 24 w 178"/>
                <a:gd name="T77" fmla="*/ 129 h 258"/>
                <a:gd name="T78" fmla="*/ 11 w 178"/>
                <a:gd name="T79" fmla="*/ 114 h 258"/>
                <a:gd name="T80" fmla="*/ 3 w 178"/>
                <a:gd name="T81" fmla="*/ 91 h 258"/>
                <a:gd name="T82" fmla="*/ 2 w 178"/>
                <a:gd name="T83" fmla="*/ 71 h 258"/>
                <a:gd name="T84" fmla="*/ 6 w 178"/>
                <a:gd name="T85" fmla="*/ 36 h 258"/>
                <a:gd name="T86" fmla="*/ 15 w 178"/>
                <a:gd name="T87" fmla="*/ 18 h 258"/>
                <a:gd name="T88" fmla="*/ 24 w 178"/>
                <a:gd name="T89" fmla="*/ 11 h 258"/>
                <a:gd name="T90" fmla="*/ 45 w 178"/>
                <a:gd name="T91" fmla="*/ 4 h 258"/>
                <a:gd name="T92" fmla="*/ 89 w 178"/>
                <a:gd name="T93" fmla="*/ 0 h 258"/>
                <a:gd name="T94" fmla="*/ 139 w 178"/>
                <a:gd name="T95" fmla="*/ 8 h 258"/>
                <a:gd name="T96" fmla="*/ 156 w 178"/>
                <a:gd name="T97" fmla="*/ 19 h 258"/>
                <a:gd name="T98" fmla="*/ 167 w 178"/>
                <a:gd name="T99" fmla="*/ 34 h 258"/>
                <a:gd name="T100" fmla="*/ 171 w 178"/>
                <a:gd name="T101" fmla="*/ 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8" h="258">
                  <a:moveTo>
                    <a:pt x="172" y="70"/>
                  </a:moveTo>
                  <a:lnTo>
                    <a:pt x="141" y="70"/>
                  </a:lnTo>
                  <a:lnTo>
                    <a:pt x="141" y="70"/>
                  </a:lnTo>
                  <a:lnTo>
                    <a:pt x="141" y="58"/>
                  </a:lnTo>
                  <a:lnTo>
                    <a:pt x="139" y="48"/>
                  </a:lnTo>
                  <a:lnTo>
                    <a:pt x="136" y="42"/>
                  </a:lnTo>
                  <a:lnTo>
                    <a:pt x="132" y="37"/>
                  </a:lnTo>
                  <a:lnTo>
                    <a:pt x="132" y="37"/>
                  </a:lnTo>
                  <a:lnTo>
                    <a:pt x="126" y="35"/>
                  </a:lnTo>
                  <a:lnTo>
                    <a:pt x="116" y="32"/>
                  </a:lnTo>
                  <a:lnTo>
                    <a:pt x="103" y="31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71" y="31"/>
                  </a:lnTo>
                  <a:lnTo>
                    <a:pt x="59" y="32"/>
                  </a:lnTo>
                  <a:lnTo>
                    <a:pt x="49" y="35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2"/>
                  </a:lnTo>
                  <a:lnTo>
                    <a:pt x="36" y="49"/>
                  </a:lnTo>
                  <a:lnTo>
                    <a:pt x="35" y="58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5" y="79"/>
                  </a:lnTo>
                  <a:lnTo>
                    <a:pt x="36" y="86"/>
                  </a:lnTo>
                  <a:lnTo>
                    <a:pt x="38" y="93"/>
                  </a:lnTo>
                  <a:lnTo>
                    <a:pt x="42" y="98"/>
                  </a:lnTo>
                  <a:lnTo>
                    <a:pt x="46" y="103"/>
                  </a:lnTo>
                  <a:lnTo>
                    <a:pt x="51" y="107"/>
                  </a:lnTo>
                  <a:lnTo>
                    <a:pt x="58" y="109"/>
                  </a:lnTo>
                  <a:lnTo>
                    <a:pt x="65" y="110"/>
                  </a:lnTo>
                  <a:lnTo>
                    <a:pt x="90" y="111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34" y="115"/>
                  </a:lnTo>
                  <a:lnTo>
                    <a:pt x="146" y="119"/>
                  </a:lnTo>
                  <a:lnTo>
                    <a:pt x="156" y="125"/>
                  </a:lnTo>
                  <a:lnTo>
                    <a:pt x="160" y="128"/>
                  </a:lnTo>
                  <a:lnTo>
                    <a:pt x="164" y="133"/>
                  </a:lnTo>
                  <a:lnTo>
                    <a:pt x="167" y="138"/>
                  </a:lnTo>
                  <a:lnTo>
                    <a:pt x="170" y="143"/>
                  </a:lnTo>
                  <a:lnTo>
                    <a:pt x="174" y="155"/>
                  </a:lnTo>
                  <a:lnTo>
                    <a:pt x="177" y="169"/>
                  </a:lnTo>
                  <a:lnTo>
                    <a:pt x="178" y="185"/>
                  </a:lnTo>
                  <a:lnTo>
                    <a:pt x="178" y="185"/>
                  </a:lnTo>
                  <a:lnTo>
                    <a:pt x="178" y="194"/>
                  </a:lnTo>
                  <a:lnTo>
                    <a:pt x="177" y="204"/>
                  </a:lnTo>
                  <a:lnTo>
                    <a:pt x="175" y="212"/>
                  </a:lnTo>
                  <a:lnTo>
                    <a:pt x="173" y="220"/>
                  </a:lnTo>
                  <a:lnTo>
                    <a:pt x="171" y="226"/>
                  </a:lnTo>
                  <a:lnTo>
                    <a:pt x="167" y="232"/>
                  </a:lnTo>
                  <a:lnTo>
                    <a:pt x="163" y="238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4" y="246"/>
                  </a:lnTo>
                  <a:lnTo>
                    <a:pt x="148" y="249"/>
                  </a:lnTo>
                  <a:lnTo>
                    <a:pt x="141" y="252"/>
                  </a:lnTo>
                  <a:lnTo>
                    <a:pt x="132" y="254"/>
                  </a:lnTo>
                  <a:lnTo>
                    <a:pt x="113" y="258"/>
                  </a:lnTo>
                  <a:lnTo>
                    <a:pt x="90" y="258"/>
                  </a:lnTo>
                  <a:lnTo>
                    <a:pt x="90" y="258"/>
                  </a:lnTo>
                  <a:lnTo>
                    <a:pt x="66" y="258"/>
                  </a:lnTo>
                  <a:lnTo>
                    <a:pt x="47" y="254"/>
                  </a:lnTo>
                  <a:lnTo>
                    <a:pt x="38" y="253"/>
                  </a:lnTo>
                  <a:lnTo>
                    <a:pt x="31" y="249"/>
                  </a:lnTo>
                  <a:lnTo>
                    <a:pt x="25" y="247"/>
                  </a:lnTo>
                  <a:lnTo>
                    <a:pt x="19" y="243"/>
                  </a:lnTo>
                  <a:lnTo>
                    <a:pt x="19" y="243"/>
                  </a:lnTo>
                  <a:lnTo>
                    <a:pt x="15" y="240"/>
                  </a:lnTo>
                  <a:lnTo>
                    <a:pt x="11" y="234"/>
                  </a:lnTo>
                  <a:lnTo>
                    <a:pt x="8" y="229"/>
                  </a:lnTo>
                  <a:lnTo>
                    <a:pt x="5" y="222"/>
                  </a:lnTo>
                  <a:lnTo>
                    <a:pt x="3" y="214"/>
                  </a:lnTo>
                  <a:lnTo>
                    <a:pt x="1" y="207"/>
                  </a:lnTo>
                  <a:lnTo>
                    <a:pt x="0" y="198"/>
                  </a:lnTo>
                  <a:lnTo>
                    <a:pt x="0" y="188"/>
                  </a:lnTo>
                  <a:lnTo>
                    <a:pt x="0" y="175"/>
                  </a:lnTo>
                  <a:lnTo>
                    <a:pt x="32" y="175"/>
                  </a:lnTo>
                  <a:lnTo>
                    <a:pt x="32" y="187"/>
                  </a:lnTo>
                  <a:lnTo>
                    <a:pt x="32" y="187"/>
                  </a:lnTo>
                  <a:lnTo>
                    <a:pt x="33" y="198"/>
                  </a:lnTo>
                  <a:lnTo>
                    <a:pt x="35" y="207"/>
                  </a:lnTo>
                  <a:lnTo>
                    <a:pt x="38" y="214"/>
                  </a:lnTo>
                  <a:lnTo>
                    <a:pt x="43" y="219"/>
                  </a:lnTo>
                  <a:lnTo>
                    <a:pt x="43" y="219"/>
                  </a:lnTo>
                  <a:lnTo>
                    <a:pt x="49" y="223"/>
                  </a:lnTo>
                  <a:lnTo>
                    <a:pt x="58" y="225"/>
                  </a:lnTo>
                  <a:lnTo>
                    <a:pt x="70" y="228"/>
                  </a:lnTo>
                  <a:lnTo>
                    <a:pt x="84" y="228"/>
                  </a:lnTo>
                  <a:lnTo>
                    <a:pt x="84" y="228"/>
                  </a:lnTo>
                  <a:lnTo>
                    <a:pt x="101" y="228"/>
                  </a:lnTo>
                  <a:lnTo>
                    <a:pt x="115" y="225"/>
                  </a:lnTo>
                  <a:lnTo>
                    <a:pt x="126" y="223"/>
                  </a:lnTo>
                  <a:lnTo>
                    <a:pt x="134" y="219"/>
                  </a:lnTo>
                  <a:lnTo>
                    <a:pt x="134" y="219"/>
                  </a:lnTo>
                  <a:lnTo>
                    <a:pt x="137" y="217"/>
                  </a:lnTo>
                  <a:lnTo>
                    <a:pt x="139" y="213"/>
                  </a:lnTo>
                  <a:lnTo>
                    <a:pt x="143" y="206"/>
                  </a:lnTo>
                  <a:lnTo>
                    <a:pt x="145" y="195"/>
                  </a:lnTo>
                  <a:lnTo>
                    <a:pt x="146" y="183"/>
                  </a:lnTo>
                  <a:lnTo>
                    <a:pt x="146" y="183"/>
                  </a:lnTo>
                  <a:lnTo>
                    <a:pt x="145" y="174"/>
                  </a:lnTo>
                  <a:lnTo>
                    <a:pt x="144" y="165"/>
                  </a:lnTo>
                  <a:lnTo>
                    <a:pt x="141" y="159"/>
                  </a:lnTo>
                  <a:lnTo>
                    <a:pt x="138" y="153"/>
                  </a:lnTo>
                  <a:lnTo>
                    <a:pt x="134" y="149"/>
                  </a:lnTo>
                  <a:lnTo>
                    <a:pt x="129" y="146"/>
                  </a:lnTo>
                  <a:lnTo>
                    <a:pt x="123" y="144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84" y="143"/>
                  </a:lnTo>
                  <a:lnTo>
                    <a:pt x="58" y="140"/>
                  </a:lnTo>
                  <a:lnTo>
                    <a:pt x="47" y="138"/>
                  </a:lnTo>
                  <a:lnTo>
                    <a:pt x="38" y="135"/>
                  </a:lnTo>
                  <a:lnTo>
                    <a:pt x="30" y="133"/>
                  </a:lnTo>
                  <a:lnTo>
                    <a:pt x="24" y="129"/>
                  </a:lnTo>
                  <a:lnTo>
                    <a:pt x="24" y="129"/>
                  </a:lnTo>
                  <a:lnTo>
                    <a:pt x="19" y="125"/>
                  </a:lnTo>
                  <a:lnTo>
                    <a:pt x="14" y="120"/>
                  </a:lnTo>
                  <a:lnTo>
                    <a:pt x="11" y="114"/>
                  </a:lnTo>
                  <a:lnTo>
                    <a:pt x="7" y="108"/>
                  </a:lnTo>
                  <a:lnTo>
                    <a:pt x="5" y="99"/>
                  </a:lnTo>
                  <a:lnTo>
                    <a:pt x="3" y="91"/>
                  </a:lnTo>
                  <a:lnTo>
                    <a:pt x="2" y="8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3" y="52"/>
                  </a:lnTo>
                  <a:lnTo>
                    <a:pt x="4" y="43"/>
                  </a:lnTo>
                  <a:lnTo>
                    <a:pt x="6" y="36"/>
                  </a:lnTo>
                  <a:lnTo>
                    <a:pt x="9" y="29"/>
                  </a:lnTo>
                  <a:lnTo>
                    <a:pt x="12" y="23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4" y="11"/>
                  </a:lnTo>
                  <a:lnTo>
                    <a:pt x="30" y="8"/>
                  </a:lnTo>
                  <a:lnTo>
                    <a:pt x="37" y="6"/>
                  </a:lnTo>
                  <a:lnTo>
                    <a:pt x="45" y="4"/>
                  </a:lnTo>
                  <a:lnTo>
                    <a:pt x="65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108" y="1"/>
                  </a:lnTo>
                  <a:lnTo>
                    <a:pt x="125" y="4"/>
                  </a:lnTo>
                  <a:lnTo>
                    <a:pt x="139" y="8"/>
                  </a:lnTo>
                  <a:lnTo>
                    <a:pt x="145" y="12"/>
                  </a:lnTo>
                  <a:lnTo>
                    <a:pt x="151" y="16"/>
                  </a:lnTo>
                  <a:lnTo>
                    <a:pt x="156" y="19"/>
                  </a:lnTo>
                  <a:lnTo>
                    <a:pt x="160" y="24"/>
                  </a:lnTo>
                  <a:lnTo>
                    <a:pt x="164" y="29"/>
                  </a:lnTo>
                  <a:lnTo>
                    <a:pt x="167" y="34"/>
                  </a:lnTo>
                  <a:lnTo>
                    <a:pt x="169" y="40"/>
                  </a:lnTo>
                  <a:lnTo>
                    <a:pt x="170" y="47"/>
                  </a:lnTo>
                  <a:lnTo>
                    <a:pt x="171" y="53"/>
                  </a:lnTo>
                  <a:lnTo>
                    <a:pt x="172" y="60"/>
                  </a:lnTo>
                  <a:lnTo>
                    <a:pt x="172" y="7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4927" y="4028"/>
              <a:ext cx="60" cy="42"/>
            </a:xfrm>
            <a:custGeom>
              <a:avLst/>
              <a:gdLst>
                <a:gd name="T0" fmla="*/ 298 w 298"/>
                <a:gd name="T1" fmla="*/ 0 h 250"/>
                <a:gd name="T2" fmla="*/ 239 w 298"/>
                <a:gd name="T3" fmla="*/ 250 h 250"/>
                <a:gd name="T4" fmla="*/ 194 w 298"/>
                <a:gd name="T5" fmla="*/ 250 h 250"/>
                <a:gd name="T6" fmla="*/ 166 w 298"/>
                <a:gd name="T7" fmla="*/ 111 h 250"/>
                <a:gd name="T8" fmla="*/ 157 w 298"/>
                <a:gd name="T9" fmla="*/ 69 h 250"/>
                <a:gd name="T10" fmla="*/ 153 w 298"/>
                <a:gd name="T11" fmla="*/ 48 h 250"/>
                <a:gd name="T12" fmla="*/ 149 w 298"/>
                <a:gd name="T13" fmla="*/ 26 h 250"/>
                <a:gd name="T14" fmla="*/ 149 w 298"/>
                <a:gd name="T15" fmla="*/ 26 h 250"/>
                <a:gd name="T16" fmla="*/ 144 w 298"/>
                <a:gd name="T17" fmla="*/ 48 h 250"/>
                <a:gd name="T18" fmla="*/ 140 w 298"/>
                <a:gd name="T19" fmla="*/ 69 h 250"/>
                <a:gd name="T20" fmla="*/ 132 w 298"/>
                <a:gd name="T21" fmla="*/ 111 h 250"/>
                <a:gd name="T22" fmla="*/ 103 w 298"/>
                <a:gd name="T23" fmla="*/ 250 h 250"/>
                <a:gd name="T24" fmla="*/ 57 w 298"/>
                <a:gd name="T25" fmla="*/ 250 h 250"/>
                <a:gd name="T26" fmla="*/ 0 w 298"/>
                <a:gd name="T27" fmla="*/ 0 h 250"/>
                <a:gd name="T28" fmla="*/ 33 w 298"/>
                <a:gd name="T29" fmla="*/ 0 h 250"/>
                <a:gd name="T30" fmla="*/ 62 w 298"/>
                <a:gd name="T31" fmla="*/ 139 h 250"/>
                <a:gd name="T32" fmla="*/ 71 w 298"/>
                <a:gd name="T33" fmla="*/ 182 h 250"/>
                <a:gd name="T34" fmla="*/ 76 w 298"/>
                <a:gd name="T35" fmla="*/ 203 h 250"/>
                <a:gd name="T36" fmla="*/ 80 w 298"/>
                <a:gd name="T37" fmla="*/ 226 h 250"/>
                <a:gd name="T38" fmla="*/ 81 w 298"/>
                <a:gd name="T39" fmla="*/ 226 h 250"/>
                <a:gd name="T40" fmla="*/ 85 w 298"/>
                <a:gd name="T41" fmla="*/ 203 h 250"/>
                <a:gd name="T42" fmla="*/ 89 w 298"/>
                <a:gd name="T43" fmla="*/ 182 h 250"/>
                <a:gd name="T44" fmla="*/ 98 w 298"/>
                <a:gd name="T45" fmla="*/ 139 h 250"/>
                <a:gd name="T46" fmla="*/ 127 w 298"/>
                <a:gd name="T47" fmla="*/ 0 h 250"/>
                <a:gd name="T48" fmla="*/ 172 w 298"/>
                <a:gd name="T49" fmla="*/ 0 h 250"/>
                <a:gd name="T50" fmla="*/ 200 w 298"/>
                <a:gd name="T51" fmla="*/ 139 h 250"/>
                <a:gd name="T52" fmla="*/ 209 w 298"/>
                <a:gd name="T53" fmla="*/ 183 h 250"/>
                <a:gd name="T54" fmla="*/ 213 w 298"/>
                <a:gd name="T55" fmla="*/ 203 h 250"/>
                <a:gd name="T56" fmla="*/ 217 w 298"/>
                <a:gd name="T57" fmla="*/ 226 h 250"/>
                <a:gd name="T58" fmla="*/ 218 w 298"/>
                <a:gd name="T59" fmla="*/ 226 h 250"/>
                <a:gd name="T60" fmla="*/ 222 w 298"/>
                <a:gd name="T61" fmla="*/ 203 h 250"/>
                <a:gd name="T62" fmla="*/ 227 w 298"/>
                <a:gd name="T63" fmla="*/ 182 h 250"/>
                <a:gd name="T64" fmla="*/ 236 w 298"/>
                <a:gd name="T65" fmla="*/ 139 h 250"/>
                <a:gd name="T66" fmla="*/ 265 w 298"/>
                <a:gd name="T67" fmla="*/ 0 h 250"/>
                <a:gd name="T68" fmla="*/ 298 w 298"/>
                <a:gd name="T6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250">
                  <a:moveTo>
                    <a:pt x="298" y="0"/>
                  </a:moveTo>
                  <a:lnTo>
                    <a:pt x="239" y="250"/>
                  </a:lnTo>
                  <a:lnTo>
                    <a:pt x="194" y="250"/>
                  </a:lnTo>
                  <a:lnTo>
                    <a:pt x="166" y="111"/>
                  </a:lnTo>
                  <a:lnTo>
                    <a:pt x="157" y="69"/>
                  </a:lnTo>
                  <a:lnTo>
                    <a:pt x="153" y="48"/>
                  </a:lnTo>
                  <a:lnTo>
                    <a:pt x="149" y="26"/>
                  </a:lnTo>
                  <a:lnTo>
                    <a:pt x="149" y="26"/>
                  </a:lnTo>
                  <a:lnTo>
                    <a:pt x="144" y="48"/>
                  </a:lnTo>
                  <a:lnTo>
                    <a:pt x="140" y="69"/>
                  </a:lnTo>
                  <a:lnTo>
                    <a:pt x="132" y="111"/>
                  </a:lnTo>
                  <a:lnTo>
                    <a:pt x="103" y="250"/>
                  </a:lnTo>
                  <a:lnTo>
                    <a:pt x="57" y="25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62" y="139"/>
                  </a:lnTo>
                  <a:lnTo>
                    <a:pt x="71" y="182"/>
                  </a:lnTo>
                  <a:lnTo>
                    <a:pt x="76" y="203"/>
                  </a:lnTo>
                  <a:lnTo>
                    <a:pt x="80" y="226"/>
                  </a:lnTo>
                  <a:lnTo>
                    <a:pt x="81" y="226"/>
                  </a:lnTo>
                  <a:lnTo>
                    <a:pt x="85" y="203"/>
                  </a:lnTo>
                  <a:lnTo>
                    <a:pt x="89" y="182"/>
                  </a:lnTo>
                  <a:lnTo>
                    <a:pt x="98" y="139"/>
                  </a:lnTo>
                  <a:lnTo>
                    <a:pt x="127" y="0"/>
                  </a:lnTo>
                  <a:lnTo>
                    <a:pt x="172" y="0"/>
                  </a:lnTo>
                  <a:lnTo>
                    <a:pt x="200" y="139"/>
                  </a:lnTo>
                  <a:lnTo>
                    <a:pt x="209" y="183"/>
                  </a:lnTo>
                  <a:lnTo>
                    <a:pt x="213" y="203"/>
                  </a:lnTo>
                  <a:lnTo>
                    <a:pt x="217" y="226"/>
                  </a:lnTo>
                  <a:lnTo>
                    <a:pt x="218" y="226"/>
                  </a:lnTo>
                  <a:lnTo>
                    <a:pt x="222" y="203"/>
                  </a:lnTo>
                  <a:lnTo>
                    <a:pt x="227" y="182"/>
                  </a:lnTo>
                  <a:lnTo>
                    <a:pt x="236" y="139"/>
                  </a:lnTo>
                  <a:lnTo>
                    <a:pt x="265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4992" y="4010"/>
              <a:ext cx="7" cy="60"/>
            </a:xfrm>
            <a:custGeom>
              <a:avLst/>
              <a:gdLst>
                <a:gd name="T0" fmla="*/ 31 w 31"/>
                <a:gd name="T1" fmla="*/ 0 h 357"/>
                <a:gd name="T2" fmla="*/ 31 w 31"/>
                <a:gd name="T3" fmla="*/ 41 h 357"/>
                <a:gd name="T4" fmla="*/ 0 w 31"/>
                <a:gd name="T5" fmla="*/ 41 h 357"/>
                <a:gd name="T6" fmla="*/ 0 w 31"/>
                <a:gd name="T7" fmla="*/ 0 h 357"/>
                <a:gd name="T8" fmla="*/ 31 w 31"/>
                <a:gd name="T9" fmla="*/ 0 h 357"/>
                <a:gd name="T10" fmla="*/ 31 w 31"/>
                <a:gd name="T11" fmla="*/ 107 h 357"/>
                <a:gd name="T12" fmla="*/ 31 w 31"/>
                <a:gd name="T13" fmla="*/ 357 h 357"/>
                <a:gd name="T14" fmla="*/ 0 w 31"/>
                <a:gd name="T15" fmla="*/ 357 h 357"/>
                <a:gd name="T16" fmla="*/ 0 w 31"/>
                <a:gd name="T17" fmla="*/ 107 h 357"/>
                <a:gd name="T18" fmla="*/ 31 w 31"/>
                <a:gd name="T19" fmla="*/ 10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57">
                  <a:moveTo>
                    <a:pt x="31" y="0"/>
                  </a:moveTo>
                  <a:lnTo>
                    <a:pt x="31" y="4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31" y="0"/>
                  </a:lnTo>
                  <a:close/>
                  <a:moveTo>
                    <a:pt x="31" y="107"/>
                  </a:moveTo>
                  <a:lnTo>
                    <a:pt x="31" y="357"/>
                  </a:lnTo>
                  <a:lnTo>
                    <a:pt x="0" y="357"/>
                  </a:lnTo>
                  <a:lnTo>
                    <a:pt x="0" y="107"/>
                  </a:lnTo>
                  <a:lnTo>
                    <a:pt x="31" y="107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5007" y="4028"/>
              <a:ext cx="36" cy="42"/>
            </a:xfrm>
            <a:custGeom>
              <a:avLst/>
              <a:gdLst>
                <a:gd name="T0" fmla="*/ 141 w 178"/>
                <a:gd name="T1" fmla="*/ 70 h 258"/>
                <a:gd name="T2" fmla="*/ 136 w 178"/>
                <a:gd name="T3" fmla="*/ 42 h 258"/>
                <a:gd name="T4" fmla="*/ 126 w 178"/>
                <a:gd name="T5" fmla="*/ 35 h 258"/>
                <a:gd name="T6" fmla="*/ 86 w 178"/>
                <a:gd name="T7" fmla="*/ 31 h 258"/>
                <a:gd name="T8" fmla="*/ 59 w 178"/>
                <a:gd name="T9" fmla="*/ 32 h 258"/>
                <a:gd name="T10" fmla="*/ 43 w 178"/>
                <a:gd name="T11" fmla="*/ 37 h 258"/>
                <a:gd name="T12" fmla="*/ 34 w 178"/>
                <a:gd name="T13" fmla="*/ 58 h 258"/>
                <a:gd name="T14" fmla="*/ 34 w 178"/>
                <a:gd name="T15" fmla="*/ 79 h 258"/>
                <a:gd name="T16" fmla="*/ 42 w 178"/>
                <a:gd name="T17" fmla="*/ 98 h 258"/>
                <a:gd name="T18" fmla="*/ 58 w 178"/>
                <a:gd name="T19" fmla="*/ 109 h 258"/>
                <a:gd name="T20" fmla="*/ 121 w 178"/>
                <a:gd name="T21" fmla="*/ 114 h 258"/>
                <a:gd name="T22" fmla="*/ 146 w 178"/>
                <a:gd name="T23" fmla="*/ 119 h 258"/>
                <a:gd name="T24" fmla="*/ 163 w 178"/>
                <a:gd name="T25" fmla="*/ 133 h 258"/>
                <a:gd name="T26" fmla="*/ 174 w 178"/>
                <a:gd name="T27" fmla="*/ 155 h 258"/>
                <a:gd name="T28" fmla="*/ 178 w 178"/>
                <a:gd name="T29" fmla="*/ 185 h 258"/>
                <a:gd name="T30" fmla="*/ 175 w 178"/>
                <a:gd name="T31" fmla="*/ 212 h 258"/>
                <a:gd name="T32" fmla="*/ 167 w 178"/>
                <a:gd name="T33" fmla="*/ 232 h 258"/>
                <a:gd name="T34" fmla="*/ 159 w 178"/>
                <a:gd name="T35" fmla="*/ 242 h 258"/>
                <a:gd name="T36" fmla="*/ 140 w 178"/>
                <a:gd name="T37" fmla="*/ 252 h 258"/>
                <a:gd name="T38" fmla="*/ 90 w 178"/>
                <a:gd name="T39" fmla="*/ 258 h 258"/>
                <a:gd name="T40" fmla="*/ 46 w 178"/>
                <a:gd name="T41" fmla="*/ 254 h 258"/>
                <a:gd name="T42" fmla="*/ 24 w 178"/>
                <a:gd name="T43" fmla="*/ 247 h 258"/>
                <a:gd name="T44" fmla="*/ 15 w 178"/>
                <a:gd name="T45" fmla="*/ 240 h 258"/>
                <a:gd name="T46" fmla="*/ 5 w 178"/>
                <a:gd name="T47" fmla="*/ 222 h 258"/>
                <a:gd name="T48" fmla="*/ 0 w 178"/>
                <a:gd name="T49" fmla="*/ 198 h 258"/>
                <a:gd name="T50" fmla="*/ 32 w 178"/>
                <a:gd name="T51" fmla="*/ 175 h 258"/>
                <a:gd name="T52" fmla="*/ 33 w 178"/>
                <a:gd name="T53" fmla="*/ 198 h 258"/>
                <a:gd name="T54" fmla="*/ 42 w 178"/>
                <a:gd name="T55" fmla="*/ 219 h 258"/>
                <a:gd name="T56" fmla="*/ 58 w 178"/>
                <a:gd name="T57" fmla="*/ 225 h 258"/>
                <a:gd name="T58" fmla="*/ 84 w 178"/>
                <a:gd name="T59" fmla="*/ 228 h 258"/>
                <a:gd name="T60" fmla="*/ 126 w 178"/>
                <a:gd name="T61" fmla="*/ 223 h 258"/>
                <a:gd name="T62" fmla="*/ 136 w 178"/>
                <a:gd name="T63" fmla="*/ 217 h 258"/>
                <a:gd name="T64" fmla="*/ 145 w 178"/>
                <a:gd name="T65" fmla="*/ 195 h 258"/>
                <a:gd name="T66" fmla="*/ 145 w 178"/>
                <a:gd name="T67" fmla="*/ 174 h 258"/>
                <a:gd name="T68" fmla="*/ 138 w 178"/>
                <a:gd name="T69" fmla="*/ 153 h 258"/>
                <a:gd name="T70" fmla="*/ 123 w 178"/>
                <a:gd name="T71" fmla="*/ 144 h 258"/>
                <a:gd name="T72" fmla="*/ 84 w 178"/>
                <a:gd name="T73" fmla="*/ 143 h 258"/>
                <a:gd name="T74" fmla="*/ 38 w 178"/>
                <a:gd name="T75" fmla="*/ 135 h 258"/>
                <a:gd name="T76" fmla="*/ 24 w 178"/>
                <a:gd name="T77" fmla="*/ 129 h 258"/>
                <a:gd name="T78" fmla="*/ 10 w 178"/>
                <a:gd name="T79" fmla="*/ 114 h 258"/>
                <a:gd name="T80" fmla="*/ 3 w 178"/>
                <a:gd name="T81" fmla="*/ 91 h 258"/>
                <a:gd name="T82" fmla="*/ 2 w 178"/>
                <a:gd name="T83" fmla="*/ 71 h 258"/>
                <a:gd name="T84" fmla="*/ 6 w 178"/>
                <a:gd name="T85" fmla="*/ 36 h 258"/>
                <a:gd name="T86" fmla="*/ 15 w 178"/>
                <a:gd name="T87" fmla="*/ 18 h 258"/>
                <a:gd name="T88" fmla="*/ 24 w 178"/>
                <a:gd name="T89" fmla="*/ 11 h 258"/>
                <a:gd name="T90" fmla="*/ 45 w 178"/>
                <a:gd name="T91" fmla="*/ 4 h 258"/>
                <a:gd name="T92" fmla="*/ 88 w 178"/>
                <a:gd name="T93" fmla="*/ 0 h 258"/>
                <a:gd name="T94" fmla="*/ 139 w 178"/>
                <a:gd name="T95" fmla="*/ 8 h 258"/>
                <a:gd name="T96" fmla="*/ 156 w 178"/>
                <a:gd name="T97" fmla="*/ 19 h 258"/>
                <a:gd name="T98" fmla="*/ 166 w 178"/>
                <a:gd name="T99" fmla="*/ 34 h 258"/>
                <a:gd name="T100" fmla="*/ 171 w 178"/>
                <a:gd name="T101" fmla="*/ 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8" h="258">
                  <a:moveTo>
                    <a:pt x="171" y="70"/>
                  </a:moveTo>
                  <a:lnTo>
                    <a:pt x="141" y="70"/>
                  </a:lnTo>
                  <a:lnTo>
                    <a:pt x="141" y="70"/>
                  </a:lnTo>
                  <a:lnTo>
                    <a:pt x="140" y="58"/>
                  </a:lnTo>
                  <a:lnTo>
                    <a:pt x="139" y="48"/>
                  </a:lnTo>
                  <a:lnTo>
                    <a:pt x="136" y="42"/>
                  </a:lnTo>
                  <a:lnTo>
                    <a:pt x="132" y="37"/>
                  </a:lnTo>
                  <a:lnTo>
                    <a:pt x="132" y="37"/>
                  </a:lnTo>
                  <a:lnTo>
                    <a:pt x="126" y="35"/>
                  </a:lnTo>
                  <a:lnTo>
                    <a:pt x="116" y="32"/>
                  </a:lnTo>
                  <a:lnTo>
                    <a:pt x="103" y="31"/>
                  </a:lnTo>
                  <a:lnTo>
                    <a:pt x="86" y="31"/>
                  </a:lnTo>
                  <a:lnTo>
                    <a:pt x="86" y="31"/>
                  </a:lnTo>
                  <a:lnTo>
                    <a:pt x="71" y="31"/>
                  </a:lnTo>
                  <a:lnTo>
                    <a:pt x="59" y="32"/>
                  </a:lnTo>
                  <a:lnTo>
                    <a:pt x="49" y="35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2"/>
                  </a:lnTo>
                  <a:lnTo>
                    <a:pt x="36" y="49"/>
                  </a:lnTo>
                  <a:lnTo>
                    <a:pt x="34" y="58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9"/>
                  </a:lnTo>
                  <a:lnTo>
                    <a:pt x="36" y="86"/>
                  </a:lnTo>
                  <a:lnTo>
                    <a:pt x="38" y="93"/>
                  </a:lnTo>
                  <a:lnTo>
                    <a:pt x="42" y="98"/>
                  </a:lnTo>
                  <a:lnTo>
                    <a:pt x="46" y="103"/>
                  </a:lnTo>
                  <a:lnTo>
                    <a:pt x="51" y="107"/>
                  </a:lnTo>
                  <a:lnTo>
                    <a:pt x="58" y="109"/>
                  </a:lnTo>
                  <a:lnTo>
                    <a:pt x="65" y="110"/>
                  </a:lnTo>
                  <a:lnTo>
                    <a:pt x="89" y="111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34" y="115"/>
                  </a:lnTo>
                  <a:lnTo>
                    <a:pt x="146" y="119"/>
                  </a:lnTo>
                  <a:lnTo>
                    <a:pt x="155" y="125"/>
                  </a:lnTo>
                  <a:lnTo>
                    <a:pt x="160" y="128"/>
                  </a:lnTo>
                  <a:lnTo>
                    <a:pt x="163" y="133"/>
                  </a:lnTo>
                  <a:lnTo>
                    <a:pt x="167" y="138"/>
                  </a:lnTo>
                  <a:lnTo>
                    <a:pt x="170" y="143"/>
                  </a:lnTo>
                  <a:lnTo>
                    <a:pt x="174" y="155"/>
                  </a:lnTo>
                  <a:lnTo>
                    <a:pt x="177" y="169"/>
                  </a:lnTo>
                  <a:lnTo>
                    <a:pt x="178" y="185"/>
                  </a:lnTo>
                  <a:lnTo>
                    <a:pt x="178" y="185"/>
                  </a:lnTo>
                  <a:lnTo>
                    <a:pt x="177" y="194"/>
                  </a:lnTo>
                  <a:lnTo>
                    <a:pt x="176" y="204"/>
                  </a:lnTo>
                  <a:lnTo>
                    <a:pt x="175" y="212"/>
                  </a:lnTo>
                  <a:lnTo>
                    <a:pt x="173" y="220"/>
                  </a:lnTo>
                  <a:lnTo>
                    <a:pt x="170" y="226"/>
                  </a:lnTo>
                  <a:lnTo>
                    <a:pt x="167" y="232"/>
                  </a:lnTo>
                  <a:lnTo>
                    <a:pt x="163" y="238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4" y="246"/>
                  </a:lnTo>
                  <a:lnTo>
                    <a:pt x="147" y="249"/>
                  </a:lnTo>
                  <a:lnTo>
                    <a:pt x="140" y="252"/>
                  </a:lnTo>
                  <a:lnTo>
                    <a:pt x="132" y="254"/>
                  </a:lnTo>
                  <a:lnTo>
                    <a:pt x="113" y="258"/>
                  </a:lnTo>
                  <a:lnTo>
                    <a:pt x="90" y="258"/>
                  </a:lnTo>
                  <a:lnTo>
                    <a:pt x="90" y="258"/>
                  </a:lnTo>
                  <a:lnTo>
                    <a:pt x="66" y="258"/>
                  </a:lnTo>
                  <a:lnTo>
                    <a:pt x="46" y="254"/>
                  </a:lnTo>
                  <a:lnTo>
                    <a:pt x="38" y="253"/>
                  </a:lnTo>
                  <a:lnTo>
                    <a:pt x="31" y="249"/>
                  </a:lnTo>
                  <a:lnTo>
                    <a:pt x="24" y="247"/>
                  </a:lnTo>
                  <a:lnTo>
                    <a:pt x="19" y="243"/>
                  </a:lnTo>
                  <a:lnTo>
                    <a:pt x="19" y="243"/>
                  </a:lnTo>
                  <a:lnTo>
                    <a:pt x="15" y="240"/>
                  </a:lnTo>
                  <a:lnTo>
                    <a:pt x="11" y="234"/>
                  </a:lnTo>
                  <a:lnTo>
                    <a:pt x="7" y="229"/>
                  </a:lnTo>
                  <a:lnTo>
                    <a:pt x="5" y="222"/>
                  </a:lnTo>
                  <a:lnTo>
                    <a:pt x="2" y="214"/>
                  </a:lnTo>
                  <a:lnTo>
                    <a:pt x="1" y="207"/>
                  </a:lnTo>
                  <a:lnTo>
                    <a:pt x="0" y="198"/>
                  </a:lnTo>
                  <a:lnTo>
                    <a:pt x="0" y="188"/>
                  </a:lnTo>
                  <a:lnTo>
                    <a:pt x="0" y="175"/>
                  </a:lnTo>
                  <a:lnTo>
                    <a:pt x="32" y="175"/>
                  </a:lnTo>
                  <a:lnTo>
                    <a:pt x="32" y="187"/>
                  </a:lnTo>
                  <a:lnTo>
                    <a:pt x="32" y="187"/>
                  </a:lnTo>
                  <a:lnTo>
                    <a:pt x="33" y="198"/>
                  </a:lnTo>
                  <a:lnTo>
                    <a:pt x="35" y="207"/>
                  </a:lnTo>
                  <a:lnTo>
                    <a:pt x="38" y="214"/>
                  </a:lnTo>
                  <a:lnTo>
                    <a:pt x="42" y="219"/>
                  </a:lnTo>
                  <a:lnTo>
                    <a:pt x="42" y="219"/>
                  </a:lnTo>
                  <a:lnTo>
                    <a:pt x="49" y="223"/>
                  </a:lnTo>
                  <a:lnTo>
                    <a:pt x="58" y="225"/>
                  </a:lnTo>
                  <a:lnTo>
                    <a:pt x="70" y="228"/>
                  </a:lnTo>
                  <a:lnTo>
                    <a:pt x="84" y="228"/>
                  </a:lnTo>
                  <a:lnTo>
                    <a:pt x="84" y="228"/>
                  </a:lnTo>
                  <a:lnTo>
                    <a:pt x="101" y="228"/>
                  </a:lnTo>
                  <a:lnTo>
                    <a:pt x="115" y="225"/>
                  </a:lnTo>
                  <a:lnTo>
                    <a:pt x="126" y="223"/>
                  </a:lnTo>
                  <a:lnTo>
                    <a:pt x="134" y="219"/>
                  </a:lnTo>
                  <a:lnTo>
                    <a:pt x="134" y="219"/>
                  </a:lnTo>
                  <a:lnTo>
                    <a:pt x="136" y="217"/>
                  </a:lnTo>
                  <a:lnTo>
                    <a:pt x="139" y="213"/>
                  </a:lnTo>
                  <a:lnTo>
                    <a:pt x="142" y="206"/>
                  </a:lnTo>
                  <a:lnTo>
                    <a:pt x="145" y="195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45" y="174"/>
                  </a:lnTo>
                  <a:lnTo>
                    <a:pt x="144" y="165"/>
                  </a:lnTo>
                  <a:lnTo>
                    <a:pt x="141" y="159"/>
                  </a:lnTo>
                  <a:lnTo>
                    <a:pt x="138" y="153"/>
                  </a:lnTo>
                  <a:lnTo>
                    <a:pt x="134" y="149"/>
                  </a:lnTo>
                  <a:lnTo>
                    <a:pt x="129" y="146"/>
                  </a:lnTo>
                  <a:lnTo>
                    <a:pt x="123" y="144"/>
                  </a:lnTo>
                  <a:lnTo>
                    <a:pt x="115" y="144"/>
                  </a:lnTo>
                  <a:lnTo>
                    <a:pt x="115" y="144"/>
                  </a:lnTo>
                  <a:lnTo>
                    <a:pt x="84" y="143"/>
                  </a:lnTo>
                  <a:lnTo>
                    <a:pt x="58" y="140"/>
                  </a:lnTo>
                  <a:lnTo>
                    <a:pt x="47" y="138"/>
                  </a:lnTo>
                  <a:lnTo>
                    <a:pt x="38" y="135"/>
                  </a:lnTo>
                  <a:lnTo>
                    <a:pt x="30" y="133"/>
                  </a:lnTo>
                  <a:lnTo>
                    <a:pt x="24" y="129"/>
                  </a:lnTo>
                  <a:lnTo>
                    <a:pt x="24" y="129"/>
                  </a:lnTo>
                  <a:lnTo>
                    <a:pt x="19" y="125"/>
                  </a:lnTo>
                  <a:lnTo>
                    <a:pt x="14" y="120"/>
                  </a:lnTo>
                  <a:lnTo>
                    <a:pt x="10" y="114"/>
                  </a:lnTo>
                  <a:lnTo>
                    <a:pt x="7" y="108"/>
                  </a:lnTo>
                  <a:lnTo>
                    <a:pt x="5" y="99"/>
                  </a:lnTo>
                  <a:lnTo>
                    <a:pt x="3" y="91"/>
                  </a:lnTo>
                  <a:lnTo>
                    <a:pt x="2" y="8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3" y="52"/>
                  </a:lnTo>
                  <a:lnTo>
                    <a:pt x="4" y="43"/>
                  </a:lnTo>
                  <a:lnTo>
                    <a:pt x="6" y="36"/>
                  </a:lnTo>
                  <a:lnTo>
                    <a:pt x="9" y="29"/>
                  </a:lnTo>
                  <a:lnTo>
                    <a:pt x="12" y="23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4" y="11"/>
                  </a:lnTo>
                  <a:lnTo>
                    <a:pt x="30" y="8"/>
                  </a:lnTo>
                  <a:lnTo>
                    <a:pt x="37" y="6"/>
                  </a:lnTo>
                  <a:lnTo>
                    <a:pt x="45" y="4"/>
                  </a:lnTo>
                  <a:lnTo>
                    <a:pt x="6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25" y="4"/>
                  </a:lnTo>
                  <a:lnTo>
                    <a:pt x="139" y="8"/>
                  </a:lnTo>
                  <a:lnTo>
                    <a:pt x="145" y="12"/>
                  </a:lnTo>
                  <a:lnTo>
                    <a:pt x="151" y="16"/>
                  </a:lnTo>
                  <a:lnTo>
                    <a:pt x="156" y="19"/>
                  </a:lnTo>
                  <a:lnTo>
                    <a:pt x="160" y="24"/>
                  </a:lnTo>
                  <a:lnTo>
                    <a:pt x="163" y="29"/>
                  </a:lnTo>
                  <a:lnTo>
                    <a:pt x="166" y="34"/>
                  </a:lnTo>
                  <a:lnTo>
                    <a:pt x="169" y="40"/>
                  </a:lnTo>
                  <a:lnTo>
                    <a:pt x="170" y="47"/>
                  </a:lnTo>
                  <a:lnTo>
                    <a:pt x="171" y="53"/>
                  </a:lnTo>
                  <a:lnTo>
                    <a:pt x="171" y="60"/>
                  </a:lnTo>
                  <a:lnTo>
                    <a:pt x="171" y="7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5050" y="4028"/>
              <a:ext cx="35" cy="42"/>
            </a:xfrm>
            <a:custGeom>
              <a:avLst/>
              <a:gdLst>
                <a:gd name="T0" fmla="*/ 141 w 178"/>
                <a:gd name="T1" fmla="*/ 70 h 258"/>
                <a:gd name="T2" fmla="*/ 136 w 178"/>
                <a:gd name="T3" fmla="*/ 42 h 258"/>
                <a:gd name="T4" fmla="*/ 126 w 178"/>
                <a:gd name="T5" fmla="*/ 35 h 258"/>
                <a:gd name="T6" fmla="*/ 87 w 178"/>
                <a:gd name="T7" fmla="*/ 31 h 258"/>
                <a:gd name="T8" fmla="*/ 59 w 178"/>
                <a:gd name="T9" fmla="*/ 32 h 258"/>
                <a:gd name="T10" fmla="*/ 43 w 178"/>
                <a:gd name="T11" fmla="*/ 37 h 258"/>
                <a:gd name="T12" fmla="*/ 35 w 178"/>
                <a:gd name="T13" fmla="*/ 58 h 258"/>
                <a:gd name="T14" fmla="*/ 35 w 178"/>
                <a:gd name="T15" fmla="*/ 79 h 258"/>
                <a:gd name="T16" fmla="*/ 42 w 178"/>
                <a:gd name="T17" fmla="*/ 98 h 258"/>
                <a:gd name="T18" fmla="*/ 58 w 178"/>
                <a:gd name="T19" fmla="*/ 109 h 258"/>
                <a:gd name="T20" fmla="*/ 121 w 178"/>
                <a:gd name="T21" fmla="*/ 114 h 258"/>
                <a:gd name="T22" fmla="*/ 146 w 178"/>
                <a:gd name="T23" fmla="*/ 119 h 258"/>
                <a:gd name="T24" fmla="*/ 164 w 178"/>
                <a:gd name="T25" fmla="*/ 133 h 258"/>
                <a:gd name="T26" fmla="*/ 174 w 178"/>
                <a:gd name="T27" fmla="*/ 155 h 258"/>
                <a:gd name="T28" fmla="*/ 178 w 178"/>
                <a:gd name="T29" fmla="*/ 185 h 258"/>
                <a:gd name="T30" fmla="*/ 175 w 178"/>
                <a:gd name="T31" fmla="*/ 212 h 258"/>
                <a:gd name="T32" fmla="*/ 167 w 178"/>
                <a:gd name="T33" fmla="*/ 232 h 258"/>
                <a:gd name="T34" fmla="*/ 159 w 178"/>
                <a:gd name="T35" fmla="*/ 242 h 258"/>
                <a:gd name="T36" fmla="*/ 140 w 178"/>
                <a:gd name="T37" fmla="*/ 252 h 258"/>
                <a:gd name="T38" fmla="*/ 90 w 178"/>
                <a:gd name="T39" fmla="*/ 258 h 258"/>
                <a:gd name="T40" fmla="*/ 47 w 178"/>
                <a:gd name="T41" fmla="*/ 254 h 258"/>
                <a:gd name="T42" fmla="*/ 25 w 178"/>
                <a:gd name="T43" fmla="*/ 247 h 258"/>
                <a:gd name="T44" fmla="*/ 15 w 178"/>
                <a:gd name="T45" fmla="*/ 240 h 258"/>
                <a:gd name="T46" fmla="*/ 5 w 178"/>
                <a:gd name="T47" fmla="*/ 222 h 258"/>
                <a:gd name="T48" fmla="*/ 0 w 178"/>
                <a:gd name="T49" fmla="*/ 198 h 258"/>
                <a:gd name="T50" fmla="*/ 32 w 178"/>
                <a:gd name="T51" fmla="*/ 175 h 258"/>
                <a:gd name="T52" fmla="*/ 33 w 178"/>
                <a:gd name="T53" fmla="*/ 198 h 258"/>
                <a:gd name="T54" fmla="*/ 43 w 178"/>
                <a:gd name="T55" fmla="*/ 219 h 258"/>
                <a:gd name="T56" fmla="*/ 58 w 178"/>
                <a:gd name="T57" fmla="*/ 225 h 258"/>
                <a:gd name="T58" fmla="*/ 84 w 178"/>
                <a:gd name="T59" fmla="*/ 228 h 258"/>
                <a:gd name="T60" fmla="*/ 126 w 178"/>
                <a:gd name="T61" fmla="*/ 223 h 258"/>
                <a:gd name="T62" fmla="*/ 137 w 178"/>
                <a:gd name="T63" fmla="*/ 217 h 258"/>
                <a:gd name="T64" fmla="*/ 145 w 178"/>
                <a:gd name="T65" fmla="*/ 195 h 258"/>
                <a:gd name="T66" fmla="*/ 145 w 178"/>
                <a:gd name="T67" fmla="*/ 174 h 258"/>
                <a:gd name="T68" fmla="*/ 138 w 178"/>
                <a:gd name="T69" fmla="*/ 153 h 258"/>
                <a:gd name="T70" fmla="*/ 123 w 178"/>
                <a:gd name="T71" fmla="*/ 144 h 258"/>
                <a:gd name="T72" fmla="*/ 84 w 178"/>
                <a:gd name="T73" fmla="*/ 143 h 258"/>
                <a:gd name="T74" fmla="*/ 38 w 178"/>
                <a:gd name="T75" fmla="*/ 135 h 258"/>
                <a:gd name="T76" fmla="*/ 24 w 178"/>
                <a:gd name="T77" fmla="*/ 129 h 258"/>
                <a:gd name="T78" fmla="*/ 11 w 178"/>
                <a:gd name="T79" fmla="*/ 114 h 258"/>
                <a:gd name="T80" fmla="*/ 3 w 178"/>
                <a:gd name="T81" fmla="*/ 91 h 258"/>
                <a:gd name="T82" fmla="*/ 2 w 178"/>
                <a:gd name="T83" fmla="*/ 71 h 258"/>
                <a:gd name="T84" fmla="*/ 6 w 178"/>
                <a:gd name="T85" fmla="*/ 36 h 258"/>
                <a:gd name="T86" fmla="*/ 15 w 178"/>
                <a:gd name="T87" fmla="*/ 18 h 258"/>
                <a:gd name="T88" fmla="*/ 24 w 178"/>
                <a:gd name="T89" fmla="*/ 11 h 258"/>
                <a:gd name="T90" fmla="*/ 45 w 178"/>
                <a:gd name="T91" fmla="*/ 4 h 258"/>
                <a:gd name="T92" fmla="*/ 89 w 178"/>
                <a:gd name="T93" fmla="*/ 0 h 258"/>
                <a:gd name="T94" fmla="*/ 139 w 178"/>
                <a:gd name="T95" fmla="*/ 8 h 258"/>
                <a:gd name="T96" fmla="*/ 156 w 178"/>
                <a:gd name="T97" fmla="*/ 19 h 258"/>
                <a:gd name="T98" fmla="*/ 166 w 178"/>
                <a:gd name="T99" fmla="*/ 34 h 258"/>
                <a:gd name="T100" fmla="*/ 171 w 178"/>
                <a:gd name="T101" fmla="*/ 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8" h="258">
                  <a:moveTo>
                    <a:pt x="172" y="70"/>
                  </a:moveTo>
                  <a:lnTo>
                    <a:pt x="141" y="70"/>
                  </a:lnTo>
                  <a:lnTo>
                    <a:pt x="141" y="70"/>
                  </a:lnTo>
                  <a:lnTo>
                    <a:pt x="140" y="58"/>
                  </a:lnTo>
                  <a:lnTo>
                    <a:pt x="139" y="48"/>
                  </a:lnTo>
                  <a:lnTo>
                    <a:pt x="136" y="42"/>
                  </a:lnTo>
                  <a:lnTo>
                    <a:pt x="132" y="37"/>
                  </a:lnTo>
                  <a:lnTo>
                    <a:pt x="132" y="37"/>
                  </a:lnTo>
                  <a:lnTo>
                    <a:pt x="126" y="35"/>
                  </a:lnTo>
                  <a:lnTo>
                    <a:pt x="116" y="32"/>
                  </a:lnTo>
                  <a:lnTo>
                    <a:pt x="103" y="31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71" y="31"/>
                  </a:lnTo>
                  <a:lnTo>
                    <a:pt x="59" y="32"/>
                  </a:lnTo>
                  <a:lnTo>
                    <a:pt x="49" y="35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2"/>
                  </a:lnTo>
                  <a:lnTo>
                    <a:pt x="36" y="49"/>
                  </a:lnTo>
                  <a:lnTo>
                    <a:pt x="35" y="58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5" y="79"/>
                  </a:lnTo>
                  <a:lnTo>
                    <a:pt x="36" y="86"/>
                  </a:lnTo>
                  <a:lnTo>
                    <a:pt x="38" y="93"/>
                  </a:lnTo>
                  <a:lnTo>
                    <a:pt x="42" y="98"/>
                  </a:lnTo>
                  <a:lnTo>
                    <a:pt x="46" y="103"/>
                  </a:lnTo>
                  <a:lnTo>
                    <a:pt x="51" y="107"/>
                  </a:lnTo>
                  <a:lnTo>
                    <a:pt x="58" y="109"/>
                  </a:lnTo>
                  <a:lnTo>
                    <a:pt x="65" y="110"/>
                  </a:lnTo>
                  <a:lnTo>
                    <a:pt x="90" y="111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34" y="115"/>
                  </a:lnTo>
                  <a:lnTo>
                    <a:pt x="146" y="119"/>
                  </a:lnTo>
                  <a:lnTo>
                    <a:pt x="156" y="125"/>
                  </a:lnTo>
                  <a:lnTo>
                    <a:pt x="160" y="128"/>
                  </a:lnTo>
                  <a:lnTo>
                    <a:pt x="164" y="133"/>
                  </a:lnTo>
                  <a:lnTo>
                    <a:pt x="167" y="138"/>
                  </a:lnTo>
                  <a:lnTo>
                    <a:pt x="170" y="143"/>
                  </a:lnTo>
                  <a:lnTo>
                    <a:pt x="174" y="155"/>
                  </a:lnTo>
                  <a:lnTo>
                    <a:pt x="177" y="169"/>
                  </a:lnTo>
                  <a:lnTo>
                    <a:pt x="178" y="185"/>
                  </a:lnTo>
                  <a:lnTo>
                    <a:pt x="178" y="185"/>
                  </a:lnTo>
                  <a:lnTo>
                    <a:pt x="178" y="194"/>
                  </a:lnTo>
                  <a:lnTo>
                    <a:pt x="177" y="204"/>
                  </a:lnTo>
                  <a:lnTo>
                    <a:pt x="175" y="212"/>
                  </a:lnTo>
                  <a:lnTo>
                    <a:pt x="173" y="220"/>
                  </a:lnTo>
                  <a:lnTo>
                    <a:pt x="170" y="226"/>
                  </a:lnTo>
                  <a:lnTo>
                    <a:pt x="167" y="232"/>
                  </a:lnTo>
                  <a:lnTo>
                    <a:pt x="163" y="238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4" y="246"/>
                  </a:lnTo>
                  <a:lnTo>
                    <a:pt x="148" y="249"/>
                  </a:lnTo>
                  <a:lnTo>
                    <a:pt x="140" y="252"/>
                  </a:lnTo>
                  <a:lnTo>
                    <a:pt x="132" y="254"/>
                  </a:lnTo>
                  <a:lnTo>
                    <a:pt x="113" y="258"/>
                  </a:lnTo>
                  <a:lnTo>
                    <a:pt x="90" y="258"/>
                  </a:lnTo>
                  <a:lnTo>
                    <a:pt x="90" y="258"/>
                  </a:lnTo>
                  <a:lnTo>
                    <a:pt x="66" y="258"/>
                  </a:lnTo>
                  <a:lnTo>
                    <a:pt x="47" y="254"/>
                  </a:lnTo>
                  <a:lnTo>
                    <a:pt x="38" y="253"/>
                  </a:lnTo>
                  <a:lnTo>
                    <a:pt x="31" y="249"/>
                  </a:lnTo>
                  <a:lnTo>
                    <a:pt x="25" y="247"/>
                  </a:lnTo>
                  <a:lnTo>
                    <a:pt x="19" y="243"/>
                  </a:lnTo>
                  <a:lnTo>
                    <a:pt x="19" y="243"/>
                  </a:lnTo>
                  <a:lnTo>
                    <a:pt x="15" y="240"/>
                  </a:lnTo>
                  <a:lnTo>
                    <a:pt x="11" y="234"/>
                  </a:lnTo>
                  <a:lnTo>
                    <a:pt x="8" y="229"/>
                  </a:lnTo>
                  <a:lnTo>
                    <a:pt x="5" y="222"/>
                  </a:lnTo>
                  <a:lnTo>
                    <a:pt x="3" y="214"/>
                  </a:lnTo>
                  <a:lnTo>
                    <a:pt x="1" y="207"/>
                  </a:lnTo>
                  <a:lnTo>
                    <a:pt x="0" y="198"/>
                  </a:lnTo>
                  <a:lnTo>
                    <a:pt x="0" y="188"/>
                  </a:lnTo>
                  <a:lnTo>
                    <a:pt x="0" y="175"/>
                  </a:lnTo>
                  <a:lnTo>
                    <a:pt x="32" y="175"/>
                  </a:lnTo>
                  <a:lnTo>
                    <a:pt x="32" y="187"/>
                  </a:lnTo>
                  <a:lnTo>
                    <a:pt x="32" y="187"/>
                  </a:lnTo>
                  <a:lnTo>
                    <a:pt x="33" y="198"/>
                  </a:lnTo>
                  <a:lnTo>
                    <a:pt x="35" y="207"/>
                  </a:lnTo>
                  <a:lnTo>
                    <a:pt x="38" y="214"/>
                  </a:lnTo>
                  <a:lnTo>
                    <a:pt x="43" y="219"/>
                  </a:lnTo>
                  <a:lnTo>
                    <a:pt x="43" y="219"/>
                  </a:lnTo>
                  <a:lnTo>
                    <a:pt x="49" y="223"/>
                  </a:lnTo>
                  <a:lnTo>
                    <a:pt x="58" y="225"/>
                  </a:lnTo>
                  <a:lnTo>
                    <a:pt x="70" y="228"/>
                  </a:lnTo>
                  <a:lnTo>
                    <a:pt x="84" y="228"/>
                  </a:lnTo>
                  <a:lnTo>
                    <a:pt x="84" y="228"/>
                  </a:lnTo>
                  <a:lnTo>
                    <a:pt x="101" y="228"/>
                  </a:lnTo>
                  <a:lnTo>
                    <a:pt x="115" y="225"/>
                  </a:lnTo>
                  <a:lnTo>
                    <a:pt x="126" y="223"/>
                  </a:lnTo>
                  <a:lnTo>
                    <a:pt x="134" y="219"/>
                  </a:lnTo>
                  <a:lnTo>
                    <a:pt x="134" y="219"/>
                  </a:lnTo>
                  <a:lnTo>
                    <a:pt x="137" y="217"/>
                  </a:lnTo>
                  <a:lnTo>
                    <a:pt x="139" y="213"/>
                  </a:lnTo>
                  <a:lnTo>
                    <a:pt x="143" y="206"/>
                  </a:lnTo>
                  <a:lnTo>
                    <a:pt x="145" y="195"/>
                  </a:lnTo>
                  <a:lnTo>
                    <a:pt x="146" y="183"/>
                  </a:lnTo>
                  <a:lnTo>
                    <a:pt x="146" y="183"/>
                  </a:lnTo>
                  <a:lnTo>
                    <a:pt x="145" y="174"/>
                  </a:lnTo>
                  <a:lnTo>
                    <a:pt x="144" y="165"/>
                  </a:lnTo>
                  <a:lnTo>
                    <a:pt x="141" y="159"/>
                  </a:lnTo>
                  <a:lnTo>
                    <a:pt x="138" y="153"/>
                  </a:lnTo>
                  <a:lnTo>
                    <a:pt x="134" y="149"/>
                  </a:lnTo>
                  <a:lnTo>
                    <a:pt x="129" y="146"/>
                  </a:lnTo>
                  <a:lnTo>
                    <a:pt x="123" y="144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84" y="143"/>
                  </a:lnTo>
                  <a:lnTo>
                    <a:pt x="58" y="140"/>
                  </a:lnTo>
                  <a:lnTo>
                    <a:pt x="47" y="138"/>
                  </a:lnTo>
                  <a:lnTo>
                    <a:pt x="38" y="135"/>
                  </a:lnTo>
                  <a:lnTo>
                    <a:pt x="30" y="133"/>
                  </a:lnTo>
                  <a:lnTo>
                    <a:pt x="24" y="129"/>
                  </a:lnTo>
                  <a:lnTo>
                    <a:pt x="24" y="129"/>
                  </a:lnTo>
                  <a:lnTo>
                    <a:pt x="19" y="125"/>
                  </a:lnTo>
                  <a:lnTo>
                    <a:pt x="14" y="120"/>
                  </a:lnTo>
                  <a:lnTo>
                    <a:pt x="11" y="114"/>
                  </a:lnTo>
                  <a:lnTo>
                    <a:pt x="7" y="108"/>
                  </a:lnTo>
                  <a:lnTo>
                    <a:pt x="5" y="99"/>
                  </a:lnTo>
                  <a:lnTo>
                    <a:pt x="3" y="91"/>
                  </a:lnTo>
                  <a:lnTo>
                    <a:pt x="2" y="8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3" y="52"/>
                  </a:lnTo>
                  <a:lnTo>
                    <a:pt x="4" y="43"/>
                  </a:lnTo>
                  <a:lnTo>
                    <a:pt x="6" y="36"/>
                  </a:lnTo>
                  <a:lnTo>
                    <a:pt x="9" y="29"/>
                  </a:lnTo>
                  <a:lnTo>
                    <a:pt x="12" y="23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4" y="11"/>
                  </a:lnTo>
                  <a:lnTo>
                    <a:pt x="30" y="8"/>
                  </a:lnTo>
                  <a:lnTo>
                    <a:pt x="37" y="6"/>
                  </a:lnTo>
                  <a:lnTo>
                    <a:pt x="45" y="4"/>
                  </a:lnTo>
                  <a:lnTo>
                    <a:pt x="65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108" y="1"/>
                  </a:lnTo>
                  <a:lnTo>
                    <a:pt x="125" y="4"/>
                  </a:lnTo>
                  <a:lnTo>
                    <a:pt x="139" y="8"/>
                  </a:lnTo>
                  <a:lnTo>
                    <a:pt x="145" y="12"/>
                  </a:lnTo>
                  <a:lnTo>
                    <a:pt x="151" y="16"/>
                  </a:lnTo>
                  <a:lnTo>
                    <a:pt x="156" y="19"/>
                  </a:lnTo>
                  <a:lnTo>
                    <a:pt x="160" y="24"/>
                  </a:lnTo>
                  <a:lnTo>
                    <a:pt x="164" y="29"/>
                  </a:lnTo>
                  <a:lnTo>
                    <a:pt x="166" y="34"/>
                  </a:lnTo>
                  <a:lnTo>
                    <a:pt x="169" y="40"/>
                  </a:lnTo>
                  <a:lnTo>
                    <a:pt x="170" y="47"/>
                  </a:lnTo>
                  <a:lnTo>
                    <a:pt x="171" y="53"/>
                  </a:lnTo>
                  <a:lnTo>
                    <a:pt x="172" y="60"/>
                  </a:lnTo>
                  <a:lnTo>
                    <a:pt x="172" y="7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5251" y="4028"/>
              <a:ext cx="62" cy="42"/>
            </a:xfrm>
            <a:custGeom>
              <a:avLst/>
              <a:gdLst>
                <a:gd name="T0" fmla="*/ 30 w 310"/>
                <a:gd name="T1" fmla="*/ 4 h 254"/>
                <a:gd name="T2" fmla="*/ 30 w 310"/>
                <a:gd name="T3" fmla="*/ 42 h 254"/>
                <a:gd name="T4" fmla="*/ 35 w 310"/>
                <a:gd name="T5" fmla="*/ 32 h 254"/>
                <a:gd name="T6" fmla="*/ 48 w 310"/>
                <a:gd name="T7" fmla="*/ 17 h 254"/>
                <a:gd name="T8" fmla="*/ 65 w 310"/>
                <a:gd name="T9" fmla="*/ 6 h 254"/>
                <a:gd name="T10" fmla="*/ 87 w 310"/>
                <a:gd name="T11" fmla="*/ 1 h 254"/>
                <a:gd name="T12" fmla="*/ 99 w 310"/>
                <a:gd name="T13" fmla="*/ 0 h 254"/>
                <a:gd name="T14" fmla="*/ 123 w 310"/>
                <a:gd name="T15" fmla="*/ 2 h 254"/>
                <a:gd name="T16" fmla="*/ 141 w 310"/>
                <a:gd name="T17" fmla="*/ 11 h 254"/>
                <a:gd name="T18" fmla="*/ 155 w 310"/>
                <a:gd name="T19" fmla="*/ 24 h 254"/>
                <a:gd name="T20" fmla="*/ 163 w 310"/>
                <a:gd name="T21" fmla="*/ 42 h 254"/>
                <a:gd name="T22" fmla="*/ 164 w 310"/>
                <a:gd name="T23" fmla="*/ 42 h 254"/>
                <a:gd name="T24" fmla="*/ 176 w 310"/>
                <a:gd name="T25" fmla="*/ 24 h 254"/>
                <a:gd name="T26" fmla="*/ 192 w 310"/>
                <a:gd name="T27" fmla="*/ 11 h 254"/>
                <a:gd name="T28" fmla="*/ 212 w 310"/>
                <a:gd name="T29" fmla="*/ 2 h 254"/>
                <a:gd name="T30" fmla="*/ 236 w 310"/>
                <a:gd name="T31" fmla="*/ 0 h 254"/>
                <a:gd name="T32" fmla="*/ 245 w 310"/>
                <a:gd name="T33" fmla="*/ 1 h 254"/>
                <a:gd name="T34" fmla="*/ 261 w 310"/>
                <a:gd name="T35" fmla="*/ 4 h 254"/>
                <a:gd name="T36" fmla="*/ 275 w 310"/>
                <a:gd name="T37" fmla="*/ 10 h 254"/>
                <a:gd name="T38" fmla="*/ 287 w 310"/>
                <a:gd name="T39" fmla="*/ 18 h 254"/>
                <a:gd name="T40" fmla="*/ 296 w 310"/>
                <a:gd name="T41" fmla="*/ 29 h 254"/>
                <a:gd name="T42" fmla="*/ 303 w 310"/>
                <a:gd name="T43" fmla="*/ 43 h 254"/>
                <a:gd name="T44" fmla="*/ 307 w 310"/>
                <a:gd name="T45" fmla="*/ 60 h 254"/>
                <a:gd name="T46" fmla="*/ 310 w 310"/>
                <a:gd name="T47" fmla="*/ 80 h 254"/>
                <a:gd name="T48" fmla="*/ 310 w 310"/>
                <a:gd name="T49" fmla="*/ 254 h 254"/>
                <a:gd name="T50" fmla="*/ 279 w 310"/>
                <a:gd name="T51" fmla="*/ 87 h 254"/>
                <a:gd name="T52" fmla="*/ 279 w 310"/>
                <a:gd name="T53" fmla="*/ 72 h 254"/>
                <a:gd name="T54" fmla="*/ 274 w 310"/>
                <a:gd name="T55" fmla="*/ 49 h 254"/>
                <a:gd name="T56" fmla="*/ 269 w 310"/>
                <a:gd name="T57" fmla="*/ 42 h 254"/>
                <a:gd name="T58" fmla="*/ 255 w 310"/>
                <a:gd name="T59" fmla="*/ 34 h 254"/>
                <a:gd name="T60" fmla="*/ 232 w 310"/>
                <a:gd name="T61" fmla="*/ 31 h 254"/>
                <a:gd name="T62" fmla="*/ 216 w 310"/>
                <a:gd name="T63" fmla="*/ 31 h 254"/>
                <a:gd name="T64" fmla="*/ 196 w 310"/>
                <a:gd name="T65" fmla="*/ 37 h 254"/>
                <a:gd name="T66" fmla="*/ 187 w 310"/>
                <a:gd name="T67" fmla="*/ 43 h 254"/>
                <a:gd name="T68" fmla="*/ 183 w 310"/>
                <a:gd name="T69" fmla="*/ 47 h 254"/>
                <a:gd name="T70" fmla="*/ 177 w 310"/>
                <a:gd name="T71" fmla="*/ 58 h 254"/>
                <a:gd name="T72" fmla="*/ 173 w 310"/>
                <a:gd name="T73" fmla="*/ 71 h 254"/>
                <a:gd name="T74" fmla="*/ 170 w 310"/>
                <a:gd name="T75" fmla="*/ 109 h 254"/>
                <a:gd name="T76" fmla="*/ 140 w 310"/>
                <a:gd name="T77" fmla="*/ 254 h 254"/>
                <a:gd name="T78" fmla="*/ 139 w 310"/>
                <a:gd name="T79" fmla="*/ 79 h 254"/>
                <a:gd name="T80" fmla="*/ 138 w 310"/>
                <a:gd name="T81" fmla="*/ 68 h 254"/>
                <a:gd name="T82" fmla="*/ 133 w 310"/>
                <a:gd name="T83" fmla="*/ 49 h 254"/>
                <a:gd name="T84" fmla="*/ 121 w 310"/>
                <a:gd name="T85" fmla="*/ 37 h 254"/>
                <a:gd name="T86" fmla="*/ 104 w 310"/>
                <a:gd name="T87" fmla="*/ 31 h 254"/>
                <a:gd name="T88" fmla="*/ 93 w 310"/>
                <a:gd name="T89" fmla="*/ 31 h 254"/>
                <a:gd name="T90" fmla="*/ 72 w 310"/>
                <a:gd name="T91" fmla="*/ 34 h 254"/>
                <a:gd name="T92" fmla="*/ 60 w 310"/>
                <a:gd name="T93" fmla="*/ 38 h 254"/>
                <a:gd name="T94" fmla="*/ 50 w 310"/>
                <a:gd name="T95" fmla="*/ 47 h 254"/>
                <a:gd name="T96" fmla="*/ 42 w 310"/>
                <a:gd name="T97" fmla="*/ 56 h 254"/>
                <a:gd name="T98" fmla="*/ 36 w 310"/>
                <a:gd name="T99" fmla="*/ 70 h 254"/>
                <a:gd name="T100" fmla="*/ 31 w 310"/>
                <a:gd name="T101" fmla="*/ 93 h 254"/>
                <a:gd name="T102" fmla="*/ 30 w 310"/>
                <a:gd name="T103" fmla="*/ 254 h 254"/>
                <a:gd name="T104" fmla="*/ 0 w 310"/>
                <a:gd name="T105" fmla="*/ 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0" h="254">
                  <a:moveTo>
                    <a:pt x="0" y="4"/>
                  </a:moveTo>
                  <a:lnTo>
                    <a:pt x="30" y="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5" y="32"/>
                  </a:lnTo>
                  <a:lnTo>
                    <a:pt x="41" y="24"/>
                  </a:lnTo>
                  <a:lnTo>
                    <a:pt x="48" y="17"/>
                  </a:lnTo>
                  <a:lnTo>
                    <a:pt x="56" y="11"/>
                  </a:lnTo>
                  <a:lnTo>
                    <a:pt x="65" y="6"/>
                  </a:lnTo>
                  <a:lnTo>
                    <a:pt x="75" y="2"/>
                  </a:lnTo>
                  <a:lnTo>
                    <a:pt x="87" y="1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11" y="1"/>
                  </a:lnTo>
                  <a:lnTo>
                    <a:pt x="123" y="2"/>
                  </a:lnTo>
                  <a:lnTo>
                    <a:pt x="133" y="6"/>
                  </a:lnTo>
                  <a:lnTo>
                    <a:pt x="141" y="11"/>
                  </a:lnTo>
                  <a:lnTo>
                    <a:pt x="149" y="17"/>
                  </a:lnTo>
                  <a:lnTo>
                    <a:pt x="155" y="24"/>
                  </a:lnTo>
                  <a:lnTo>
                    <a:pt x="160" y="32"/>
                  </a:lnTo>
                  <a:lnTo>
                    <a:pt x="163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9" y="32"/>
                  </a:lnTo>
                  <a:lnTo>
                    <a:pt x="176" y="24"/>
                  </a:lnTo>
                  <a:lnTo>
                    <a:pt x="183" y="17"/>
                  </a:lnTo>
                  <a:lnTo>
                    <a:pt x="192" y="11"/>
                  </a:lnTo>
                  <a:lnTo>
                    <a:pt x="201" y="6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45" y="1"/>
                  </a:lnTo>
                  <a:lnTo>
                    <a:pt x="253" y="1"/>
                  </a:lnTo>
                  <a:lnTo>
                    <a:pt x="261" y="4"/>
                  </a:lnTo>
                  <a:lnTo>
                    <a:pt x="268" y="6"/>
                  </a:lnTo>
                  <a:lnTo>
                    <a:pt x="275" y="10"/>
                  </a:lnTo>
                  <a:lnTo>
                    <a:pt x="281" y="13"/>
                  </a:lnTo>
                  <a:lnTo>
                    <a:pt x="287" y="18"/>
                  </a:lnTo>
                  <a:lnTo>
                    <a:pt x="291" y="23"/>
                  </a:lnTo>
                  <a:lnTo>
                    <a:pt x="296" y="29"/>
                  </a:lnTo>
                  <a:lnTo>
                    <a:pt x="300" y="36"/>
                  </a:lnTo>
                  <a:lnTo>
                    <a:pt x="303" y="43"/>
                  </a:lnTo>
                  <a:lnTo>
                    <a:pt x="305" y="52"/>
                  </a:lnTo>
                  <a:lnTo>
                    <a:pt x="307" y="60"/>
                  </a:lnTo>
                  <a:lnTo>
                    <a:pt x="309" y="70"/>
                  </a:lnTo>
                  <a:lnTo>
                    <a:pt x="310" y="80"/>
                  </a:lnTo>
                  <a:lnTo>
                    <a:pt x="310" y="91"/>
                  </a:lnTo>
                  <a:lnTo>
                    <a:pt x="310" y="254"/>
                  </a:lnTo>
                  <a:lnTo>
                    <a:pt x="279" y="254"/>
                  </a:lnTo>
                  <a:lnTo>
                    <a:pt x="279" y="87"/>
                  </a:lnTo>
                  <a:lnTo>
                    <a:pt x="279" y="87"/>
                  </a:lnTo>
                  <a:lnTo>
                    <a:pt x="279" y="72"/>
                  </a:lnTo>
                  <a:lnTo>
                    <a:pt x="277" y="60"/>
                  </a:lnTo>
                  <a:lnTo>
                    <a:pt x="274" y="49"/>
                  </a:lnTo>
                  <a:lnTo>
                    <a:pt x="269" y="42"/>
                  </a:lnTo>
                  <a:lnTo>
                    <a:pt x="269" y="42"/>
                  </a:lnTo>
                  <a:lnTo>
                    <a:pt x="263" y="37"/>
                  </a:lnTo>
                  <a:lnTo>
                    <a:pt x="255" y="34"/>
                  </a:lnTo>
                  <a:lnTo>
                    <a:pt x="245" y="31"/>
                  </a:lnTo>
                  <a:lnTo>
                    <a:pt x="232" y="31"/>
                  </a:lnTo>
                  <a:lnTo>
                    <a:pt x="232" y="31"/>
                  </a:lnTo>
                  <a:lnTo>
                    <a:pt x="216" y="31"/>
                  </a:lnTo>
                  <a:lnTo>
                    <a:pt x="202" y="35"/>
                  </a:lnTo>
                  <a:lnTo>
                    <a:pt x="196" y="37"/>
                  </a:lnTo>
                  <a:lnTo>
                    <a:pt x="191" y="40"/>
                  </a:lnTo>
                  <a:lnTo>
                    <a:pt x="187" y="43"/>
                  </a:lnTo>
                  <a:lnTo>
                    <a:pt x="183" y="47"/>
                  </a:lnTo>
                  <a:lnTo>
                    <a:pt x="183" y="47"/>
                  </a:lnTo>
                  <a:lnTo>
                    <a:pt x="180" y="52"/>
                  </a:lnTo>
                  <a:lnTo>
                    <a:pt x="177" y="58"/>
                  </a:lnTo>
                  <a:lnTo>
                    <a:pt x="175" y="64"/>
                  </a:lnTo>
                  <a:lnTo>
                    <a:pt x="173" y="71"/>
                  </a:lnTo>
                  <a:lnTo>
                    <a:pt x="171" y="89"/>
                  </a:lnTo>
                  <a:lnTo>
                    <a:pt x="170" y="109"/>
                  </a:lnTo>
                  <a:lnTo>
                    <a:pt x="170" y="254"/>
                  </a:lnTo>
                  <a:lnTo>
                    <a:pt x="140" y="254"/>
                  </a:lnTo>
                  <a:lnTo>
                    <a:pt x="140" y="91"/>
                  </a:lnTo>
                  <a:lnTo>
                    <a:pt x="139" y="79"/>
                  </a:lnTo>
                  <a:lnTo>
                    <a:pt x="139" y="79"/>
                  </a:lnTo>
                  <a:lnTo>
                    <a:pt x="138" y="68"/>
                  </a:lnTo>
                  <a:lnTo>
                    <a:pt x="136" y="58"/>
                  </a:lnTo>
                  <a:lnTo>
                    <a:pt x="133" y="49"/>
                  </a:lnTo>
                  <a:lnTo>
                    <a:pt x="128" y="43"/>
                  </a:lnTo>
                  <a:lnTo>
                    <a:pt x="121" y="37"/>
                  </a:lnTo>
                  <a:lnTo>
                    <a:pt x="113" y="34"/>
                  </a:lnTo>
                  <a:lnTo>
                    <a:pt x="104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6" y="36"/>
                  </a:lnTo>
                  <a:lnTo>
                    <a:pt x="60" y="38"/>
                  </a:lnTo>
                  <a:lnTo>
                    <a:pt x="55" y="42"/>
                  </a:lnTo>
                  <a:lnTo>
                    <a:pt x="50" y="47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9" y="62"/>
                  </a:lnTo>
                  <a:lnTo>
                    <a:pt x="36" y="70"/>
                  </a:lnTo>
                  <a:lnTo>
                    <a:pt x="34" y="77"/>
                  </a:lnTo>
                  <a:lnTo>
                    <a:pt x="31" y="93"/>
                  </a:lnTo>
                  <a:lnTo>
                    <a:pt x="30" y="113"/>
                  </a:lnTo>
                  <a:lnTo>
                    <a:pt x="30" y="254"/>
                  </a:lnTo>
                  <a:lnTo>
                    <a:pt x="0" y="25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5109" y="3974"/>
              <a:ext cx="115" cy="114"/>
            </a:xfrm>
            <a:prstGeom prst="rect">
              <a:avLst/>
            </a:pr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5131" y="3996"/>
              <a:ext cx="71" cy="70"/>
            </a:xfrm>
            <a:custGeom>
              <a:avLst/>
              <a:gdLst>
                <a:gd name="T0" fmla="*/ 356 w 356"/>
                <a:gd name="T1" fmla="*/ 151 h 426"/>
                <a:gd name="T2" fmla="*/ 230 w 356"/>
                <a:gd name="T3" fmla="*/ 151 h 426"/>
                <a:gd name="T4" fmla="*/ 230 w 356"/>
                <a:gd name="T5" fmla="*/ 0 h 426"/>
                <a:gd name="T6" fmla="*/ 125 w 356"/>
                <a:gd name="T7" fmla="*/ 0 h 426"/>
                <a:gd name="T8" fmla="*/ 125 w 356"/>
                <a:gd name="T9" fmla="*/ 151 h 426"/>
                <a:gd name="T10" fmla="*/ 0 w 356"/>
                <a:gd name="T11" fmla="*/ 151 h 426"/>
                <a:gd name="T12" fmla="*/ 0 w 356"/>
                <a:gd name="T13" fmla="*/ 276 h 426"/>
                <a:gd name="T14" fmla="*/ 125 w 356"/>
                <a:gd name="T15" fmla="*/ 276 h 426"/>
                <a:gd name="T16" fmla="*/ 125 w 356"/>
                <a:gd name="T17" fmla="*/ 426 h 426"/>
                <a:gd name="T18" fmla="*/ 230 w 356"/>
                <a:gd name="T19" fmla="*/ 426 h 426"/>
                <a:gd name="T20" fmla="*/ 230 w 356"/>
                <a:gd name="T21" fmla="*/ 276 h 426"/>
                <a:gd name="T22" fmla="*/ 356 w 356"/>
                <a:gd name="T23" fmla="*/ 276 h 426"/>
                <a:gd name="T24" fmla="*/ 356 w 356"/>
                <a:gd name="T25" fmla="*/ 15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6" h="426">
                  <a:moveTo>
                    <a:pt x="356" y="151"/>
                  </a:moveTo>
                  <a:lnTo>
                    <a:pt x="230" y="151"/>
                  </a:lnTo>
                  <a:lnTo>
                    <a:pt x="230" y="0"/>
                  </a:lnTo>
                  <a:lnTo>
                    <a:pt x="125" y="0"/>
                  </a:lnTo>
                  <a:lnTo>
                    <a:pt x="125" y="151"/>
                  </a:lnTo>
                  <a:lnTo>
                    <a:pt x="0" y="151"/>
                  </a:lnTo>
                  <a:lnTo>
                    <a:pt x="0" y="276"/>
                  </a:lnTo>
                  <a:lnTo>
                    <a:pt x="125" y="276"/>
                  </a:lnTo>
                  <a:lnTo>
                    <a:pt x="125" y="426"/>
                  </a:lnTo>
                  <a:lnTo>
                    <a:pt x="230" y="426"/>
                  </a:lnTo>
                  <a:lnTo>
                    <a:pt x="230" y="276"/>
                  </a:lnTo>
                  <a:lnTo>
                    <a:pt x="356" y="276"/>
                  </a:lnTo>
                  <a:lnTo>
                    <a:pt x="356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 noEditPoints="1"/>
            </p:cNvSpPr>
            <p:nvPr userDrawn="1"/>
          </p:nvSpPr>
          <p:spPr bwMode="auto">
            <a:xfrm>
              <a:off x="5324" y="4010"/>
              <a:ext cx="127" cy="46"/>
            </a:xfrm>
            <a:custGeom>
              <a:avLst/>
              <a:gdLst>
                <a:gd name="T0" fmla="*/ 612 w 638"/>
                <a:gd name="T1" fmla="*/ 116 h 277"/>
                <a:gd name="T2" fmla="*/ 574 w 638"/>
                <a:gd name="T3" fmla="*/ 104 h 277"/>
                <a:gd name="T4" fmla="*/ 535 w 638"/>
                <a:gd name="T5" fmla="*/ 104 h 277"/>
                <a:gd name="T6" fmla="*/ 495 w 638"/>
                <a:gd name="T7" fmla="*/ 114 h 277"/>
                <a:gd name="T8" fmla="*/ 477 w 638"/>
                <a:gd name="T9" fmla="*/ 129 h 277"/>
                <a:gd name="T10" fmla="*/ 463 w 638"/>
                <a:gd name="T11" fmla="*/ 169 h 277"/>
                <a:gd name="T12" fmla="*/ 500 w 638"/>
                <a:gd name="T13" fmla="*/ 152 h 277"/>
                <a:gd name="T14" fmla="*/ 510 w 638"/>
                <a:gd name="T15" fmla="*/ 141 h 277"/>
                <a:gd name="T16" fmla="*/ 551 w 638"/>
                <a:gd name="T17" fmla="*/ 134 h 277"/>
                <a:gd name="T18" fmla="*/ 592 w 638"/>
                <a:gd name="T19" fmla="*/ 140 h 277"/>
                <a:gd name="T20" fmla="*/ 602 w 638"/>
                <a:gd name="T21" fmla="*/ 150 h 277"/>
                <a:gd name="T22" fmla="*/ 638 w 638"/>
                <a:gd name="T23" fmla="*/ 169 h 277"/>
                <a:gd name="T24" fmla="*/ 628 w 638"/>
                <a:gd name="T25" fmla="*/ 133 h 277"/>
                <a:gd name="T26" fmla="*/ 380 w 638"/>
                <a:gd name="T27" fmla="*/ 139 h 277"/>
                <a:gd name="T28" fmla="*/ 365 w 638"/>
                <a:gd name="T29" fmla="*/ 117 h 277"/>
                <a:gd name="T30" fmla="*/ 325 w 638"/>
                <a:gd name="T31" fmla="*/ 104 h 277"/>
                <a:gd name="T32" fmla="*/ 290 w 638"/>
                <a:gd name="T33" fmla="*/ 105 h 277"/>
                <a:gd name="T34" fmla="*/ 259 w 638"/>
                <a:gd name="T35" fmla="*/ 119 h 277"/>
                <a:gd name="T36" fmla="*/ 244 w 638"/>
                <a:gd name="T37" fmla="*/ 138 h 277"/>
                <a:gd name="T38" fmla="*/ 268 w 638"/>
                <a:gd name="T39" fmla="*/ 169 h 277"/>
                <a:gd name="T40" fmla="*/ 274 w 638"/>
                <a:gd name="T41" fmla="*/ 152 h 277"/>
                <a:gd name="T42" fmla="*/ 291 w 638"/>
                <a:gd name="T43" fmla="*/ 139 h 277"/>
                <a:gd name="T44" fmla="*/ 319 w 638"/>
                <a:gd name="T45" fmla="*/ 134 h 277"/>
                <a:gd name="T46" fmla="*/ 355 w 638"/>
                <a:gd name="T47" fmla="*/ 141 h 277"/>
                <a:gd name="T48" fmla="*/ 367 w 638"/>
                <a:gd name="T49" fmla="*/ 152 h 277"/>
                <a:gd name="T50" fmla="*/ 411 w 638"/>
                <a:gd name="T51" fmla="*/ 0 h 277"/>
                <a:gd name="T52" fmla="*/ 161 w 638"/>
                <a:gd name="T53" fmla="*/ 122 h 277"/>
                <a:gd name="T54" fmla="*/ 134 w 638"/>
                <a:gd name="T55" fmla="*/ 108 h 277"/>
                <a:gd name="T56" fmla="*/ 90 w 638"/>
                <a:gd name="T57" fmla="*/ 103 h 277"/>
                <a:gd name="T58" fmla="*/ 36 w 638"/>
                <a:gd name="T59" fmla="*/ 111 h 277"/>
                <a:gd name="T60" fmla="*/ 22 w 638"/>
                <a:gd name="T61" fmla="*/ 122 h 277"/>
                <a:gd name="T62" fmla="*/ 12 w 638"/>
                <a:gd name="T63" fmla="*/ 149 h 277"/>
                <a:gd name="T64" fmla="*/ 40 w 638"/>
                <a:gd name="T65" fmla="*/ 177 h 277"/>
                <a:gd name="T66" fmla="*/ 43 w 638"/>
                <a:gd name="T67" fmla="*/ 153 h 277"/>
                <a:gd name="T68" fmla="*/ 71 w 638"/>
                <a:gd name="T69" fmla="*/ 134 h 277"/>
                <a:gd name="T70" fmla="*/ 111 w 638"/>
                <a:gd name="T71" fmla="*/ 133 h 277"/>
                <a:gd name="T72" fmla="*/ 139 w 638"/>
                <a:gd name="T73" fmla="*/ 145 h 277"/>
                <a:gd name="T74" fmla="*/ 146 w 638"/>
                <a:gd name="T75" fmla="*/ 165 h 277"/>
                <a:gd name="T76" fmla="*/ 148 w 638"/>
                <a:gd name="T77" fmla="*/ 231 h 277"/>
                <a:gd name="T78" fmla="*/ 134 w 638"/>
                <a:gd name="T79" fmla="*/ 216 h 277"/>
                <a:gd name="T80" fmla="*/ 95 w 638"/>
                <a:gd name="T81" fmla="*/ 205 h 277"/>
                <a:gd name="T82" fmla="*/ 43 w 638"/>
                <a:gd name="T83" fmla="*/ 210 h 277"/>
                <a:gd name="T84" fmla="*/ 18 w 638"/>
                <a:gd name="T85" fmla="*/ 223 h 277"/>
                <a:gd name="T86" fmla="*/ 8 w 638"/>
                <a:gd name="T87" fmla="*/ 237 h 277"/>
                <a:gd name="T88" fmla="*/ 32 w 638"/>
                <a:gd name="T89" fmla="*/ 277 h 277"/>
                <a:gd name="T90" fmla="*/ 39 w 638"/>
                <a:gd name="T91" fmla="*/ 248 h 277"/>
                <a:gd name="T92" fmla="*/ 60 w 638"/>
                <a:gd name="T93" fmla="*/ 236 h 277"/>
                <a:gd name="T94" fmla="*/ 106 w 638"/>
                <a:gd name="T95" fmla="*/ 234 h 277"/>
                <a:gd name="T96" fmla="*/ 138 w 638"/>
                <a:gd name="T97" fmla="*/ 243 h 277"/>
                <a:gd name="T98" fmla="*/ 150 w 638"/>
                <a:gd name="T99" fmla="*/ 277 h 277"/>
                <a:gd name="T100" fmla="*/ 179 w 638"/>
                <a:gd name="T101" fmla="*/ 180 h 277"/>
                <a:gd name="T102" fmla="*/ 172 w 638"/>
                <a:gd name="T103" fmla="*/ 140 h 277"/>
                <a:gd name="T104" fmla="*/ 161 w 638"/>
                <a:gd name="T105" fmla="*/ 12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8" h="277">
                  <a:moveTo>
                    <a:pt x="623" y="126"/>
                  </a:moveTo>
                  <a:lnTo>
                    <a:pt x="623" y="126"/>
                  </a:lnTo>
                  <a:lnTo>
                    <a:pt x="618" y="120"/>
                  </a:lnTo>
                  <a:lnTo>
                    <a:pt x="612" y="116"/>
                  </a:lnTo>
                  <a:lnTo>
                    <a:pt x="604" y="111"/>
                  </a:lnTo>
                  <a:lnTo>
                    <a:pt x="596" y="109"/>
                  </a:lnTo>
                  <a:lnTo>
                    <a:pt x="585" y="107"/>
                  </a:lnTo>
                  <a:lnTo>
                    <a:pt x="574" y="104"/>
                  </a:lnTo>
                  <a:lnTo>
                    <a:pt x="562" y="104"/>
                  </a:lnTo>
                  <a:lnTo>
                    <a:pt x="548" y="103"/>
                  </a:lnTo>
                  <a:lnTo>
                    <a:pt x="548" y="103"/>
                  </a:lnTo>
                  <a:lnTo>
                    <a:pt x="535" y="104"/>
                  </a:lnTo>
                  <a:lnTo>
                    <a:pt x="523" y="105"/>
                  </a:lnTo>
                  <a:lnTo>
                    <a:pt x="513" y="107"/>
                  </a:lnTo>
                  <a:lnTo>
                    <a:pt x="504" y="110"/>
                  </a:lnTo>
                  <a:lnTo>
                    <a:pt x="495" y="114"/>
                  </a:lnTo>
                  <a:lnTo>
                    <a:pt x="488" y="117"/>
                  </a:lnTo>
                  <a:lnTo>
                    <a:pt x="482" y="123"/>
                  </a:lnTo>
                  <a:lnTo>
                    <a:pt x="477" y="129"/>
                  </a:lnTo>
                  <a:lnTo>
                    <a:pt x="477" y="129"/>
                  </a:lnTo>
                  <a:lnTo>
                    <a:pt x="472" y="137"/>
                  </a:lnTo>
                  <a:lnTo>
                    <a:pt x="468" y="146"/>
                  </a:lnTo>
                  <a:lnTo>
                    <a:pt x="465" y="157"/>
                  </a:lnTo>
                  <a:lnTo>
                    <a:pt x="463" y="169"/>
                  </a:lnTo>
                  <a:lnTo>
                    <a:pt x="494" y="169"/>
                  </a:lnTo>
                  <a:lnTo>
                    <a:pt x="494" y="169"/>
                  </a:lnTo>
                  <a:lnTo>
                    <a:pt x="498" y="157"/>
                  </a:lnTo>
                  <a:lnTo>
                    <a:pt x="500" y="152"/>
                  </a:lnTo>
                  <a:lnTo>
                    <a:pt x="502" y="149"/>
                  </a:lnTo>
                  <a:lnTo>
                    <a:pt x="502" y="149"/>
                  </a:lnTo>
                  <a:lnTo>
                    <a:pt x="506" y="145"/>
                  </a:lnTo>
                  <a:lnTo>
                    <a:pt x="510" y="141"/>
                  </a:lnTo>
                  <a:lnTo>
                    <a:pt x="514" y="139"/>
                  </a:lnTo>
                  <a:lnTo>
                    <a:pt x="520" y="138"/>
                  </a:lnTo>
                  <a:lnTo>
                    <a:pt x="534" y="134"/>
                  </a:lnTo>
                  <a:lnTo>
                    <a:pt x="551" y="134"/>
                  </a:lnTo>
                  <a:lnTo>
                    <a:pt x="551" y="134"/>
                  </a:lnTo>
                  <a:lnTo>
                    <a:pt x="567" y="134"/>
                  </a:lnTo>
                  <a:lnTo>
                    <a:pt x="581" y="137"/>
                  </a:lnTo>
                  <a:lnTo>
                    <a:pt x="592" y="140"/>
                  </a:lnTo>
                  <a:lnTo>
                    <a:pt x="596" y="143"/>
                  </a:lnTo>
                  <a:lnTo>
                    <a:pt x="599" y="146"/>
                  </a:lnTo>
                  <a:lnTo>
                    <a:pt x="599" y="146"/>
                  </a:lnTo>
                  <a:lnTo>
                    <a:pt x="602" y="150"/>
                  </a:lnTo>
                  <a:lnTo>
                    <a:pt x="604" y="155"/>
                  </a:lnTo>
                  <a:lnTo>
                    <a:pt x="606" y="162"/>
                  </a:lnTo>
                  <a:lnTo>
                    <a:pt x="608" y="169"/>
                  </a:lnTo>
                  <a:lnTo>
                    <a:pt x="638" y="169"/>
                  </a:lnTo>
                  <a:lnTo>
                    <a:pt x="638" y="169"/>
                  </a:lnTo>
                  <a:lnTo>
                    <a:pt x="636" y="155"/>
                  </a:lnTo>
                  <a:lnTo>
                    <a:pt x="632" y="143"/>
                  </a:lnTo>
                  <a:lnTo>
                    <a:pt x="628" y="133"/>
                  </a:lnTo>
                  <a:lnTo>
                    <a:pt x="623" y="126"/>
                  </a:lnTo>
                  <a:lnTo>
                    <a:pt x="623" y="126"/>
                  </a:lnTo>
                  <a:close/>
                  <a:moveTo>
                    <a:pt x="380" y="138"/>
                  </a:moveTo>
                  <a:lnTo>
                    <a:pt x="380" y="139"/>
                  </a:lnTo>
                  <a:lnTo>
                    <a:pt x="380" y="139"/>
                  </a:lnTo>
                  <a:lnTo>
                    <a:pt x="376" y="131"/>
                  </a:lnTo>
                  <a:lnTo>
                    <a:pt x="371" y="123"/>
                  </a:lnTo>
                  <a:lnTo>
                    <a:pt x="365" y="117"/>
                  </a:lnTo>
                  <a:lnTo>
                    <a:pt x="357" y="113"/>
                  </a:lnTo>
                  <a:lnTo>
                    <a:pt x="348" y="108"/>
                  </a:lnTo>
                  <a:lnTo>
                    <a:pt x="337" y="105"/>
                  </a:lnTo>
                  <a:lnTo>
                    <a:pt x="325" y="104"/>
                  </a:lnTo>
                  <a:lnTo>
                    <a:pt x="312" y="103"/>
                  </a:lnTo>
                  <a:lnTo>
                    <a:pt x="312" y="103"/>
                  </a:lnTo>
                  <a:lnTo>
                    <a:pt x="301" y="104"/>
                  </a:lnTo>
                  <a:lnTo>
                    <a:pt x="290" y="105"/>
                  </a:lnTo>
                  <a:lnTo>
                    <a:pt x="281" y="107"/>
                  </a:lnTo>
                  <a:lnTo>
                    <a:pt x="273" y="110"/>
                  </a:lnTo>
                  <a:lnTo>
                    <a:pt x="265" y="114"/>
                  </a:lnTo>
                  <a:lnTo>
                    <a:pt x="259" y="119"/>
                  </a:lnTo>
                  <a:lnTo>
                    <a:pt x="253" y="125"/>
                  </a:lnTo>
                  <a:lnTo>
                    <a:pt x="248" y="131"/>
                  </a:lnTo>
                  <a:lnTo>
                    <a:pt x="248" y="131"/>
                  </a:lnTo>
                  <a:lnTo>
                    <a:pt x="244" y="138"/>
                  </a:lnTo>
                  <a:lnTo>
                    <a:pt x="240" y="147"/>
                  </a:lnTo>
                  <a:lnTo>
                    <a:pt x="237" y="157"/>
                  </a:lnTo>
                  <a:lnTo>
                    <a:pt x="235" y="169"/>
                  </a:lnTo>
                  <a:lnTo>
                    <a:pt x="268" y="169"/>
                  </a:lnTo>
                  <a:lnTo>
                    <a:pt x="268" y="169"/>
                  </a:lnTo>
                  <a:lnTo>
                    <a:pt x="270" y="159"/>
                  </a:lnTo>
                  <a:lnTo>
                    <a:pt x="274" y="152"/>
                  </a:lnTo>
                  <a:lnTo>
                    <a:pt x="274" y="152"/>
                  </a:lnTo>
                  <a:lnTo>
                    <a:pt x="277" y="149"/>
                  </a:lnTo>
                  <a:lnTo>
                    <a:pt x="281" y="144"/>
                  </a:lnTo>
                  <a:lnTo>
                    <a:pt x="285" y="141"/>
                  </a:lnTo>
                  <a:lnTo>
                    <a:pt x="291" y="139"/>
                  </a:lnTo>
                  <a:lnTo>
                    <a:pt x="297" y="137"/>
                  </a:lnTo>
                  <a:lnTo>
                    <a:pt x="303" y="135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35" y="135"/>
                  </a:lnTo>
                  <a:lnTo>
                    <a:pt x="342" y="137"/>
                  </a:lnTo>
                  <a:lnTo>
                    <a:pt x="349" y="139"/>
                  </a:lnTo>
                  <a:lnTo>
                    <a:pt x="355" y="141"/>
                  </a:lnTo>
                  <a:lnTo>
                    <a:pt x="360" y="144"/>
                  </a:lnTo>
                  <a:lnTo>
                    <a:pt x="364" y="149"/>
                  </a:lnTo>
                  <a:lnTo>
                    <a:pt x="367" y="152"/>
                  </a:lnTo>
                  <a:lnTo>
                    <a:pt x="367" y="152"/>
                  </a:lnTo>
                  <a:lnTo>
                    <a:pt x="371" y="159"/>
                  </a:lnTo>
                  <a:lnTo>
                    <a:pt x="374" y="169"/>
                  </a:lnTo>
                  <a:lnTo>
                    <a:pt x="411" y="169"/>
                  </a:lnTo>
                  <a:lnTo>
                    <a:pt x="411" y="0"/>
                  </a:lnTo>
                  <a:lnTo>
                    <a:pt x="380" y="0"/>
                  </a:lnTo>
                  <a:lnTo>
                    <a:pt x="380" y="138"/>
                  </a:lnTo>
                  <a:close/>
                  <a:moveTo>
                    <a:pt x="161" y="122"/>
                  </a:moveTo>
                  <a:lnTo>
                    <a:pt x="161" y="122"/>
                  </a:lnTo>
                  <a:lnTo>
                    <a:pt x="156" y="117"/>
                  </a:lnTo>
                  <a:lnTo>
                    <a:pt x="150" y="114"/>
                  </a:lnTo>
                  <a:lnTo>
                    <a:pt x="142" y="110"/>
                  </a:lnTo>
                  <a:lnTo>
                    <a:pt x="134" y="108"/>
                  </a:lnTo>
                  <a:lnTo>
                    <a:pt x="125" y="105"/>
                  </a:lnTo>
                  <a:lnTo>
                    <a:pt x="114" y="104"/>
                  </a:lnTo>
                  <a:lnTo>
                    <a:pt x="90" y="103"/>
                  </a:lnTo>
                  <a:lnTo>
                    <a:pt x="90" y="103"/>
                  </a:lnTo>
                  <a:lnTo>
                    <a:pt x="68" y="104"/>
                  </a:lnTo>
                  <a:lnTo>
                    <a:pt x="50" y="107"/>
                  </a:lnTo>
                  <a:lnTo>
                    <a:pt x="43" y="109"/>
                  </a:lnTo>
                  <a:lnTo>
                    <a:pt x="36" y="111"/>
                  </a:lnTo>
                  <a:lnTo>
                    <a:pt x="30" y="115"/>
                  </a:lnTo>
                  <a:lnTo>
                    <a:pt x="26" y="119"/>
                  </a:lnTo>
                  <a:lnTo>
                    <a:pt x="26" y="119"/>
                  </a:lnTo>
                  <a:lnTo>
                    <a:pt x="22" y="122"/>
                  </a:lnTo>
                  <a:lnTo>
                    <a:pt x="18" y="128"/>
                  </a:lnTo>
                  <a:lnTo>
                    <a:pt x="16" y="134"/>
                  </a:lnTo>
                  <a:lnTo>
                    <a:pt x="13" y="140"/>
                  </a:lnTo>
                  <a:lnTo>
                    <a:pt x="12" y="149"/>
                  </a:lnTo>
                  <a:lnTo>
                    <a:pt x="10" y="157"/>
                  </a:lnTo>
                  <a:lnTo>
                    <a:pt x="9" y="177"/>
                  </a:lnTo>
                  <a:lnTo>
                    <a:pt x="40" y="177"/>
                  </a:lnTo>
                  <a:lnTo>
                    <a:pt x="40" y="177"/>
                  </a:lnTo>
                  <a:lnTo>
                    <a:pt x="39" y="170"/>
                  </a:lnTo>
                  <a:lnTo>
                    <a:pt x="39" y="170"/>
                  </a:lnTo>
                  <a:lnTo>
                    <a:pt x="40" y="161"/>
                  </a:lnTo>
                  <a:lnTo>
                    <a:pt x="43" y="153"/>
                  </a:lnTo>
                  <a:lnTo>
                    <a:pt x="47" y="146"/>
                  </a:lnTo>
                  <a:lnTo>
                    <a:pt x="54" y="141"/>
                  </a:lnTo>
                  <a:lnTo>
                    <a:pt x="61" y="138"/>
                  </a:lnTo>
                  <a:lnTo>
                    <a:pt x="71" y="134"/>
                  </a:lnTo>
                  <a:lnTo>
                    <a:pt x="83" y="133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111" y="133"/>
                  </a:lnTo>
                  <a:lnTo>
                    <a:pt x="123" y="135"/>
                  </a:lnTo>
                  <a:lnTo>
                    <a:pt x="133" y="139"/>
                  </a:lnTo>
                  <a:lnTo>
                    <a:pt x="136" y="141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41" y="149"/>
                  </a:lnTo>
                  <a:lnTo>
                    <a:pt x="143" y="153"/>
                  </a:lnTo>
                  <a:lnTo>
                    <a:pt x="146" y="165"/>
                  </a:lnTo>
                  <a:lnTo>
                    <a:pt x="148" y="181"/>
                  </a:lnTo>
                  <a:lnTo>
                    <a:pt x="149" y="200"/>
                  </a:lnTo>
                  <a:lnTo>
                    <a:pt x="149" y="231"/>
                  </a:lnTo>
                  <a:lnTo>
                    <a:pt x="148" y="231"/>
                  </a:lnTo>
                  <a:lnTo>
                    <a:pt x="148" y="231"/>
                  </a:lnTo>
                  <a:lnTo>
                    <a:pt x="145" y="225"/>
                  </a:lnTo>
                  <a:lnTo>
                    <a:pt x="140" y="219"/>
                  </a:lnTo>
                  <a:lnTo>
                    <a:pt x="134" y="216"/>
                  </a:lnTo>
                  <a:lnTo>
                    <a:pt x="126" y="212"/>
                  </a:lnTo>
                  <a:lnTo>
                    <a:pt x="117" y="208"/>
                  </a:lnTo>
                  <a:lnTo>
                    <a:pt x="107" y="206"/>
                  </a:lnTo>
                  <a:lnTo>
                    <a:pt x="95" y="205"/>
                  </a:lnTo>
                  <a:lnTo>
                    <a:pt x="82" y="205"/>
                  </a:lnTo>
                  <a:lnTo>
                    <a:pt x="82" y="205"/>
                  </a:lnTo>
                  <a:lnTo>
                    <a:pt x="61" y="206"/>
                  </a:lnTo>
                  <a:lnTo>
                    <a:pt x="43" y="210"/>
                  </a:lnTo>
                  <a:lnTo>
                    <a:pt x="35" y="212"/>
                  </a:lnTo>
                  <a:lnTo>
                    <a:pt x="29" y="214"/>
                  </a:lnTo>
                  <a:lnTo>
                    <a:pt x="23" y="218"/>
                  </a:lnTo>
                  <a:lnTo>
                    <a:pt x="18" y="223"/>
                  </a:lnTo>
                  <a:lnTo>
                    <a:pt x="18" y="223"/>
                  </a:lnTo>
                  <a:lnTo>
                    <a:pt x="14" y="226"/>
                  </a:lnTo>
                  <a:lnTo>
                    <a:pt x="11" y="231"/>
                  </a:lnTo>
                  <a:lnTo>
                    <a:pt x="8" y="237"/>
                  </a:lnTo>
                  <a:lnTo>
                    <a:pt x="6" y="243"/>
                  </a:lnTo>
                  <a:lnTo>
                    <a:pt x="2" y="259"/>
                  </a:lnTo>
                  <a:lnTo>
                    <a:pt x="0" y="277"/>
                  </a:lnTo>
                  <a:lnTo>
                    <a:pt x="32" y="277"/>
                  </a:lnTo>
                  <a:lnTo>
                    <a:pt x="32" y="277"/>
                  </a:lnTo>
                  <a:lnTo>
                    <a:pt x="33" y="265"/>
                  </a:lnTo>
                  <a:lnTo>
                    <a:pt x="35" y="255"/>
                  </a:lnTo>
                  <a:lnTo>
                    <a:pt x="39" y="248"/>
                  </a:lnTo>
                  <a:lnTo>
                    <a:pt x="43" y="242"/>
                  </a:lnTo>
                  <a:lnTo>
                    <a:pt x="43" y="242"/>
                  </a:lnTo>
                  <a:lnTo>
                    <a:pt x="50" y="238"/>
                  </a:lnTo>
                  <a:lnTo>
                    <a:pt x="60" y="236"/>
                  </a:lnTo>
                  <a:lnTo>
                    <a:pt x="73" y="234"/>
                  </a:lnTo>
                  <a:lnTo>
                    <a:pt x="89" y="234"/>
                  </a:lnTo>
                  <a:lnTo>
                    <a:pt x="89" y="234"/>
                  </a:lnTo>
                  <a:lnTo>
                    <a:pt x="106" y="234"/>
                  </a:lnTo>
                  <a:lnTo>
                    <a:pt x="119" y="236"/>
                  </a:lnTo>
                  <a:lnTo>
                    <a:pt x="130" y="240"/>
                  </a:lnTo>
                  <a:lnTo>
                    <a:pt x="138" y="243"/>
                  </a:lnTo>
                  <a:lnTo>
                    <a:pt x="138" y="243"/>
                  </a:lnTo>
                  <a:lnTo>
                    <a:pt x="143" y="249"/>
                  </a:lnTo>
                  <a:lnTo>
                    <a:pt x="146" y="256"/>
                  </a:lnTo>
                  <a:lnTo>
                    <a:pt x="149" y="266"/>
                  </a:lnTo>
                  <a:lnTo>
                    <a:pt x="150" y="277"/>
                  </a:lnTo>
                  <a:lnTo>
                    <a:pt x="179" y="277"/>
                  </a:lnTo>
                  <a:lnTo>
                    <a:pt x="179" y="192"/>
                  </a:lnTo>
                  <a:lnTo>
                    <a:pt x="179" y="192"/>
                  </a:lnTo>
                  <a:lnTo>
                    <a:pt x="179" y="180"/>
                  </a:lnTo>
                  <a:lnTo>
                    <a:pt x="178" y="168"/>
                  </a:lnTo>
                  <a:lnTo>
                    <a:pt x="177" y="158"/>
                  </a:lnTo>
                  <a:lnTo>
                    <a:pt x="175" y="149"/>
                  </a:lnTo>
                  <a:lnTo>
                    <a:pt x="172" y="140"/>
                  </a:lnTo>
                  <a:lnTo>
                    <a:pt x="169" y="133"/>
                  </a:lnTo>
                  <a:lnTo>
                    <a:pt x="165" y="127"/>
                  </a:lnTo>
                  <a:lnTo>
                    <a:pt x="161" y="122"/>
                  </a:lnTo>
                  <a:lnTo>
                    <a:pt x="161" y="122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5324" y="4037"/>
              <a:ext cx="128" cy="33"/>
            </a:xfrm>
            <a:custGeom>
              <a:avLst/>
              <a:gdLst>
                <a:gd name="T0" fmla="*/ 377 w 642"/>
                <a:gd name="T1" fmla="*/ 117 h 199"/>
                <a:gd name="T2" fmla="*/ 369 w 642"/>
                <a:gd name="T3" fmla="*/ 149 h 199"/>
                <a:gd name="T4" fmla="*/ 356 w 642"/>
                <a:gd name="T5" fmla="*/ 161 h 199"/>
                <a:gd name="T6" fmla="*/ 319 w 642"/>
                <a:gd name="T7" fmla="*/ 169 h 199"/>
                <a:gd name="T8" fmla="*/ 291 w 642"/>
                <a:gd name="T9" fmla="*/ 164 h 199"/>
                <a:gd name="T10" fmla="*/ 274 w 642"/>
                <a:gd name="T11" fmla="*/ 149 h 199"/>
                <a:gd name="T12" fmla="*/ 265 w 642"/>
                <a:gd name="T13" fmla="*/ 118 h 199"/>
                <a:gd name="T14" fmla="*/ 263 w 642"/>
                <a:gd name="T15" fmla="*/ 45 h 199"/>
                <a:gd name="T16" fmla="*/ 236 w 642"/>
                <a:gd name="T17" fmla="*/ 0 h 199"/>
                <a:gd name="T18" fmla="*/ 231 w 642"/>
                <a:gd name="T19" fmla="*/ 48 h 199"/>
                <a:gd name="T20" fmla="*/ 233 w 642"/>
                <a:gd name="T21" fmla="*/ 117 h 199"/>
                <a:gd name="T22" fmla="*/ 244 w 642"/>
                <a:gd name="T23" fmla="*/ 164 h 199"/>
                <a:gd name="T24" fmla="*/ 259 w 642"/>
                <a:gd name="T25" fmla="*/ 183 h 199"/>
                <a:gd name="T26" fmla="*/ 292 w 642"/>
                <a:gd name="T27" fmla="*/ 197 h 199"/>
                <a:gd name="T28" fmla="*/ 326 w 642"/>
                <a:gd name="T29" fmla="*/ 199 h 199"/>
                <a:gd name="T30" fmla="*/ 365 w 642"/>
                <a:gd name="T31" fmla="*/ 185 h 199"/>
                <a:gd name="T32" fmla="*/ 382 w 642"/>
                <a:gd name="T33" fmla="*/ 163 h 199"/>
                <a:gd name="T34" fmla="*/ 372 w 642"/>
                <a:gd name="T35" fmla="*/ 0 h 199"/>
                <a:gd name="T36" fmla="*/ 379 w 642"/>
                <a:gd name="T37" fmla="*/ 43 h 199"/>
                <a:gd name="T38" fmla="*/ 150 w 642"/>
                <a:gd name="T39" fmla="*/ 122 h 199"/>
                <a:gd name="T40" fmla="*/ 134 w 642"/>
                <a:gd name="T41" fmla="*/ 157 h 199"/>
                <a:gd name="T42" fmla="*/ 86 w 642"/>
                <a:gd name="T43" fmla="*/ 169 h 199"/>
                <a:gd name="T44" fmla="*/ 49 w 642"/>
                <a:gd name="T45" fmla="*/ 163 h 199"/>
                <a:gd name="T46" fmla="*/ 38 w 642"/>
                <a:gd name="T47" fmla="*/ 153 h 199"/>
                <a:gd name="T48" fmla="*/ 32 w 642"/>
                <a:gd name="T49" fmla="*/ 118 h 199"/>
                <a:gd name="T50" fmla="*/ 0 w 642"/>
                <a:gd name="T51" fmla="*/ 123 h 199"/>
                <a:gd name="T52" fmla="*/ 3 w 642"/>
                <a:gd name="T53" fmla="*/ 148 h 199"/>
                <a:gd name="T54" fmla="*/ 15 w 642"/>
                <a:gd name="T55" fmla="*/ 175 h 199"/>
                <a:gd name="T56" fmla="*/ 38 w 642"/>
                <a:gd name="T57" fmla="*/ 191 h 199"/>
                <a:gd name="T58" fmla="*/ 79 w 642"/>
                <a:gd name="T59" fmla="*/ 199 h 199"/>
                <a:gd name="T60" fmla="*/ 115 w 642"/>
                <a:gd name="T61" fmla="*/ 195 h 199"/>
                <a:gd name="T62" fmla="*/ 146 w 642"/>
                <a:gd name="T63" fmla="*/ 176 h 199"/>
                <a:gd name="T64" fmla="*/ 179 w 642"/>
                <a:gd name="T65" fmla="*/ 195 h 199"/>
                <a:gd name="T66" fmla="*/ 150 w 642"/>
                <a:gd name="T67" fmla="*/ 122 h 199"/>
                <a:gd name="T68" fmla="*/ 610 w 642"/>
                <a:gd name="T69" fmla="*/ 128 h 199"/>
                <a:gd name="T70" fmla="*/ 604 w 642"/>
                <a:gd name="T71" fmla="*/ 155 h 199"/>
                <a:gd name="T72" fmla="*/ 582 w 642"/>
                <a:gd name="T73" fmla="*/ 166 h 199"/>
                <a:gd name="T74" fmla="*/ 533 w 642"/>
                <a:gd name="T75" fmla="*/ 167 h 199"/>
                <a:gd name="T76" fmla="*/ 505 w 642"/>
                <a:gd name="T77" fmla="*/ 157 h 199"/>
                <a:gd name="T78" fmla="*/ 497 w 642"/>
                <a:gd name="T79" fmla="*/ 142 h 199"/>
                <a:gd name="T80" fmla="*/ 641 w 642"/>
                <a:gd name="T81" fmla="*/ 78 h 199"/>
                <a:gd name="T82" fmla="*/ 639 w 642"/>
                <a:gd name="T83" fmla="*/ 13 h 199"/>
                <a:gd name="T84" fmla="*/ 608 w 642"/>
                <a:gd name="T85" fmla="*/ 8 h 199"/>
                <a:gd name="T86" fmla="*/ 491 w 642"/>
                <a:gd name="T87" fmla="*/ 49 h 199"/>
                <a:gd name="T88" fmla="*/ 494 w 642"/>
                <a:gd name="T89" fmla="*/ 9 h 199"/>
                <a:gd name="T90" fmla="*/ 462 w 642"/>
                <a:gd name="T91" fmla="*/ 14 h 199"/>
                <a:gd name="T92" fmla="*/ 459 w 642"/>
                <a:gd name="T93" fmla="*/ 68 h 199"/>
                <a:gd name="T94" fmla="*/ 463 w 642"/>
                <a:gd name="T95" fmla="*/ 135 h 199"/>
                <a:gd name="T96" fmla="*/ 477 w 642"/>
                <a:gd name="T97" fmla="*/ 173 h 199"/>
                <a:gd name="T98" fmla="*/ 496 w 642"/>
                <a:gd name="T99" fmla="*/ 189 h 199"/>
                <a:gd name="T100" fmla="*/ 539 w 642"/>
                <a:gd name="T101" fmla="*/ 199 h 199"/>
                <a:gd name="T102" fmla="*/ 595 w 642"/>
                <a:gd name="T103" fmla="*/ 195 h 199"/>
                <a:gd name="T104" fmla="*/ 622 w 642"/>
                <a:gd name="T105" fmla="*/ 183 h 199"/>
                <a:gd name="T106" fmla="*/ 634 w 642"/>
                <a:gd name="T107" fmla="*/ 169 h 199"/>
                <a:gd name="T108" fmla="*/ 641 w 642"/>
                <a:gd name="T109" fmla="*/ 13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2" h="199">
                  <a:moveTo>
                    <a:pt x="380" y="63"/>
                  </a:moveTo>
                  <a:lnTo>
                    <a:pt x="380" y="63"/>
                  </a:lnTo>
                  <a:lnTo>
                    <a:pt x="379" y="93"/>
                  </a:lnTo>
                  <a:lnTo>
                    <a:pt x="377" y="117"/>
                  </a:lnTo>
                  <a:lnTo>
                    <a:pt x="376" y="128"/>
                  </a:lnTo>
                  <a:lnTo>
                    <a:pt x="374" y="136"/>
                  </a:lnTo>
                  <a:lnTo>
                    <a:pt x="371" y="143"/>
                  </a:lnTo>
                  <a:lnTo>
                    <a:pt x="369" y="149"/>
                  </a:lnTo>
                  <a:lnTo>
                    <a:pt x="369" y="149"/>
                  </a:lnTo>
                  <a:lnTo>
                    <a:pt x="365" y="153"/>
                  </a:lnTo>
                  <a:lnTo>
                    <a:pt x="361" y="158"/>
                  </a:lnTo>
                  <a:lnTo>
                    <a:pt x="356" y="161"/>
                  </a:lnTo>
                  <a:lnTo>
                    <a:pt x="351" y="164"/>
                  </a:lnTo>
                  <a:lnTo>
                    <a:pt x="344" y="166"/>
                  </a:lnTo>
                  <a:lnTo>
                    <a:pt x="337" y="167"/>
                  </a:lnTo>
                  <a:lnTo>
                    <a:pt x="319" y="169"/>
                  </a:lnTo>
                  <a:lnTo>
                    <a:pt x="319" y="169"/>
                  </a:lnTo>
                  <a:lnTo>
                    <a:pt x="303" y="167"/>
                  </a:lnTo>
                  <a:lnTo>
                    <a:pt x="297" y="166"/>
                  </a:lnTo>
                  <a:lnTo>
                    <a:pt x="291" y="164"/>
                  </a:lnTo>
                  <a:lnTo>
                    <a:pt x="285" y="161"/>
                  </a:lnTo>
                  <a:lnTo>
                    <a:pt x="281" y="158"/>
                  </a:lnTo>
                  <a:lnTo>
                    <a:pt x="277" y="153"/>
                  </a:lnTo>
                  <a:lnTo>
                    <a:pt x="274" y="149"/>
                  </a:lnTo>
                  <a:lnTo>
                    <a:pt x="274" y="149"/>
                  </a:lnTo>
                  <a:lnTo>
                    <a:pt x="271" y="143"/>
                  </a:lnTo>
                  <a:lnTo>
                    <a:pt x="269" y="136"/>
                  </a:lnTo>
                  <a:lnTo>
                    <a:pt x="265" y="118"/>
                  </a:lnTo>
                  <a:lnTo>
                    <a:pt x="263" y="96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45"/>
                  </a:lnTo>
                  <a:lnTo>
                    <a:pt x="264" y="27"/>
                  </a:lnTo>
                  <a:lnTo>
                    <a:pt x="266" y="12"/>
                  </a:lnTo>
                  <a:lnTo>
                    <a:pt x="269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4" y="14"/>
                  </a:lnTo>
                  <a:lnTo>
                    <a:pt x="232" y="30"/>
                  </a:lnTo>
                  <a:lnTo>
                    <a:pt x="231" y="48"/>
                  </a:lnTo>
                  <a:lnTo>
                    <a:pt x="230" y="67"/>
                  </a:lnTo>
                  <a:lnTo>
                    <a:pt x="230" y="67"/>
                  </a:lnTo>
                  <a:lnTo>
                    <a:pt x="231" y="102"/>
                  </a:lnTo>
                  <a:lnTo>
                    <a:pt x="233" y="117"/>
                  </a:lnTo>
                  <a:lnTo>
                    <a:pt x="235" y="132"/>
                  </a:lnTo>
                  <a:lnTo>
                    <a:pt x="237" y="143"/>
                  </a:lnTo>
                  <a:lnTo>
                    <a:pt x="240" y="154"/>
                  </a:lnTo>
                  <a:lnTo>
                    <a:pt x="244" y="164"/>
                  </a:lnTo>
                  <a:lnTo>
                    <a:pt x="248" y="171"/>
                  </a:lnTo>
                  <a:lnTo>
                    <a:pt x="248" y="171"/>
                  </a:lnTo>
                  <a:lnTo>
                    <a:pt x="253" y="178"/>
                  </a:lnTo>
                  <a:lnTo>
                    <a:pt x="259" y="183"/>
                  </a:lnTo>
                  <a:lnTo>
                    <a:pt x="265" y="188"/>
                  </a:lnTo>
                  <a:lnTo>
                    <a:pt x="273" y="193"/>
                  </a:lnTo>
                  <a:lnTo>
                    <a:pt x="282" y="195"/>
                  </a:lnTo>
                  <a:lnTo>
                    <a:pt x="292" y="197"/>
                  </a:lnTo>
                  <a:lnTo>
                    <a:pt x="302" y="199"/>
                  </a:lnTo>
                  <a:lnTo>
                    <a:pt x="314" y="199"/>
                  </a:lnTo>
                  <a:lnTo>
                    <a:pt x="314" y="199"/>
                  </a:lnTo>
                  <a:lnTo>
                    <a:pt x="326" y="199"/>
                  </a:lnTo>
                  <a:lnTo>
                    <a:pt x="338" y="197"/>
                  </a:lnTo>
                  <a:lnTo>
                    <a:pt x="348" y="194"/>
                  </a:lnTo>
                  <a:lnTo>
                    <a:pt x="357" y="190"/>
                  </a:lnTo>
                  <a:lnTo>
                    <a:pt x="365" y="185"/>
                  </a:lnTo>
                  <a:lnTo>
                    <a:pt x="371" y="178"/>
                  </a:lnTo>
                  <a:lnTo>
                    <a:pt x="377" y="171"/>
                  </a:lnTo>
                  <a:lnTo>
                    <a:pt x="381" y="163"/>
                  </a:lnTo>
                  <a:lnTo>
                    <a:pt x="382" y="163"/>
                  </a:lnTo>
                  <a:lnTo>
                    <a:pt x="380" y="195"/>
                  </a:lnTo>
                  <a:lnTo>
                    <a:pt x="411" y="195"/>
                  </a:lnTo>
                  <a:lnTo>
                    <a:pt x="411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6" y="12"/>
                  </a:lnTo>
                  <a:lnTo>
                    <a:pt x="378" y="26"/>
                  </a:lnTo>
                  <a:lnTo>
                    <a:pt x="379" y="43"/>
                  </a:lnTo>
                  <a:lnTo>
                    <a:pt x="380" y="63"/>
                  </a:lnTo>
                  <a:lnTo>
                    <a:pt x="380" y="63"/>
                  </a:lnTo>
                  <a:close/>
                  <a:moveTo>
                    <a:pt x="150" y="122"/>
                  </a:moveTo>
                  <a:lnTo>
                    <a:pt x="150" y="122"/>
                  </a:lnTo>
                  <a:lnTo>
                    <a:pt x="149" y="133"/>
                  </a:lnTo>
                  <a:lnTo>
                    <a:pt x="146" y="142"/>
                  </a:lnTo>
                  <a:lnTo>
                    <a:pt x="141" y="151"/>
                  </a:lnTo>
                  <a:lnTo>
                    <a:pt x="134" y="157"/>
                  </a:lnTo>
                  <a:lnTo>
                    <a:pt x="125" y="163"/>
                  </a:lnTo>
                  <a:lnTo>
                    <a:pt x="114" y="166"/>
                  </a:lnTo>
                  <a:lnTo>
                    <a:pt x="101" y="167"/>
                  </a:lnTo>
                  <a:lnTo>
                    <a:pt x="86" y="169"/>
                  </a:lnTo>
                  <a:lnTo>
                    <a:pt x="86" y="169"/>
                  </a:lnTo>
                  <a:lnTo>
                    <a:pt x="71" y="169"/>
                  </a:lnTo>
                  <a:lnTo>
                    <a:pt x="59" y="166"/>
                  </a:lnTo>
                  <a:lnTo>
                    <a:pt x="49" y="163"/>
                  </a:lnTo>
                  <a:lnTo>
                    <a:pt x="43" y="159"/>
                  </a:lnTo>
                  <a:lnTo>
                    <a:pt x="43" y="159"/>
                  </a:lnTo>
                  <a:lnTo>
                    <a:pt x="40" y="157"/>
                  </a:lnTo>
                  <a:lnTo>
                    <a:pt x="38" y="153"/>
                  </a:lnTo>
                  <a:lnTo>
                    <a:pt x="35" y="143"/>
                  </a:lnTo>
                  <a:lnTo>
                    <a:pt x="33" y="133"/>
                  </a:lnTo>
                  <a:lnTo>
                    <a:pt x="32" y="11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1" y="141"/>
                  </a:lnTo>
                  <a:lnTo>
                    <a:pt x="3" y="148"/>
                  </a:lnTo>
                  <a:lnTo>
                    <a:pt x="5" y="157"/>
                  </a:lnTo>
                  <a:lnTo>
                    <a:pt x="8" y="163"/>
                  </a:lnTo>
                  <a:lnTo>
                    <a:pt x="11" y="170"/>
                  </a:lnTo>
                  <a:lnTo>
                    <a:pt x="15" y="175"/>
                  </a:lnTo>
                  <a:lnTo>
                    <a:pt x="20" y="181"/>
                  </a:lnTo>
                  <a:lnTo>
                    <a:pt x="25" y="184"/>
                  </a:lnTo>
                  <a:lnTo>
                    <a:pt x="31" y="189"/>
                  </a:lnTo>
                  <a:lnTo>
                    <a:pt x="38" y="191"/>
                  </a:lnTo>
                  <a:lnTo>
                    <a:pt x="45" y="194"/>
                  </a:lnTo>
                  <a:lnTo>
                    <a:pt x="53" y="196"/>
                  </a:lnTo>
                  <a:lnTo>
                    <a:pt x="61" y="197"/>
                  </a:lnTo>
                  <a:lnTo>
                    <a:pt x="79" y="199"/>
                  </a:lnTo>
                  <a:lnTo>
                    <a:pt x="79" y="199"/>
                  </a:lnTo>
                  <a:lnTo>
                    <a:pt x="92" y="199"/>
                  </a:lnTo>
                  <a:lnTo>
                    <a:pt x="104" y="197"/>
                  </a:lnTo>
                  <a:lnTo>
                    <a:pt x="115" y="195"/>
                  </a:lnTo>
                  <a:lnTo>
                    <a:pt x="124" y="191"/>
                  </a:lnTo>
                  <a:lnTo>
                    <a:pt x="132" y="187"/>
                  </a:lnTo>
                  <a:lnTo>
                    <a:pt x="140" y="182"/>
                  </a:lnTo>
                  <a:lnTo>
                    <a:pt x="146" y="176"/>
                  </a:lnTo>
                  <a:lnTo>
                    <a:pt x="151" y="169"/>
                  </a:lnTo>
                  <a:lnTo>
                    <a:pt x="151" y="169"/>
                  </a:lnTo>
                  <a:lnTo>
                    <a:pt x="149" y="195"/>
                  </a:lnTo>
                  <a:lnTo>
                    <a:pt x="179" y="195"/>
                  </a:lnTo>
                  <a:lnTo>
                    <a:pt x="179" y="10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22"/>
                  </a:lnTo>
                  <a:lnTo>
                    <a:pt x="150" y="122"/>
                  </a:lnTo>
                  <a:close/>
                  <a:moveTo>
                    <a:pt x="641" y="120"/>
                  </a:moveTo>
                  <a:lnTo>
                    <a:pt x="610" y="120"/>
                  </a:lnTo>
                  <a:lnTo>
                    <a:pt x="610" y="128"/>
                  </a:lnTo>
                  <a:lnTo>
                    <a:pt x="610" y="128"/>
                  </a:lnTo>
                  <a:lnTo>
                    <a:pt x="609" y="140"/>
                  </a:lnTo>
                  <a:lnTo>
                    <a:pt x="607" y="148"/>
                  </a:lnTo>
                  <a:lnTo>
                    <a:pt x="604" y="155"/>
                  </a:lnTo>
                  <a:lnTo>
                    <a:pt x="599" y="161"/>
                  </a:lnTo>
                  <a:lnTo>
                    <a:pt x="599" y="161"/>
                  </a:lnTo>
                  <a:lnTo>
                    <a:pt x="592" y="164"/>
                  </a:lnTo>
                  <a:lnTo>
                    <a:pt x="582" y="166"/>
                  </a:lnTo>
                  <a:lnTo>
                    <a:pt x="568" y="169"/>
                  </a:lnTo>
                  <a:lnTo>
                    <a:pt x="551" y="169"/>
                  </a:lnTo>
                  <a:lnTo>
                    <a:pt x="551" y="169"/>
                  </a:lnTo>
                  <a:lnTo>
                    <a:pt x="533" y="167"/>
                  </a:lnTo>
                  <a:lnTo>
                    <a:pt x="519" y="165"/>
                  </a:lnTo>
                  <a:lnTo>
                    <a:pt x="513" y="163"/>
                  </a:lnTo>
                  <a:lnTo>
                    <a:pt x="509" y="159"/>
                  </a:lnTo>
                  <a:lnTo>
                    <a:pt x="505" y="157"/>
                  </a:lnTo>
                  <a:lnTo>
                    <a:pt x="502" y="153"/>
                  </a:lnTo>
                  <a:lnTo>
                    <a:pt x="502" y="153"/>
                  </a:lnTo>
                  <a:lnTo>
                    <a:pt x="499" y="148"/>
                  </a:lnTo>
                  <a:lnTo>
                    <a:pt x="497" y="142"/>
                  </a:lnTo>
                  <a:lnTo>
                    <a:pt x="494" y="126"/>
                  </a:lnTo>
                  <a:lnTo>
                    <a:pt x="492" y="104"/>
                  </a:lnTo>
                  <a:lnTo>
                    <a:pt x="491" y="78"/>
                  </a:lnTo>
                  <a:lnTo>
                    <a:pt x="641" y="78"/>
                  </a:lnTo>
                  <a:lnTo>
                    <a:pt x="641" y="57"/>
                  </a:lnTo>
                  <a:lnTo>
                    <a:pt x="641" y="57"/>
                  </a:lnTo>
                  <a:lnTo>
                    <a:pt x="640" y="26"/>
                  </a:lnTo>
                  <a:lnTo>
                    <a:pt x="639" y="13"/>
                  </a:lnTo>
                  <a:lnTo>
                    <a:pt x="637" y="0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608" y="8"/>
                  </a:lnTo>
                  <a:lnTo>
                    <a:pt x="609" y="17"/>
                  </a:lnTo>
                  <a:lnTo>
                    <a:pt x="610" y="37"/>
                  </a:lnTo>
                  <a:lnTo>
                    <a:pt x="610" y="49"/>
                  </a:lnTo>
                  <a:lnTo>
                    <a:pt x="491" y="49"/>
                  </a:lnTo>
                  <a:lnTo>
                    <a:pt x="491" y="49"/>
                  </a:lnTo>
                  <a:lnTo>
                    <a:pt x="492" y="33"/>
                  </a:lnTo>
                  <a:lnTo>
                    <a:pt x="493" y="21"/>
                  </a:lnTo>
                  <a:lnTo>
                    <a:pt x="494" y="9"/>
                  </a:lnTo>
                  <a:lnTo>
                    <a:pt x="496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62" y="14"/>
                  </a:lnTo>
                  <a:lnTo>
                    <a:pt x="460" y="30"/>
                  </a:lnTo>
                  <a:lnTo>
                    <a:pt x="459" y="48"/>
                  </a:lnTo>
                  <a:lnTo>
                    <a:pt x="459" y="68"/>
                  </a:lnTo>
                  <a:lnTo>
                    <a:pt x="459" y="68"/>
                  </a:lnTo>
                  <a:lnTo>
                    <a:pt x="459" y="87"/>
                  </a:lnTo>
                  <a:lnTo>
                    <a:pt x="460" y="105"/>
                  </a:lnTo>
                  <a:lnTo>
                    <a:pt x="461" y="121"/>
                  </a:lnTo>
                  <a:lnTo>
                    <a:pt x="463" y="135"/>
                  </a:lnTo>
                  <a:lnTo>
                    <a:pt x="466" y="147"/>
                  </a:lnTo>
                  <a:lnTo>
                    <a:pt x="469" y="158"/>
                  </a:lnTo>
                  <a:lnTo>
                    <a:pt x="472" y="166"/>
                  </a:lnTo>
                  <a:lnTo>
                    <a:pt x="477" y="173"/>
                  </a:lnTo>
                  <a:lnTo>
                    <a:pt x="477" y="173"/>
                  </a:lnTo>
                  <a:lnTo>
                    <a:pt x="482" y="179"/>
                  </a:lnTo>
                  <a:lnTo>
                    <a:pt x="488" y="185"/>
                  </a:lnTo>
                  <a:lnTo>
                    <a:pt x="496" y="189"/>
                  </a:lnTo>
                  <a:lnTo>
                    <a:pt x="505" y="193"/>
                  </a:lnTo>
                  <a:lnTo>
                    <a:pt x="515" y="196"/>
                  </a:lnTo>
                  <a:lnTo>
                    <a:pt x="526" y="197"/>
                  </a:lnTo>
                  <a:lnTo>
                    <a:pt x="539" y="199"/>
                  </a:lnTo>
                  <a:lnTo>
                    <a:pt x="552" y="199"/>
                  </a:lnTo>
                  <a:lnTo>
                    <a:pt x="552" y="199"/>
                  </a:lnTo>
                  <a:lnTo>
                    <a:pt x="575" y="199"/>
                  </a:lnTo>
                  <a:lnTo>
                    <a:pt x="595" y="195"/>
                  </a:lnTo>
                  <a:lnTo>
                    <a:pt x="603" y="193"/>
                  </a:lnTo>
                  <a:lnTo>
                    <a:pt x="610" y="190"/>
                  </a:lnTo>
                  <a:lnTo>
                    <a:pt x="616" y="188"/>
                  </a:lnTo>
                  <a:lnTo>
                    <a:pt x="622" y="183"/>
                  </a:lnTo>
                  <a:lnTo>
                    <a:pt x="622" y="183"/>
                  </a:lnTo>
                  <a:lnTo>
                    <a:pt x="626" y="179"/>
                  </a:lnTo>
                  <a:lnTo>
                    <a:pt x="630" y="175"/>
                  </a:lnTo>
                  <a:lnTo>
                    <a:pt x="634" y="169"/>
                  </a:lnTo>
                  <a:lnTo>
                    <a:pt x="637" y="163"/>
                  </a:lnTo>
                  <a:lnTo>
                    <a:pt x="639" y="155"/>
                  </a:lnTo>
                  <a:lnTo>
                    <a:pt x="640" y="147"/>
                  </a:lnTo>
                  <a:lnTo>
                    <a:pt x="641" y="139"/>
                  </a:lnTo>
                  <a:lnTo>
                    <a:pt x="642" y="129"/>
                  </a:lnTo>
                  <a:lnTo>
                    <a:pt x="641" y="120"/>
                  </a:lnTo>
                  <a:close/>
                </a:path>
              </a:pathLst>
            </a:custGeom>
            <a:solidFill>
              <a:srgbClr val="1A1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75025" y="927100"/>
            <a:ext cx="5260976" cy="1117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defRPr sz="3000"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einfügen</a:t>
            </a:r>
            <a:endParaRPr lang="en-US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375023" y="2686050"/>
            <a:ext cx="5260977" cy="3536950"/>
          </a:xfrm>
          <a:prstGeom prst="rect">
            <a:avLst/>
          </a:prstGeom>
        </p:spPr>
        <p:txBody>
          <a:bodyPr vert="horz" lIns="0" tIns="0" rIns="0" bIns="0" numCol="1" spcCol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0">
                <a:solidFill>
                  <a:schemeClr val="tx1"/>
                </a:solidFill>
                <a:latin typeface="Exo 2 Light"/>
                <a:cs typeface="Exo 2 Light"/>
              </a:defRPr>
            </a:lvl1pPr>
          </a:lstStyle>
          <a:p>
            <a:pPr lvl="0"/>
            <a:r>
              <a:rPr lang="de-CH" dirty="0"/>
              <a:t>Grundtext einfügen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557410" y="6318508"/>
            <a:ext cx="105549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</a:pPr>
            <a:fld id="{3C9601A8-A15D-F642-B5A6-06C16D1BB2BB}" type="slidenum">
              <a:rPr lang="de-DE" sz="1000" smtClean="0"/>
              <a:pPr>
                <a:lnSpc>
                  <a:spcPts val="1200"/>
                </a:lnSpc>
              </a:pPr>
              <a:t>‹Nr.›</a:t>
            </a:fld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375026" y="2044700"/>
            <a:ext cx="5260976" cy="554569"/>
          </a:xfrm>
          <a:prstGeom prst="rect">
            <a:avLst/>
          </a:prstGeom>
        </p:spPr>
        <p:txBody>
          <a:bodyPr vert="horz" lIns="0" tIns="0" rIns="0" bIns="0" numCol="1" spcCol="0" anchor="b" anchorCtr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1">
                <a:solidFill>
                  <a:schemeClr val="tx1"/>
                </a:solidFill>
                <a:latin typeface="Exo 2"/>
                <a:cs typeface="Exo 2"/>
              </a:defRPr>
            </a:lvl1pPr>
          </a:lstStyle>
          <a:p>
            <a:pPr lvl="0"/>
            <a:r>
              <a:rPr lang="de-CH" dirty="0"/>
              <a:t>Untertitel einfügen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57213" y="325438"/>
            <a:ext cx="719137" cy="327025"/>
            <a:chOff x="351" y="205"/>
            <a:chExt cx="453" cy="206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51" y="205"/>
              <a:ext cx="45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51" y="344"/>
              <a:ext cx="76" cy="66"/>
            </a:xfrm>
            <a:custGeom>
              <a:avLst/>
              <a:gdLst>
                <a:gd name="T0" fmla="*/ 189 w 756"/>
                <a:gd name="T1" fmla="*/ 11 h 661"/>
                <a:gd name="T2" fmla="*/ 192 w 756"/>
                <a:gd name="T3" fmla="*/ 82 h 661"/>
                <a:gd name="T4" fmla="*/ 197 w 756"/>
                <a:gd name="T5" fmla="*/ 72 h 661"/>
                <a:gd name="T6" fmla="*/ 208 w 756"/>
                <a:gd name="T7" fmla="*/ 53 h 661"/>
                <a:gd name="T8" fmla="*/ 222 w 756"/>
                <a:gd name="T9" fmla="*/ 38 h 661"/>
                <a:gd name="T10" fmla="*/ 238 w 756"/>
                <a:gd name="T11" fmla="*/ 25 h 661"/>
                <a:gd name="T12" fmla="*/ 254 w 756"/>
                <a:gd name="T13" fmla="*/ 15 h 661"/>
                <a:gd name="T14" fmla="*/ 274 w 756"/>
                <a:gd name="T15" fmla="*/ 8 h 661"/>
                <a:gd name="T16" fmla="*/ 296 w 756"/>
                <a:gd name="T17" fmla="*/ 3 h 661"/>
                <a:gd name="T18" fmla="*/ 331 w 756"/>
                <a:gd name="T19" fmla="*/ 0 h 661"/>
                <a:gd name="T20" fmla="*/ 352 w 756"/>
                <a:gd name="T21" fmla="*/ 1 h 661"/>
                <a:gd name="T22" fmla="*/ 383 w 756"/>
                <a:gd name="T23" fmla="*/ 6 h 661"/>
                <a:gd name="T24" fmla="*/ 402 w 756"/>
                <a:gd name="T25" fmla="*/ 12 h 661"/>
                <a:gd name="T26" fmla="*/ 421 w 756"/>
                <a:gd name="T27" fmla="*/ 21 h 661"/>
                <a:gd name="T28" fmla="*/ 439 w 756"/>
                <a:gd name="T29" fmla="*/ 34 h 661"/>
                <a:gd name="T30" fmla="*/ 454 w 756"/>
                <a:gd name="T31" fmla="*/ 50 h 661"/>
                <a:gd name="T32" fmla="*/ 469 w 756"/>
                <a:gd name="T33" fmla="*/ 70 h 661"/>
                <a:gd name="T34" fmla="*/ 474 w 756"/>
                <a:gd name="T35" fmla="*/ 82 h 661"/>
                <a:gd name="T36" fmla="*/ 486 w 756"/>
                <a:gd name="T37" fmla="*/ 63 h 661"/>
                <a:gd name="T38" fmla="*/ 498 w 756"/>
                <a:gd name="T39" fmla="*/ 45 h 661"/>
                <a:gd name="T40" fmla="*/ 513 w 756"/>
                <a:gd name="T41" fmla="*/ 32 h 661"/>
                <a:gd name="T42" fmla="*/ 529 w 756"/>
                <a:gd name="T43" fmla="*/ 20 h 661"/>
                <a:gd name="T44" fmla="*/ 547 w 756"/>
                <a:gd name="T45" fmla="*/ 12 h 661"/>
                <a:gd name="T46" fmla="*/ 567 w 756"/>
                <a:gd name="T47" fmla="*/ 6 h 661"/>
                <a:gd name="T48" fmla="*/ 590 w 756"/>
                <a:gd name="T49" fmla="*/ 2 h 661"/>
                <a:gd name="T50" fmla="*/ 614 w 756"/>
                <a:gd name="T51" fmla="*/ 0 h 661"/>
                <a:gd name="T52" fmla="*/ 642 w 756"/>
                <a:gd name="T53" fmla="*/ 2 h 661"/>
                <a:gd name="T54" fmla="*/ 668 w 756"/>
                <a:gd name="T55" fmla="*/ 9 h 661"/>
                <a:gd name="T56" fmla="*/ 692 w 756"/>
                <a:gd name="T57" fmla="*/ 18 h 661"/>
                <a:gd name="T58" fmla="*/ 713 w 756"/>
                <a:gd name="T59" fmla="*/ 34 h 661"/>
                <a:gd name="T60" fmla="*/ 731 w 756"/>
                <a:gd name="T61" fmla="*/ 53 h 661"/>
                <a:gd name="T62" fmla="*/ 744 w 756"/>
                <a:gd name="T63" fmla="*/ 79 h 661"/>
                <a:gd name="T64" fmla="*/ 752 w 756"/>
                <a:gd name="T65" fmla="*/ 112 h 661"/>
                <a:gd name="T66" fmla="*/ 756 w 756"/>
                <a:gd name="T67" fmla="*/ 150 h 661"/>
                <a:gd name="T68" fmla="*/ 567 w 756"/>
                <a:gd name="T69" fmla="*/ 661 h 661"/>
                <a:gd name="T70" fmla="*/ 567 w 756"/>
                <a:gd name="T71" fmla="*/ 196 h 661"/>
                <a:gd name="T72" fmla="*/ 564 w 756"/>
                <a:gd name="T73" fmla="*/ 177 h 661"/>
                <a:gd name="T74" fmla="*/ 555 w 756"/>
                <a:gd name="T75" fmla="*/ 163 h 661"/>
                <a:gd name="T76" fmla="*/ 541 w 756"/>
                <a:gd name="T77" fmla="*/ 154 h 661"/>
                <a:gd name="T78" fmla="*/ 518 w 756"/>
                <a:gd name="T79" fmla="*/ 151 h 661"/>
                <a:gd name="T80" fmla="*/ 506 w 756"/>
                <a:gd name="T81" fmla="*/ 152 h 661"/>
                <a:gd name="T82" fmla="*/ 489 w 756"/>
                <a:gd name="T83" fmla="*/ 157 h 661"/>
                <a:gd name="T84" fmla="*/ 478 w 756"/>
                <a:gd name="T85" fmla="*/ 169 h 661"/>
                <a:gd name="T86" fmla="*/ 473 w 756"/>
                <a:gd name="T87" fmla="*/ 185 h 661"/>
                <a:gd name="T88" fmla="*/ 472 w 756"/>
                <a:gd name="T89" fmla="*/ 661 h 661"/>
                <a:gd name="T90" fmla="*/ 283 w 756"/>
                <a:gd name="T91" fmla="*/ 196 h 661"/>
                <a:gd name="T92" fmla="*/ 282 w 756"/>
                <a:gd name="T93" fmla="*/ 185 h 661"/>
                <a:gd name="T94" fmla="*/ 277 w 756"/>
                <a:gd name="T95" fmla="*/ 169 h 661"/>
                <a:gd name="T96" fmla="*/ 266 w 756"/>
                <a:gd name="T97" fmla="*/ 157 h 661"/>
                <a:gd name="T98" fmla="*/ 247 w 756"/>
                <a:gd name="T99" fmla="*/ 152 h 661"/>
                <a:gd name="T100" fmla="*/ 234 w 756"/>
                <a:gd name="T101" fmla="*/ 151 h 661"/>
                <a:gd name="T102" fmla="*/ 214 w 756"/>
                <a:gd name="T103" fmla="*/ 154 h 661"/>
                <a:gd name="T104" fmla="*/ 199 w 756"/>
                <a:gd name="T105" fmla="*/ 163 h 661"/>
                <a:gd name="T106" fmla="*/ 192 w 756"/>
                <a:gd name="T107" fmla="*/ 177 h 661"/>
                <a:gd name="T108" fmla="*/ 189 w 756"/>
                <a:gd name="T109" fmla="*/ 196 h 661"/>
                <a:gd name="T110" fmla="*/ 0 w 756"/>
                <a:gd name="T1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6" h="661">
                  <a:moveTo>
                    <a:pt x="0" y="11"/>
                  </a:moveTo>
                  <a:lnTo>
                    <a:pt x="189" y="11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97" y="72"/>
                  </a:lnTo>
                  <a:lnTo>
                    <a:pt x="202" y="63"/>
                  </a:lnTo>
                  <a:lnTo>
                    <a:pt x="208" y="53"/>
                  </a:lnTo>
                  <a:lnTo>
                    <a:pt x="215" y="45"/>
                  </a:lnTo>
                  <a:lnTo>
                    <a:pt x="222" y="38"/>
                  </a:lnTo>
                  <a:lnTo>
                    <a:pt x="229" y="32"/>
                  </a:lnTo>
                  <a:lnTo>
                    <a:pt x="238" y="25"/>
                  </a:lnTo>
                  <a:lnTo>
                    <a:pt x="246" y="20"/>
                  </a:lnTo>
                  <a:lnTo>
                    <a:pt x="254" y="15"/>
                  </a:lnTo>
                  <a:lnTo>
                    <a:pt x="264" y="12"/>
                  </a:lnTo>
                  <a:lnTo>
                    <a:pt x="274" y="8"/>
                  </a:lnTo>
                  <a:lnTo>
                    <a:pt x="284" y="6"/>
                  </a:lnTo>
                  <a:lnTo>
                    <a:pt x="296" y="3"/>
                  </a:lnTo>
                  <a:lnTo>
                    <a:pt x="307" y="2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52" y="1"/>
                  </a:lnTo>
                  <a:lnTo>
                    <a:pt x="373" y="3"/>
                  </a:lnTo>
                  <a:lnTo>
                    <a:pt x="383" y="6"/>
                  </a:lnTo>
                  <a:lnTo>
                    <a:pt x="393" y="9"/>
                  </a:lnTo>
                  <a:lnTo>
                    <a:pt x="402" y="12"/>
                  </a:lnTo>
                  <a:lnTo>
                    <a:pt x="413" y="16"/>
                  </a:lnTo>
                  <a:lnTo>
                    <a:pt x="421" y="21"/>
                  </a:lnTo>
                  <a:lnTo>
                    <a:pt x="430" y="27"/>
                  </a:lnTo>
                  <a:lnTo>
                    <a:pt x="439" y="34"/>
                  </a:lnTo>
                  <a:lnTo>
                    <a:pt x="447" y="42"/>
                  </a:lnTo>
                  <a:lnTo>
                    <a:pt x="454" y="50"/>
                  </a:lnTo>
                  <a:lnTo>
                    <a:pt x="462" y="60"/>
                  </a:lnTo>
                  <a:lnTo>
                    <a:pt x="469" y="70"/>
                  </a:lnTo>
                  <a:lnTo>
                    <a:pt x="474" y="82"/>
                  </a:lnTo>
                  <a:lnTo>
                    <a:pt x="474" y="82"/>
                  </a:lnTo>
                  <a:lnTo>
                    <a:pt x="480" y="72"/>
                  </a:lnTo>
                  <a:lnTo>
                    <a:pt x="486" y="63"/>
                  </a:lnTo>
                  <a:lnTo>
                    <a:pt x="492" y="53"/>
                  </a:lnTo>
                  <a:lnTo>
                    <a:pt x="498" y="45"/>
                  </a:lnTo>
                  <a:lnTo>
                    <a:pt x="505" y="38"/>
                  </a:lnTo>
                  <a:lnTo>
                    <a:pt x="513" y="32"/>
                  </a:lnTo>
                  <a:lnTo>
                    <a:pt x="520" y="25"/>
                  </a:lnTo>
                  <a:lnTo>
                    <a:pt x="529" y="20"/>
                  </a:lnTo>
                  <a:lnTo>
                    <a:pt x="538" y="15"/>
                  </a:lnTo>
                  <a:lnTo>
                    <a:pt x="547" y="12"/>
                  </a:lnTo>
                  <a:lnTo>
                    <a:pt x="556" y="8"/>
                  </a:lnTo>
                  <a:lnTo>
                    <a:pt x="567" y="6"/>
                  </a:lnTo>
                  <a:lnTo>
                    <a:pt x="578" y="3"/>
                  </a:lnTo>
                  <a:lnTo>
                    <a:pt x="590" y="2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28" y="1"/>
                  </a:lnTo>
                  <a:lnTo>
                    <a:pt x="642" y="2"/>
                  </a:lnTo>
                  <a:lnTo>
                    <a:pt x="655" y="4"/>
                  </a:lnTo>
                  <a:lnTo>
                    <a:pt x="668" y="9"/>
                  </a:lnTo>
                  <a:lnTo>
                    <a:pt x="680" y="13"/>
                  </a:lnTo>
                  <a:lnTo>
                    <a:pt x="692" y="18"/>
                  </a:lnTo>
                  <a:lnTo>
                    <a:pt x="703" y="25"/>
                  </a:lnTo>
                  <a:lnTo>
                    <a:pt x="713" y="34"/>
                  </a:lnTo>
                  <a:lnTo>
                    <a:pt x="722" y="43"/>
                  </a:lnTo>
                  <a:lnTo>
                    <a:pt x="731" y="53"/>
                  </a:lnTo>
                  <a:lnTo>
                    <a:pt x="738" y="66"/>
                  </a:lnTo>
                  <a:lnTo>
                    <a:pt x="744" y="79"/>
                  </a:lnTo>
                  <a:lnTo>
                    <a:pt x="749" y="94"/>
                  </a:lnTo>
                  <a:lnTo>
                    <a:pt x="752" y="112"/>
                  </a:lnTo>
                  <a:lnTo>
                    <a:pt x="754" y="129"/>
                  </a:lnTo>
                  <a:lnTo>
                    <a:pt x="756" y="150"/>
                  </a:lnTo>
                  <a:lnTo>
                    <a:pt x="756" y="661"/>
                  </a:lnTo>
                  <a:lnTo>
                    <a:pt x="567" y="661"/>
                  </a:lnTo>
                  <a:lnTo>
                    <a:pt x="567" y="196"/>
                  </a:lnTo>
                  <a:lnTo>
                    <a:pt x="567" y="196"/>
                  </a:lnTo>
                  <a:lnTo>
                    <a:pt x="566" y="185"/>
                  </a:lnTo>
                  <a:lnTo>
                    <a:pt x="564" y="177"/>
                  </a:lnTo>
                  <a:lnTo>
                    <a:pt x="561" y="169"/>
                  </a:lnTo>
                  <a:lnTo>
                    <a:pt x="555" y="163"/>
                  </a:lnTo>
                  <a:lnTo>
                    <a:pt x="549" y="157"/>
                  </a:lnTo>
                  <a:lnTo>
                    <a:pt x="541" y="154"/>
                  </a:lnTo>
                  <a:lnTo>
                    <a:pt x="530" y="152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06" y="152"/>
                  </a:lnTo>
                  <a:lnTo>
                    <a:pt x="497" y="154"/>
                  </a:lnTo>
                  <a:lnTo>
                    <a:pt x="489" y="157"/>
                  </a:lnTo>
                  <a:lnTo>
                    <a:pt x="482" y="163"/>
                  </a:lnTo>
                  <a:lnTo>
                    <a:pt x="478" y="169"/>
                  </a:lnTo>
                  <a:lnTo>
                    <a:pt x="474" y="177"/>
                  </a:lnTo>
                  <a:lnTo>
                    <a:pt x="473" y="185"/>
                  </a:lnTo>
                  <a:lnTo>
                    <a:pt x="472" y="196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6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4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5" y="169"/>
                  </a:lnTo>
                  <a:lnTo>
                    <a:pt x="192" y="177"/>
                  </a:lnTo>
                  <a:lnTo>
                    <a:pt x="190" y="185"/>
                  </a:lnTo>
                  <a:lnTo>
                    <a:pt x="189" y="196"/>
                  </a:lnTo>
                  <a:lnTo>
                    <a:pt x="189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491" y="344"/>
              <a:ext cx="48" cy="67"/>
            </a:xfrm>
            <a:custGeom>
              <a:avLst/>
              <a:gdLst>
                <a:gd name="T0" fmla="*/ 1 w 472"/>
                <a:gd name="T1" fmla="*/ 176 h 670"/>
                <a:gd name="T2" fmla="*/ 9 w 472"/>
                <a:gd name="T3" fmla="*/ 123 h 670"/>
                <a:gd name="T4" fmla="*/ 21 w 472"/>
                <a:gd name="T5" fmla="*/ 91 h 670"/>
                <a:gd name="T6" fmla="*/ 36 w 472"/>
                <a:gd name="T7" fmla="*/ 65 h 670"/>
                <a:gd name="T8" fmla="*/ 57 w 472"/>
                <a:gd name="T9" fmla="*/ 44 h 670"/>
                <a:gd name="T10" fmla="*/ 82 w 472"/>
                <a:gd name="T11" fmla="*/ 28 h 670"/>
                <a:gd name="T12" fmla="*/ 146 w 472"/>
                <a:gd name="T13" fmla="*/ 9 h 670"/>
                <a:gd name="T14" fmla="*/ 227 w 472"/>
                <a:gd name="T15" fmla="*/ 1 h 670"/>
                <a:gd name="T16" fmla="*/ 293 w 472"/>
                <a:gd name="T17" fmla="*/ 1 h 670"/>
                <a:gd name="T18" fmla="*/ 345 w 472"/>
                <a:gd name="T19" fmla="*/ 9 h 670"/>
                <a:gd name="T20" fmla="*/ 395 w 472"/>
                <a:gd name="T21" fmla="*/ 24 h 670"/>
                <a:gd name="T22" fmla="*/ 434 w 472"/>
                <a:gd name="T23" fmla="*/ 50 h 670"/>
                <a:gd name="T24" fmla="*/ 453 w 472"/>
                <a:gd name="T25" fmla="*/ 75 h 670"/>
                <a:gd name="T26" fmla="*/ 461 w 472"/>
                <a:gd name="T27" fmla="*/ 98 h 670"/>
                <a:gd name="T28" fmla="*/ 464 w 472"/>
                <a:gd name="T29" fmla="*/ 125 h 670"/>
                <a:gd name="T30" fmla="*/ 299 w 472"/>
                <a:gd name="T31" fmla="*/ 203 h 670"/>
                <a:gd name="T32" fmla="*/ 296 w 472"/>
                <a:gd name="T33" fmla="*/ 176 h 670"/>
                <a:gd name="T34" fmla="*/ 286 w 472"/>
                <a:gd name="T35" fmla="*/ 157 h 670"/>
                <a:gd name="T36" fmla="*/ 276 w 472"/>
                <a:gd name="T37" fmla="*/ 148 h 670"/>
                <a:gd name="T38" fmla="*/ 248 w 472"/>
                <a:gd name="T39" fmla="*/ 144 h 670"/>
                <a:gd name="T40" fmla="*/ 224 w 472"/>
                <a:gd name="T41" fmla="*/ 147 h 670"/>
                <a:gd name="T42" fmla="*/ 211 w 472"/>
                <a:gd name="T43" fmla="*/ 153 h 670"/>
                <a:gd name="T44" fmla="*/ 203 w 472"/>
                <a:gd name="T45" fmla="*/ 166 h 670"/>
                <a:gd name="T46" fmla="*/ 197 w 472"/>
                <a:gd name="T47" fmla="*/ 203 h 670"/>
                <a:gd name="T48" fmla="*/ 197 w 472"/>
                <a:gd name="T49" fmla="*/ 483 h 670"/>
                <a:gd name="T50" fmla="*/ 205 w 472"/>
                <a:gd name="T51" fmla="*/ 510 h 670"/>
                <a:gd name="T52" fmla="*/ 215 w 472"/>
                <a:gd name="T53" fmla="*/ 520 h 670"/>
                <a:gd name="T54" fmla="*/ 248 w 472"/>
                <a:gd name="T55" fmla="*/ 528 h 670"/>
                <a:gd name="T56" fmla="*/ 271 w 472"/>
                <a:gd name="T57" fmla="*/ 524 h 670"/>
                <a:gd name="T58" fmla="*/ 283 w 472"/>
                <a:gd name="T59" fmla="*/ 517 h 670"/>
                <a:gd name="T60" fmla="*/ 293 w 472"/>
                <a:gd name="T61" fmla="*/ 506 h 670"/>
                <a:gd name="T62" fmla="*/ 299 w 472"/>
                <a:gd name="T63" fmla="*/ 468 h 670"/>
                <a:gd name="T64" fmla="*/ 472 w 472"/>
                <a:gd name="T65" fmla="*/ 464 h 670"/>
                <a:gd name="T66" fmla="*/ 471 w 472"/>
                <a:gd name="T67" fmla="*/ 514 h 670"/>
                <a:gd name="T68" fmla="*/ 461 w 472"/>
                <a:gd name="T69" fmla="*/ 575 h 670"/>
                <a:gd name="T70" fmla="*/ 447 w 472"/>
                <a:gd name="T71" fmla="*/ 608 h 670"/>
                <a:gd name="T72" fmla="*/ 431 w 472"/>
                <a:gd name="T73" fmla="*/ 627 h 670"/>
                <a:gd name="T74" fmla="*/ 409 w 472"/>
                <a:gd name="T75" fmla="*/ 643 h 670"/>
                <a:gd name="T76" fmla="*/ 381 w 472"/>
                <a:gd name="T77" fmla="*/ 655 h 670"/>
                <a:gd name="T78" fmla="*/ 318 w 472"/>
                <a:gd name="T79" fmla="*/ 668 h 670"/>
                <a:gd name="T80" fmla="*/ 250 w 472"/>
                <a:gd name="T81" fmla="*/ 670 h 670"/>
                <a:gd name="T82" fmla="*/ 166 w 472"/>
                <a:gd name="T83" fmla="*/ 666 h 670"/>
                <a:gd name="T84" fmla="*/ 99 w 472"/>
                <a:gd name="T85" fmla="*/ 651 h 670"/>
                <a:gd name="T86" fmla="*/ 63 w 472"/>
                <a:gd name="T87" fmla="*/ 633 h 670"/>
                <a:gd name="T88" fmla="*/ 42 w 472"/>
                <a:gd name="T89" fmla="*/ 614 h 670"/>
                <a:gd name="T90" fmla="*/ 25 w 472"/>
                <a:gd name="T91" fmla="*/ 589 h 670"/>
                <a:gd name="T92" fmla="*/ 12 w 472"/>
                <a:gd name="T93" fmla="*/ 560 h 670"/>
                <a:gd name="T94" fmla="*/ 4 w 472"/>
                <a:gd name="T95" fmla="*/ 523 h 670"/>
                <a:gd name="T96" fmla="*/ 0 w 472"/>
                <a:gd name="T97" fmla="*/ 20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2" h="670">
                  <a:moveTo>
                    <a:pt x="0" y="207"/>
                  </a:moveTo>
                  <a:lnTo>
                    <a:pt x="0" y="207"/>
                  </a:lnTo>
                  <a:lnTo>
                    <a:pt x="1" y="176"/>
                  </a:lnTo>
                  <a:lnTo>
                    <a:pt x="4" y="148"/>
                  </a:lnTo>
                  <a:lnTo>
                    <a:pt x="6" y="136"/>
                  </a:lnTo>
                  <a:lnTo>
                    <a:pt x="9" y="123"/>
                  </a:lnTo>
                  <a:lnTo>
                    <a:pt x="12" y="112"/>
                  </a:lnTo>
                  <a:lnTo>
                    <a:pt x="16" y="101"/>
                  </a:lnTo>
                  <a:lnTo>
                    <a:pt x="21" y="91"/>
                  </a:lnTo>
                  <a:lnTo>
                    <a:pt x="25" y="81"/>
                  </a:lnTo>
                  <a:lnTo>
                    <a:pt x="31" y="73"/>
                  </a:lnTo>
                  <a:lnTo>
                    <a:pt x="36" y="65"/>
                  </a:lnTo>
                  <a:lnTo>
                    <a:pt x="42" y="58"/>
                  </a:lnTo>
                  <a:lnTo>
                    <a:pt x="50" y="50"/>
                  </a:lnTo>
                  <a:lnTo>
                    <a:pt x="57" y="44"/>
                  </a:lnTo>
                  <a:lnTo>
                    <a:pt x="64" y="39"/>
                  </a:lnTo>
                  <a:lnTo>
                    <a:pt x="73" y="34"/>
                  </a:lnTo>
                  <a:lnTo>
                    <a:pt x="82" y="28"/>
                  </a:lnTo>
                  <a:lnTo>
                    <a:pt x="101" y="20"/>
                  </a:lnTo>
                  <a:lnTo>
                    <a:pt x="122" y="14"/>
                  </a:lnTo>
                  <a:lnTo>
                    <a:pt x="146" y="9"/>
                  </a:lnTo>
                  <a:lnTo>
                    <a:pt x="171" y="4"/>
                  </a:lnTo>
                  <a:lnTo>
                    <a:pt x="198" y="2"/>
                  </a:lnTo>
                  <a:lnTo>
                    <a:pt x="22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93" y="1"/>
                  </a:lnTo>
                  <a:lnTo>
                    <a:pt x="310" y="3"/>
                  </a:lnTo>
                  <a:lnTo>
                    <a:pt x="328" y="6"/>
                  </a:lnTo>
                  <a:lnTo>
                    <a:pt x="345" y="9"/>
                  </a:lnTo>
                  <a:lnTo>
                    <a:pt x="362" y="13"/>
                  </a:lnTo>
                  <a:lnTo>
                    <a:pt x="379" y="18"/>
                  </a:lnTo>
                  <a:lnTo>
                    <a:pt x="395" y="24"/>
                  </a:lnTo>
                  <a:lnTo>
                    <a:pt x="409" y="32"/>
                  </a:lnTo>
                  <a:lnTo>
                    <a:pt x="423" y="40"/>
                  </a:lnTo>
                  <a:lnTo>
                    <a:pt x="434" y="50"/>
                  </a:lnTo>
                  <a:lnTo>
                    <a:pt x="445" y="62"/>
                  </a:lnTo>
                  <a:lnTo>
                    <a:pt x="449" y="68"/>
                  </a:lnTo>
                  <a:lnTo>
                    <a:pt x="453" y="75"/>
                  </a:lnTo>
                  <a:lnTo>
                    <a:pt x="456" y="82"/>
                  </a:lnTo>
                  <a:lnTo>
                    <a:pt x="459" y="90"/>
                  </a:lnTo>
                  <a:lnTo>
                    <a:pt x="461" y="98"/>
                  </a:lnTo>
                  <a:lnTo>
                    <a:pt x="463" y="106"/>
                  </a:lnTo>
                  <a:lnTo>
                    <a:pt x="463" y="116"/>
                  </a:lnTo>
                  <a:lnTo>
                    <a:pt x="464" y="125"/>
                  </a:lnTo>
                  <a:lnTo>
                    <a:pt x="464" y="236"/>
                  </a:lnTo>
                  <a:lnTo>
                    <a:pt x="299" y="236"/>
                  </a:lnTo>
                  <a:lnTo>
                    <a:pt x="299" y="203"/>
                  </a:lnTo>
                  <a:lnTo>
                    <a:pt x="299" y="203"/>
                  </a:lnTo>
                  <a:lnTo>
                    <a:pt x="298" y="189"/>
                  </a:lnTo>
                  <a:lnTo>
                    <a:pt x="296" y="176"/>
                  </a:lnTo>
                  <a:lnTo>
                    <a:pt x="293" y="166"/>
                  </a:lnTo>
                  <a:lnTo>
                    <a:pt x="289" y="160"/>
                  </a:lnTo>
                  <a:lnTo>
                    <a:pt x="286" y="157"/>
                  </a:lnTo>
                  <a:lnTo>
                    <a:pt x="283" y="153"/>
                  </a:lnTo>
                  <a:lnTo>
                    <a:pt x="280" y="151"/>
                  </a:lnTo>
                  <a:lnTo>
                    <a:pt x="276" y="148"/>
                  </a:lnTo>
                  <a:lnTo>
                    <a:pt x="271" y="147"/>
                  </a:lnTo>
                  <a:lnTo>
                    <a:pt x="260" y="144"/>
                  </a:lnTo>
                  <a:lnTo>
                    <a:pt x="248" y="144"/>
                  </a:lnTo>
                  <a:lnTo>
                    <a:pt x="248" y="144"/>
                  </a:lnTo>
                  <a:lnTo>
                    <a:pt x="234" y="144"/>
                  </a:lnTo>
                  <a:lnTo>
                    <a:pt x="224" y="147"/>
                  </a:lnTo>
                  <a:lnTo>
                    <a:pt x="220" y="148"/>
                  </a:lnTo>
                  <a:lnTo>
                    <a:pt x="215" y="151"/>
                  </a:lnTo>
                  <a:lnTo>
                    <a:pt x="211" y="153"/>
                  </a:lnTo>
                  <a:lnTo>
                    <a:pt x="208" y="157"/>
                  </a:lnTo>
                  <a:lnTo>
                    <a:pt x="205" y="160"/>
                  </a:lnTo>
                  <a:lnTo>
                    <a:pt x="203" y="166"/>
                  </a:lnTo>
                  <a:lnTo>
                    <a:pt x="199" y="176"/>
                  </a:lnTo>
                  <a:lnTo>
                    <a:pt x="197" y="189"/>
                  </a:lnTo>
                  <a:lnTo>
                    <a:pt x="197" y="203"/>
                  </a:lnTo>
                  <a:lnTo>
                    <a:pt x="197" y="468"/>
                  </a:lnTo>
                  <a:lnTo>
                    <a:pt x="197" y="468"/>
                  </a:lnTo>
                  <a:lnTo>
                    <a:pt x="197" y="483"/>
                  </a:lnTo>
                  <a:lnTo>
                    <a:pt x="199" y="495"/>
                  </a:lnTo>
                  <a:lnTo>
                    <a:pt x="203" y="506"/>
                  </a:lnTo>
                  <a:lnTo>
                    <a:pt x="205" y="510"/>
                  </a:lnTo>
                  <a:lnTo>
                    <a:pt x="208" y="514"/>
                  </a:lnTo>
                  <a:lnTo>
                    <a:pt x="211" y="517"/>
                  </a:lnTo>
                  <a:lnTo>
                    <a:pt x="215" y="520"/>
                  </a:lnTo>
                  <a:lnTo>
                    <a:pt x="224" y="524"/>
                  </a:lnTo>
                  <a:lnTo>
                    <a:pt x="234" y="526"/>
                  </a:lnTo>
                  <a:lnTo>
                    <a:pt x="248" y="528"/>
                  </a:lnTo>
                  <a:lnTo>
                    <a:pt x="248" y="528"/>
                  </a:lnTo>
                  <a:lnTo>
                    <a:pt x="260" y="526"/>
                  </a:lnTo>
                  <a:lnTo>
                    <a:pt x="271" y="524"/>
                  </a:lnTo>
                  <a:lnTo>
                    <a:pt x="276" y="522"/>
                  </a:lnTo>
                  <a:lnTo>
                    <a:pt x="280" y="520"/>
                  </a:lnTo>
                  <a:lnTo>
                    <a:pt x="283" y="517"/>
                  </a:lnTo>
                  <a:lnTo>
                    <a:pt x="286" y="514"/>
                  </a:lnTo>
                  <a:lnTo>
                    <a:pt x="289" y="510"/>
                  </a:lnTo>
                  <a:lnTo>
                    <a:pt x="293" y="506"/>
                  </a:lnTo>
                  <a:lnTo>
                    <a:pt x="296" y="495"/>
                  </a:lnTo>
                  <a:lnTo>
                    <a:pt x="298" y="483"/>
                  </a:lnTo>
                  <a:lnTo>
                    <a:pt x="299" y="468"/>
                  </a:lnTo>
                  <a:lnTo>
                    <a:pt x="299" y="407"/>
                  </a:lnTo>
                  <a:lnTo>
                    <a:pt x="472" y="407"/>
                  </a:lnTo>
                  <a:lnTo>
                    <a:pt x="472" y="464"/>
                  </a:lnTo>
                  <a:lnTo>
                    <a:pt x="472" y="464"/>
                  </a:lnTo>
                  <a:lnTo>
                    <a:pt x="472" y="490"/>
                  </a:lnTo>
                  <a:lnTo>
                    <a:pt x="471" y="514"/>
                  </a:lnTo>
                  <a:lnTo>
                    <a:pt x="469" y="536"/>
                  </a:lnTo>
                  <a:lnTo>
                    <a:pt x="466" y="557"/>
                  </a:lnTo>
                  <a:lnTo>
                    <a:pt x="461" y="575"/>
                  </a:lnTo>
                  <a:lnTo>
                    <a:pt x="455" y="592"/>
                  </a:lnTo>
                  <a:lnTo>
                    <a:pt x="451" y="600"/>
                  </a:lnTo>
                  <a:lnTo>
                    <a:pt x="447" y="608"/>
                  </a:lnTo>
                  <a:lnTo>
                    <a:pt x="443" y="614"/>
                  </a:lnTo>
                  <a:lnTo>
                    <a:pt x="437" y="621"/>
                  </a:lnTo>
                  <a:lnTo>
                    <a:pt x="431" y="627"/>
                  </a:lnTo>
                  <a:lnTo>
                    <a:pt x="425" y="633"/>
                  </a:lnTo>
                  <a:lnTo>
                    <a:pt x="418" y="638"/>
                  </a:lnTo>
                  <a:lnTo>
                    <a:pt x="409" y="643"/>
                  </a:lnTo>
                  <a:lnTo>
                    <a:pt x="401" y="647"/>
                  </a:lnTo>
                  <a:lnTo>
                    <a:pt x="392" y="651"/>
                  </a:lnTo>
                  <a:lnTo>
                    <a:pt x="381" y="655"/>
                  </a:lnTo>
                  <a:lnTo>
                    <a:pt x="371" y="659"/>
                  </a:lnTo>
                  <a:lnTo>
                    <a:pt x="346" y="664"/>
                  </a:lnTo>
                  <a:lnTo>
                    <a:pt x="318" y="668"/>
                  </a:lnTo>
                  <a:lnTo>
                    <a:pt x="286" y="670"/>
                  </a:lnTo>
                  <a:lnTo>
                    <a:pt x="250" y="670"/>
                  </a:lnTo>
                  <a:lnTo>
                    <a:pt x="250" y="670"/>
                  </a:lnTo>
                  <a:lnTo>
                    <a:pt x="221" y="670"/>
                  </a:lnTo>
                  <a:lnTo>
                    <a:pt x="192" y="669"/>
                  </a:lnTo>
                  <a:lnTo>
                    <a:pt x="166" y="666"/>
                  </a:lnTo>
                  <a:lnTo>
                    <a:pt x="142" y="663"/>
                  </a:lnTo>
                  <a:lnTo>
                    <a:pt x="120" y="658"/>
                  </a:lnTo>
                  <a:lnTo>
                    <a:pt x="99" y="651"/>
                  </a:lnTo>
                  <a:lnTo>
                    <a:pt x="80" y="643"/>
                  </a:lnTo>
                  <a:lnTo>
                    <a:pt x="72" y="638"/>
                  </a:lnTo>
                  <a:lnTo>
                    <a:pt x="63" y="633"/>
                  </a:lnTo>
                  <a:lnTo>
                    <a:pt x="56" y="627"/>
                  </a:lnTo>
                  <a:lnTo>
                    <a:pt x="49" y="620"/>
                  </a:lnTo>
                  <a:lnTo>
                    <a:pt x="42" y="614"/>
                  </a:lnTo>
                  <a:lnTo>
                    <a:pt x="36" y="607"/>
                  </a:lnTo>
                  <a:lnTo>
                    <a:pt x="30" y="598"/>
                  </a:lnTo>
                  <a:lnTo>
                    <a:pt x="25" y="589"/>
                  </a:lnTo>
                  <a:lnTo>
                    <a:pt x="21" y="580"/>
                  </a:lnTo>
                  <a:lnTo>
                    <a:pt x="16" y="570"/>
                  </a:lnTo>
                  <a:lnTo>
                    <a:pt x="12" y="560"/>
                  </a:lnTo>
                  <a:lnTo>
                    <a:pt x="9" y="548"/>
                  </a:lnTo>
                  <a:lnTo>
                    <a:pt x="6" y="536"/>
                  </a:lnTo>
                  <a:lnTo>
                    <a:pt x="4" y="523"/>
                  </a:lnTo>
                  <a:lnTo>
                    <a:pt x="1" y="495"/>
                  </a:lnTo>
                  <a:lnTo>
                    <a:pt x="0" y="46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49" y="318"/>
              <a:ext cx="48" cy="92"/>
            </a:xfrm>
            <a:custGeom>
              <a:avLst/>
              <a:gdLst>
                <a:gd name="T0" fmla="*/ 0 w 472"/>
                <a:gd name="T1" fmla="*/ 0 h 923"/>
                <a:gd name="T2" fmla="*/ 189 w 472"/>
                <a:gd name="T3" fmla="*/ 0 h 923"/>
                <a:gd name="T4" fmla="*/ 189 w 472"/>
                <a:gd name="T5" fmla="*/ 344 h 923"/>
                <a:gd name="T6" fmla="*/ 192 w 472"/>
                <a:gd name="T7" fmla="*/ 344 h 923"/>
                <a:gd name="T8" fmla="*/ 192 w 472"/>
                <a:gd name="T9" fmla="*/ 344 h 923"/>
                <a:gd name="T10" fmla="*/ 197 w 472"/>
                <a:gd name="T11" fmla="*/ 334 h 923"/>
                <a:gd name="T12" fmla="*/ 203 w 472"/>
                <a:gd name="T13" fmla="*/ 324 h 923"/>
                <a:gd name="T14" fmla="*/ 210 w 472"/>
                <a:gd name="T15" fmla="*/ 315 h 923"/>
                <a:gd name="T16" fmla="*/ 216 w 472"/>
                <a:gd name="T17" fmla="*/ 307 h 923"/>
                <a:gd name="T18" fmla="*/ 222 w 472"/>
                <a:gd name="T19" fmla="*/ 300 h 923"/>
                <a:gd name="T20" fmla="*/ 229 w 472"/>
                <a:gd name="T21" fmla="*/ 292 h 923"/>
                <a:gd name="T22" fmla="*/ 238 w 472"/>
                <a:gd name="T23" fmla="*/ 287 h 923"/>
                <a:gd name="T24" fmla="*/ 245 w 472"/>
                <a:gd name="T25" fmla="*/ 282 h 923"/>
                <a:gd name="T26" fmla="*/ 245 w 472"/>
                <a:gd name="T27" fmla="*/ 282 h 923"/>
                <a:gd name="T28" fmla="*/ 253 w 472"/>
                <a:gd name="T29" fmla="*/ 277 h 923"/>
                <a:gd name="T30" fmla="*/ 263 w 472"/>
                <a:gd name="T31" fmla="*/ 274 h 923"/>
                <a:gd name="T32" fmla="*/ 272 w 472"/>
                <a:gd name="T33" fmla="*/ 271 h 923"/>
                <a:gd name="T34" fmla="*/ 281 w 472"/>
                <a:gd name="T35" fmla="*/ 268 h 923"/>
                <a:gd name="T36" fmla="*/ 292 w 472"/>
                <a:gd name="T37" fmla="*/ 265 h 923"/>
                <a:gd name="T38" fmla="*/ 302 w 472"/>
                <a:gd name="T39" fmla="*/ 264 h 923"/>
                <a:gd name="T40" fmla="*/ 324 w 472"/>
                <a:gd name="T41" fmla="*/ 262 h 923"/>
                <a:gd name="T42" fmla="*/ 324 w 472"/>
                <a:gd name="T43" fmla="*/ 262 h 923"/>
                <a:gd name="T44" fmla="*/ 340 w 472"/>
                <a:gd name="T45" fmla="*/ 263 h 923"/>
                <a:gd name="T46" fmla="*/ 354 w 472"/>
                <a:gd name="T47" fmla="*/ 264 h 923"/>
                <a:gd name="T48" fmla="*/ 369 w 472"/>
                <a:gd name="T49" fmla="*/ 266 h 923"/>
                <a:gd name="T50" fmla="*/ 383 w 472"/>
                <a:gd name="T51" fmla="*/ 271 h 923"/>
                <a:gd name="T52" fmla="*/ 395 w 472"/>
                <a:gd name="T53" fmla="*/ 275 h 923"/>
                <a:gd name="T54" fmla="*/ 408 w 472"/>
                <a:gd name="T55" fmla="*/ 280 h 923"/>
                <a:gd name="T56" fmla="*/ 419 w 472"/>
                <a:gd name="T57" fmla="*/ 287 h 923"/>
                <a:gd name="T58" fmla="*/ 429 w 472"/>
                <a:gd name="T59" fmla="*/ 296 h 923"/>
                <a:gd name="T60" fmla="*/ 439 w 472"/>
                <a:gd name="T61" fmla="*/ 305 h 923"/>
                <a:gd name="T62" fmla="*/ 447 w 472"/>
                <a:gd name="T63" fmla="*/ 315 h 923"/>
                <a:gd name="T64" fmla="*/ 454 w 472"/>
                <a:gd name="T65" fmla="*/ 328 h 923"/>
                <a:gd name="T66" fmla="*/ 461 w 472"/>
                <a:gd name="T67" fmla="*/ 341 h 923"/>
                <a:gd name="T68" fmla="*/ 466 w 472"/>
                <a:gd name="T69" fmla="*/ 356 h 923"/>
                <a:gd name="T70" fmla="*/ 469 w 472"/>
                <a:gd name="T71" fmla="*/ 374 h 923"/>
                <a:gd name="T72" fmla="*/ 471 w 472"/>
                <a:gd name="T73" fmla="*/ 391 h 923"/>
                <a:gd name="T74" fmla="*/ 472 w 472"/>
                <a:gd name="T75" fmla="*/ 412 h 923"/>
                <a:gd name="T76" fmla="*/ 472 w 472"/>
                <a:gd name="T77" fmla="*/ 923 h 923"/>
                <a:gd name="T78" fmla="*/ 284 w 472"/>
                <a:gd name="T79" fmla="*/ 923 h 923"/>
                <a:gd name="T80" fmla="*/ 284 w 472"/>
                <a:gd name="T81" fmla="*/ 458 h 923"/>
                <a:gd name="T82" fmla="*/ 284 w 472"/>
                <a:gd name="T83" fmla="*/ 458 h 923"/>
                <a:gd name="T84" fmla="*/ 283 w 472"/>
                <a:gd name="T85" fmla="*/ 447 h 923"/>
                <a:gd name="T86" fmla="*/ 281 w 472"/>
                <a:gd name="T87" fmla="*/ 439 h 923"/>
                <a:gd name="T88" fmla="*/ 277 w 472"/>
                <a:gd name="T89" fmla="*/ 431 h 923"/>
                <a:gd name="T90" fmla="*/ 273 w 472"/>
                <a:gd name="T91" fmla="*/ 425 h 923"/>
                <a:gd name="T92" fmla="*/ 266 w 472"/>
                <a:gd name="T93" fmla="*/ 419 h 923"/>
                <a:gd name="T94" fmla="*/ 258 w 472"/>
                <a:gd name="T95" fmla="*/ 416 h 923"/>
                <a:gd name="T96" fmla="*/ 247 w 472"/>
                <a:gd name="T97" fmla="*/ 414 h 923"/>
                <a:gd name="T98" fmla="*/ 235 w 472"/>
                <a:gd name="T99" fmla="*/ 413 h 923"/>
                <a:gd name="T100" fmla="*/ 235 w 472"/>
                <a:gd name="T101" fmla="*/ 413 h 923"/>
                <a:gd name="T102" fmla="*/ 223 w 472"/>
                <a:gd name="T103" fmla="*/ 414 h 923"/>
                <a:gd name="T104" fmla="*/ 214 w 472"/>
                <a:gd name="T105" fmla="*/ 416 h 923"/>
                <a:gd name="T106" fmla="*/ 206 w 472"/>
                <a:gd name="T107" fmla="*/ 419 h 923"/>
                <a:gd name="T108" fmla="*/ 199 w 472"/>
                <a:gd name="T109" fmla="*/ 425 h 923"/>
                <a:gd name="T110" fmla="*/ 195 w 472"/>
                <a:gd name="T111" fmla="*/ 431 h 923"/>
                <a:gd name="T112" fmla="*/ 192 w 472"/>
                <a:gd name="T113" fmla="*/ 439 h 923"/>
                <a:gd name="T114" fmla="*/ 190 w 472"/>
                <a:gd name="T115" fmla="*/ 447 h 923"/>
                <a:gd name="T116" fmla="*/ 189 w 472"/>
                <a:gd name="T117" fmla="*/ 458 h 923"/>
                <a:gd name="T118" fmla="*/ 189 w 472"/>
                <a:gd name="T119" fmla="*/ 923 h 923"/>
                <a:gd name="T120" fmla="*/ 0 w 472"/>
                <a:gd name="T121" fmla="*/ 923 h 923"/>
                <a:gd name="T122" fmla="*/ 0 w 472"/>
                <a:gd name="T123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923">
                  <a:moveTo>
                    <a:pt x="0" y="0"/>
                  </a:moveTo>
                  <a:lnTo>
                    <a:pt x="189" y="0"/>
                  </a:lnTo>
                  <a:lnTo>
                    <a:pt x="189" y="344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197" y="334"/>
                  </a:lnTo>
                  <a:lnTo>
                    <a:pt x="203" y="324"/>
                  </a:lnTo>
                  <a:lnTo>
                    <a:pt x="210" y="315"/>
                  </a:lnTo>
                  <a:lnTo>
                    <a:pt x="216" y="307"/>
                  </a:lnTo>
                  <a:lnTo>
                    <a:pt x="222" y="300"/>
                  </a:lnTo>
                  <a:lnTo>
                    <a:pt x="229" y="292"/>
                  </a:lnTo>
                  <a:lnTo>
                    <a:pt x="238" y="287"/>
                  </a:lnTo>
                  <a:lnTo>
                    <a:pt x="245" y="282"/>
                  </a:lnTo>
                  <a:lnTo>
                    <a:pt x="245" y="282"/>
                  </a:lnTo>
                  <a:lnTo>
                    <a:pt x="253" y="277"/>
                  </a:lnTo>
                  <a:lnTo>
                    <a:pt x="263" y="274"/>
                  </a:lnTo>
                  <a:lnTo>
                    <a:pt x="272" y="271"/>
                  </a:lnTo>
                  <a:lnTo>
                    <a:pt x="281" y="268"/>
                  </a:lnTo>
                  <a:lnTo>
                    <a:pt x="292" y="265"/>
                  </a:lnTo>
                  <a:lnTo>
                    <a:pt x="302" y="264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40" y="263"/>
                  </a:lnTo>
                  <a:lnTo>
                    <a:pt x="354" y="264"/>
                  </a:lnTo>
                  <a:lnTo>
                    <a:pt x="369" y="266"/>
                  </a:lnTo>
                  <a:lnTo>
                    <a:pt x="383" y="271"/>
                  </a:lnTo>
                  <a:lnTo>
                    <a:pt x="395" y="275"/>
                  </a:lnTo>
                  <a:lnTo>
                    <a:pt x="408" y="280"/>
                  </a:lnTo>
                  <a:lnTo>
                    <a:pt x="419" y="287"/>
                  </a:lnTo>
                  <a:lnTo>
                    <a:pt x="429" y="296"/>
                  </a:lnTo>
                  <a:lnTo>
                    <a:pt x="439" y="305"/>
                  </a:lnTo>
                  <a:lnTo>
                    <a:pt x="447" y="315"/>
                  </a:lnTo>
                  <a:lnTo>
                    <a:pt x="454" y="328"/>
                  </a:lnTo>
                  <a:lnTo>
                    <a:pt x="461" y="341"/>
                  </a:lnTo>
                  <a:lnTo>
                    <a:pt x="466" y="356"/>
                  </a:lnTo>
                  <a:lnTo>
                    <a:pt x="469" y="374"/>
                  </a:lnTo>
                  <a:lnTo>
                    <a:pt x="471" y="391"/>
                  </a:lnTo>
                  <a:lnTo>
                    <a:pt x="472" y="412"/>
                  </a:lnTo>
                  <a:lnTo>
                    <a:pt x="472" y="923"/>
                  </a:lnTo>
                  <a:lnTo>
                    <a:pt x="284" y="923"/>
                  </a:lnTo>
                  <a:lnTo>
                    <a:pt x="284" y="458"/>
                  </a:lnTo>
                  <a:lnTo>
                    <a:pt x="284" y="458"/>
                  </a:lnTo>
                  <a:lnTo>
                    <a:pt x="283" y="447"/>
                  </a:lnTo>
                  <a:lnTo>
                    <a:pt x="281" y="439"/>
                  </a:lnTo>
                  <a:lnTo>
                    <a:pt x="277" y="431"/>
                  </a:lnTo>
                  <a:lnTo>
                    <a:pt x="273" y="425"/>
                  </a:lnTo>
                  <a:lnTo>
                    <a:pt x="266" y="419"/>
                  </a:lnTo>
                  <a:lnTo>
                    <a:pt x="258" y="416"/>
                  </a:lnTo>
                  <a:lnTo>
                    <a:pt x="247" y="414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23" y="414"/>
                  </a:lnTo>
                  <a:lnTo>
                    <a:pt x="214" y="416"/>
                  </a:lnTo>
                  <a:lnTo>
                    <a:pt x="206" y="419"/>
                  </a:lnTo>
                  <a:lnTo>
                    <a:pt x="199" y="425"/>
                  </a:lnTo>
                  <a:lnTo>
                    <a:pt x="195" y="431"/>
                  </a:lnTo>
                  <a:lnTo>
                    <a:pt x="192" y="439"/>
                  </a:lnTo>
                  <a:lnTo>
                    <a:pt x="190" y="447"/>
                  </a:lnTo>
                  <a:lnTo>
                    <a:pt x="189" y="458"/>
                  </a:lnTo>
                  <a:lnTo>
                    <a:pt x="189" y="923"/>
                  </a:lnTo>
                  <a:lnTo>
                    <a:pt x="0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609" y="318"/>
              <a:ext cx="18" cy="92"/>
            </a:xfrm>
            <a:custGeom>
              <a:avLst/>
              <a:gdLst>
                <a:gd name="T0" fmla="*/ 0 w 190"/>
                <a:gd name="T1" fmla="*/ 0 h 923"/>
                <a:gd name="T2" fmla="*/ 190 w 190"/>
                <a:gd name="T3" fmla="*/ 0 h 923"/>
                <a:gd name="T4" fmla="*/ 190 w 190"/>
                <a:gd name="T5" fmla="*/ 151 h 923"/>
                <a:gd name="T6" fmla="*/ 0 w 190"/>
                <a:gd name="T7" fmla="*/ 151 h 923"/>
                <a:gd name="T8" fmla="*/ 0 w 190"/>
                <a:gd name="T9" fmla="*/ 0 h 923"/>
                <a:gd name="T10" fmla="*/ 0 w 190"/>
                <a:gd name="T11" fmla="*/ 273 h 923"/>
                <a:gd name="T12" fmla="*/ 190 w 190"/>
                <a:gd name="T13" fmla="*/ 273 h 923"/>
                <a:gd name="T14" fmla="*/ 190 w 190"/>
                <a:gd name="T15" fmla="*/ 923 h 923"/>
                <a:gd name="T16" fmla="*/ 0 w 190"/>
                <a:gd name="T17" fmla="*/ 923 h 923"/>
                <a:gd name="T18" fmla="*/ 0 w 190"/>
                <a:gd name="T19" fmla="*/ 27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923">
                  <a:moveTo>
                    <a:pt x="0" y="0"/>
                  </a:moveTo>
                  <a:lnTo>
                    <a:pt x="190" y="0"/>
                  </a:lnTo>
                  <a:lnTo>
                    <a:pt x="190" y="151"/>
                  </a:lnTo>
                  <a:lnTo>
                    <a:pt x="0" y="151"/>
                  </a:lnTo>
                  <a:lnTo>
                    <a:pt x="0" y="0"/>
                  </a:lnTo>
                  <a:close/>
                  <a:moveTo>
                    <a:pt x="0" y="273"/>
                  </a:moveTo>
                  <a:lnTo>
                    <a:pt x="190" y="273"/>
                  </a:lnTo>
                  <a:lnTo>
                    <a:pt x="190" y="923"/>
                  </a:lnTo>
                  <a:lnTo>
                    <a:pt x="0" y="92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39" y="344"/>
              <a:ext cx="48" cy="66"/>
            </a:xfrm>
            <a:custGeom>
              <a:avLst/>
              <a:gdLst>
                <a:gd name="T0" fmla="*/ 0 w 472"/>
                <a:gd name="T1" fmla="*/ 11 h 661"/>
                <a:gd name="T2" fmla="*/ 188 w 472"/>
                <a:gd name="T3" fmla="*/ 11 h 661"/>
                <a:gd name="T4" fmla="*/ 188 w 472"/>
                <a:gd name="T5" fmla="*/ 82 h 661"/>
                <a:gd name="T6" fmla="*/ 190 w 472"/>
                <a:gd name="T7" fmla="*/ 82 h 661"/>
                <a:gd name="T8" fmla="*/ 190 w 472"/>
                <a:gd name="T9" fmla="*/ 82 h 661"/>
                <a:gd name="T10" fmla="*/ 196 w 472"/>
                <a:gd name="T11" fmla="*/ 72 h 661"/>
                <a:gd name="T12" fmla="*/ 202 w 472"/>
                <a:gd name="T13" fmla="*/ 62 h 661"/>
                <a:gd name="T14" fmla="*/ 208 w 472"/>
                <a:gd name="T15" fmla="*/ 53 h 661"/>
                <a:gd name="T16" fmla="*/ 214 w 472"/>
                <a:gd name="T17" fmla="*/ 45 h 661"/>
                <a:gd name="T18" fmla="*/ 221 w 472"/>
                <a:gd name="T19" fmla="*/ 38 h 661"/>
                <a:gd name="T20" fmla="*/ 229 w 472"/>
                <a:gd name="T21" fmla="*/ 30 h 661"/>
                <a:gd name="T22" fmla="*/ 236 w 472"/>
                <a:gd name="T23" fmla="*/ 25 h 661"/>
                <a:gd name="T24" fmla="*/ 244 w 472"/>
                <a:gd name="T25" fmla="*/ 20 h 661"/>
                <a:gd name="T26" fmla="*/ 244 w 472"/>
                <a:gd name="T27" fmla="*/ 20 h 661"/>
                <a:gd name="T28" fmla="*/ 253 w 472"/>
                <a:gd name="T29" fmla="*/ 15 h 661"/>
                <a:gd name="T30" fmla="*/ 261 w 472"/>
                <a:gd name="T31" fmla="*/ 12 h 661"/>
                <a:gd name="T32" fmla="*/ 270 w 472"/>
                <a:gd name="T33" fmla="*/ 9 h 661"/>
                <a:gd name="T34" fmla="*/ 281 w 472"/>
                <a:gd name="T35" fmla="*/ 6 h 661"/>
                <a:gd name="T36" fmla="*/ 290 w 472"/>
                <a:gd name="T37" fmla="*/ 3 h 661"/>
                <a:gd name="T38" fmla="*/ 301 w 472"/>
                <a:gd name="T39" fmla="*/ 2 h 661"/>
                <a:gd name="T40" fmla="*/ 324 w 472"/>
                <a:gd name="T41" fmla="*/ 0 h 661"/>
                <a:gd name="T42" fmla="*/ 324 w 472"/>
                <a:gd name="T43" fmla="*/ 0 h 661"/>
                <a:gd name="T44" fmla="*/ 338 w 472"/>
                <a:gd name="T45" fmla="*/ 1 h 661"/>
                <a:gd name="T46" fmla="*/ 354 w 472"/>
                <a:gd name="T47" fmla="*/ 2 h 661"/>
                <a:gd name="T48" fmla="*/ 367 w 472"/>
                <a:gd name="T49" fmla="*/ 4 h 661"/>
                <a:gd name="T50" fmla="*/ 382 w 472"/>
                <a:gd name="T51" fmla="*/ 9 h 661"/>
                <a:gd name="T52" fmla="*/ 394 w 472"/>
                <a:gd name="T53" fmla="*/ 13 h 661"/>
                <a:gd name="T54" fmla="*/ 407 w 472"/>
                <a:gd name="T55" fmla="*/ 18 h 661"/>
                <a:gd name="T56" fmla="*/ 418 w 472"/>
                <a:gd name="T57" fmla="*/ 25 h 661"/>
                <a:gd name="T58" fmla="*/ 429 w 472"/>
                <a:gd name="T59" fmla="*/ 34 h 661"/>
                <a:gd name="T60" fmla="*/ 438 w 472"/>
                <a:gd name="T61" fmla="*/ 43 h 661"/>
                <a:gd name="T62" fmla="*/ 447 w 472"/>
                <a:gd name="T63" fmla="*/ 53 h 661"/>
                <a:gd name="T64" fmla="*/ 454 w 472"/>
                <a:gd name="T65" fmla="*/ 66 h 661"/>
                <a:gd name="T66" fmla="*/ 460 w 472"/>
                <a:gd name="T67" fmla="*/ 79 h 661"/>
                <a:gd name="T68" fmla="*/ 464 w 472"/>
                <a:gd name="T69" fmla="*/ 94 h 661"/>
                <a:gd name="T70" fmla="*/ 468 w 472"/>
                <a:gd name="T71" fmla="*/ 112 h 661"/>
                <a:gd name="T72" fmla="*/ 471 w 472"/>
                <a:gd name="T73" fmla="*/ 129 h 661"/>
                <a:gd name="T74" fmla="*/ 472 w 472"/>
                <a:gd name="T75" fmla="*/ 150 h 661"/>
                <a:gd name="T76" fmla="*/ 472 w 472"/>
                <a:gd name="T77" fmla="*/ 661 h 661"/>
                <a:gd name="T78" fmla="*/ 283 w 472"/>
                <a:gd name="T79" fmla="*/ 661 h 661"/>
                <a:gd name="T80" fmla="*/ 283 w 472"/>
                <a:gd name="T81" fmla="*/ 196 h 661"/>
                <a:gd name="T82" fmla="*/ 283 w 472"/>
                <a:gd name="T83" fmla="*/ 196 h 661"/>
                <a:gd name="T84" fmla="*/ 282 w 472"/>
                <a:gd name="T85" fmla="*/ 185 h 661"/>
                <a:gd name="T86" fmla="*/ 280 w 472"/>
                <a:gd name="T87" fmla="*/ 177 h 661"/>
                <a:gd name="T88" fmla="*/ 277 w 472"/>
                <a:gd name="T89" fmla="*/ 169 h 661"/>
                <a:gd name="T90" fmla="*/ 272 w 472"/>
                <a:gd name="T91" fmla="*/ 163 h 661"/>
                <a:gd name="T92" fmla="*/ 265 w 472"/>
                <a:gd name="T93" fmla="*/ 157 h 661"/>
                <a:gd name="T94" fmla="*/ 257 w 472"/>
                <a:gd name="T95" fmla="*/ 154 h 661"/>
                <a:gd name="T96" fmla="*/ 247 w 472"/>
                <a:gd name="T97" fmla="*/ 152 h 661"/>
                <a:gd name="T98" fmla="*/ 234 w 472"/>
                <a:gd name="T99" fmla="*/ 151 h 661"/>
                <a:gd name="T100" fmla="*/ 234 w 472"/>
                <a:gd name="T101" fmla="*/ 151 h 661"/>
                <a:gd name="T102" fmla="*/ 223 w 472"/>
                <a:gd name="T103" fmla="*/ 152 h 661"/>
                <a:gd name="T104" fmla="*/ 213 w 472"/>
                <a:gd name="T105" fmla="*/ 154 h 661"/>
                <a:gd name="T106" fmla="*/ 205 w 472"/>
                <a:gd name="T107" fmla="*/ 157 h 661"/>
                <a:gd name="T108" fmla="*/ 199 w 472"/>
                <a:gd name="T109" fmla="*/ 163 h 661"/>
                <a:gd name="T110" fmla="*/ 194 w 472"/>
                <a:gd name="T111" fmla="*/ 169 h 661"/>
                <a:gd name="T112" fmla="*/ 190 w 472"/>
                <a:gd name="T113" fmla="*/ 177 h 661"/>
                <a:gd name="T114" fmla="*/ 189 w 472"/>
                <a:gd name="T115" fmla="*/ 185 h 661"/>
                <a:gd name="T116" fmla="*/ 188 w 472"/>
                <a:gd name="T117" fmla="*/ 196 h 661"/>
                <a:gd name="T118" fmla="*/ 188 w 472"/>
                <a:gd name="T119" fmla="*/ 661 h 661"/>
                <a:gd name="T120" fmla="*/ 0 w 472"/>
                <a:gd name="T121" fmla="*/ 661 h 661"/>
                <a:gd name="T122" fmla="*/ 0 w 472"/>
                <a:gd name="T123" fmla="*/ 1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661">
                  <a:moveTo>
                    <a:pt x="0" y="11"/>
                  </a:moveTo>
                  <a:lnTo>
                    <a:pt x="188" y="11"/>
                  </a:lnTo>
                  <a:lnTo>
                    <a:pt x="188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6" y="72"/>
                  </a:lnTo>
                  <a:lnTo>
                    <a:pt x="202" y="62"/>
                  </a:lnTo>
                  <a:lnTo>
                    <a:pt x="208" y="53"/>
                  </a:lnTo>
                  <a:lnTo>
                    <a:pt x="214" y="45"/>
                  </a:lnTo>
                  <a:lnTo>
                    <a:pt x="221" y="38"/>
                  </a:lnTo>
                  <a:lnTo>
                    <a:pt x="229" y="30"/>
                  </a:lnTo>
                  <a:lnTo>
                    <a:pt x="236" y="25"/>
                  </a:lnTo>
                  <a:lnTo>
                    <a:pt x="244" y="20"/>
                  </a:lnTo>
                  <a:lnTo>
                    <a:pt x="244" y="20"/>
                  </a:lnTo>
                  <a:lnTo>
                    <a:pt x="253" y="15"/>
                  </a:lnTo>
                  <a:lnTo>
                    <a:pt x="261" y="12"/>
                  </a:lnTo>
                  <a:lnTo>
                    <a:pt x="270" y="9"/>
                  </a:lnTo>
                  <a:lnTo>
                    <a:pt x="281" y="6"/>
                  </a:lnTo>
                  <a:lnTo>
                    <a:pt x="290" y="3"/>
                  </a:lnTo>
                  <a:lnTo>
                    <a:pt x="301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1"/>
                  </a:lnTo>
                  <a:lnTo>
                    <a:pt x="354" y="2"/>
                  </a:lnTo>
                  <a:lnTo>
                    <a:pt x="367" y="4"/>
                  </a:lnTo>
                  <a:lnTo>
                    <a:pt x="382" y="9"/>
                  </a:lnTo>
                  <a:lnTo>
                    <a:pt x="394" y="13"/>
                  </a:lnTo>
                  <a:lnTo>
                    <a:pt x="407" y="18"/>
                  </a:lnTo>
                  <a:lnTo>
                    <a:pt x="418" y="25"/>
                  </a:lnTo>
                  <a:lnTo>
                    <a:pt x="429" y="34"/>
                  </a:lnTo>
                  <a:lnTo>
                    <a:pt x="438" y="43"/>
                  </a:lnTo>
                  <a:lnTo>
                    <a:pt x="447" y="53"/>
                  </a:lnTo>
                  <a:lnTo>
                    <a:pt x="454" y="66"/>
                  </a:lnTo>
                  <a:lnTo>
                    <a:pt x="460" y="79"/>
                  </a:lnTo>
                  <a:lnTo>
                    <a:pt x="464" y="94"/>
                  </a:lnTo>
                  <a:lnTo>
                    <a:pt x="468" y="112"/>
                  </a:lnTo>
                  <a:lnTo>
                    <a:pt x="471" y="129"/>
                  </a:lnTo>
                  <a:lnTo>
                    <a:pt x="472" y="150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5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3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4" y="169"/>
                  </a:lnTo>
                  <a:lnTo>
                    <a:pt x="190" y="177"/>
                  </a:lnTo>
                  <a:lnTo>
                    <a:pt x="189" y="185"/>
                  </a:lnTo>
                  <a:lnTo>
                    <a:pt x="188" y="196"/>
                  </a:lnTo>
                  <a:lnTo>
                    <a:pt x="188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56" y="344"/>
              <a:ext cx="46" cy="67"/>
            </a:xfrm>
            <a:custGeom>
              <a:avLst/>
              <a:gdLst>
                <a:gd name="T0" fmla="*/ 177 w 455"/>
                <a:gd name="T1" fmla="*/ 477 h 670"/>
                <a:gd name="T2" fmla="*/ 179 w 455"/>
                <a:gd name="T3" fmla="*/ 507 h 670"/>
                <a:gd name="T4" fmla="*/ 186 w 455"/>
                <a:gd name="T5" fmla="*/ 524 h 670"/>
                <a:gd name="T6" fmla="*/ 200 w 455"/>
                <a:gd name="T7" fmla="*/ 533 h 670"/>
                <a:gd name="T8" fmla="*/ 222 w 455"/>
                <a:gd name="T9" fmla="*/ 536 h 670"/>
                <a:gd name="T10" fmla="*/ 252 w 455"/>
                <a:gd name="T11" fmla="*/ 530 h 670"/>
                <a:gd name="T12" fmla="*/ 260 w 455"/>
                <a:gd name="T13" fmla="*/ 521 h 670"/>
                <a:gd name="T14" fmla="*/ 267 w 455"/>
                <a:gd name="T15" fmla="*/ 493 h 670"/>
                <a:gd name="T16" fmla="*/ 264 w 455"/>
                <a:gd name="T17" fmla="*/ 459 h 670"/>
                <a:gd name="T18" fmla="*/ 256 w 455"/>
                <a:gd name="T19" fmla="*/ 434 h 670"/>
                <a:gd name="T20" fmla="*/ 243 w 455"/>
                <a:gd name="T21" fmla="*/ 423 h 670"/>
                <a:gd name="T22" fmla="*/ 195 w 455"/>
                <a:gd name="T23" fmla="*/ 410 h 670"/>
                <a:gd name="T24" fmla="*/ 140 w 455"/>
                <a:gd name="T25" fmla="*/ 402 h 670"/>
                <a:gd name="T26" fmla="*/ 82 w 455"/>
                <a:gd name="T27" fmla="*/ 386 h 670"/>
                <a:gd name="T28" fmla="*/ 41 w 455"/>
                <a:gd name="T29" fmla="*/ 362 h 670"/>
                <a:gd name="T30" fmla="*/ 16 w 455"/>
                <a:gd name="T31" fmla="*/ 327 h 670"/>
                <a:gd name="T32" fmla="*/ 3 w 455"/>
                <a:gd name="T33" fmla="*/ 280 h 670"/>
                <a:gd name="T34" fmla="*/ 0 w 455"/>
                <a:gd name="T35" fmla="*/ 218 h 670"/>
                <a:gd name="T36" fmla="*/ 2 w 455"/>
                <a:gd name="T37" fmla="*/ 153 h 670"/>
                <a:gd name="T38" fmla="*/ 16 w 455"/>
                <a:gd name="T39" fmla="*/ 84 h 670"/>
                <a:gd name="T40" fmla="*/ 29 w 455"/>
                <a:gd name="T41" fmla="*/ 59 h 670"/>
                <a:gd name="T42" fmla="*/ 46 w 455"/>
                <a:gd name="T43" fmla="*/ 39 h 670"/>
                <a:gd name="T44" fmla="*/ 66 w 455"/>
                <a:gd name="T45" fmla="*/ 25 h 670"/>
                <a:gd name="T46" fmla="*/ 113 w 455"/>
                <a:gd name="T47" fmla="*/ 10 h 670"/>
                <a:gd name="T48" fmla="*/ 190 w 455"/>
                <a:gd name="T49" fmla="*/ 1 h 670"/>
                <a:gd name="T50" fmla="*/ 251 w 455"/>
                <a:gd name="T51" fmla="*/ 0 h 670"/>
                <a:gd name="T52" fmla="*/ 325 w 455"/>
                <a:gd name="T53" fmla="*/ 7 h 670"/>
                <a:gd name="T54" fmla="*/ 378 w 455"/>
                <a:gd name="T55" fmla="*/ 21 h 670"/>
                <a:gd name="T56" fmla="*/ 413 w 455"/>
                <a:gd name="T57" fmla="*/ 47 h 670"/>
                <a:gd name="T58" fmla="*/ 433 w 455"/>
                <a:gd name="T59" fmla="*/ 82 h 670"/>
                <a:gd name="T60" fmla="*/ 440 w 455"/>
                <a:gd name="T61" fmla="*/ 129 h 670"/>
                <a:gd name="T62" fmla="*/ 274 w 455"/>
                <a:gd name="T63" fmla="*/ 174 h 670"/>
                <a:gd name="T64" fmla="*/ 272 w 455"/>
                <a:gd name="T65" fmla="*/ 154 h 670"/>
                <a:gd name="T66" fmla="*/ 258 w 455"/>
                <a:gd name="T67" fmla="*/ 134 h 670"/>
                <a:gd name="T68" fmla="*/ 231 w 455"/>
                <a:gd name="T69" fmla="*/ 128 h 670"/>
                <a:gd name="T70" fmla="*/ 210 w 455"/>
                <a:gd name="T71" fmla="*/ 131 h 670"/>
                <a:gd name="T72" fmla="*/ 199 w 455"/>
                <a:gd name="T73" fmla="*/ 138 h 670"/>
                <a:gd name="T74" fmla="*/ 190 w 455"/>
                <a:gd name="T75" fmla="*/ 158 h 670"/>
                <a:gd name="T76" fmla="*/ 188 w 455"/>
                <a:gd name="T77" fmla="*/ 186 h 670"/>
                <a:gd name="T78" fmla="*/ 193 w 455"/>
                <a:gd name="T79" fmla="*/ 219 h 670"/>
                <a:gd name="T80" fmla="*/ 202 w 455"/>
                <a:gd name="T81" fmla="*/ 231 h 670"/>
                <a:gd name="T82" fmla="*/ 228 w 455"/>
                <a:gd name="T83" fmla="*/ 243 h 670"/>
                <a:gd name="T84" fmla="*/ 274 w 455"/>
                <a:gd name="T85" fmla="*/ 252 h 670"/>
                <a:gd name="T86" fmla="*/ 346 w 455"/>
                <a:gd name="T87" fmla="*/ 265 h 670"/>
                <a:gd name="T88" fmla="*/ 396 w 455"/>
                <a:gd name="T89" fmla="*/ 283 h 670"/>
                <a:gd name="T90" fmla="*/ 428 w 455"/>
                <a:gd name="T91" fmla="*/ 311 h 670"/>
                <a:gd name="T92" fmla="*/ 447 w 455"/>
                <a:gd name="T93" fmla="*/ 353 h 670"/>
                <a:gd name="T94" fmla="*/ 454 w 455"/>
                <a:gd name="T95" fmla="*/ 413 h 670"/>
                <a:gd name="T96" fmla="*/ 455 w 455"/>
                <a:gd name="T97" fmla="*/ 475 h 670"/>
                <a:gd name="T98" fmla="*/ 446 w 455"/>
                <a:gd name="T99" fmla="*/ 548 h 670"/>
                <a:gd name="T100" fmla="*/ 435 w 455"/>
                <a:gd name="T101" fmla="*/ 583 h 670"/>
                <a:gd name="T102" fmla="*/ 421 w 455"/>
                <a:gd name="T103" fmla="*/ 610 h 670"/>
                <a:gd name="T104" fmla="*/ 402 w 455"/>
                <a:gd name="T105" fmla="*/ 630 h 670"/>
                <a:gd name="T106" fmla="*/ 379 w 455"/>
                <a:gd name="T107" fmla="*/ 646 h 670"/>
                <a:gd name="T108" fmla="*/ 331 w 455"/>
                <a:gd name="T109" fmla="*/ 663 h 670"/>
                <a:gd name="T110" fmla="*/ 259 w 455"/>
                <a:gd name="T111" fmla="*/ 670 h 670"/>
                <a:gd name="T112" fmla="*/ 201 w 455"/>
                <a:gd name="T113" fmla="*/ 670 h 670"/>
                <a:gd name="T114" fmla="*/ 125 w 455"/>
                <a:gd name="T115" fmla="*/ 664 h 670"/>
                <a:gd name="T116" fmla="*/ 69 w 455"/>
                <a:gd name="T117" fmla="*/ 648 h 670"/>
                <a:gd name="T118" fmla="*/ 31 w 455"/>
                <a:gd name="T119" fmla="*/ 620 h 670"/>
                <a:gd name="T120" fmla="*/ 10 w 455"/>
                <a:gd name="T121" fmla="*/ 576 h 670"/>
                <a:gd name="T122" fmla="*/ 3 w 455"/>
                <a:gd name="T123" fmla="*/ 51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" h="670">
                  <a:moveTo>
                    <a:pt x="3" y="459"/>
                  </a:moveTo>
                  <a:lnTo>
                    <a:pt x="177" y="459"/>
                  </a:lnTo>
                  <a:lnTo>
                    <a:pt x="177" y="477"/>
                  </a:lnTo>
                  <a:lnTo>
                    <a:pt x="177" y="477"/>
                  </a:lnTo>
                  <a:lnTo>
                    <a:pt x="177" y="493"/>
                  </a:lnTo>
                  <a:lnTo>
                    <a:pt x="179" y="507"/>
                  </a:lnTo>
                  <a:lnTo>
                    <a:pt x="182" y="517"/>
                  </a:lnTo>
                  <a:lnTo>
                    <a:pt x="184" y="521"/>
                  </a:lnTo>
                  <a:lnTo>
                    <a:pt x="186" y="524"/>
                  </a:lnTo>
                  <a:lnTo>
                    <a:pt x="189" y="528"/>
                  </a:lnTo>
                  <a:lnTo>
                    <a:pt x="193" y="530"/>
                  </a:lnTo>
                  <a:lnTo>
                    <a:pt x="200" y="533"/>
                  </a:lnTo>
                  <a:lnTo>
                    <a:pt x="209" y="535"/>
                  </a:lnTo>
                  <a:lnTo>
                    <a:pt x="222" y="536"/>
                  </a:lnTo>
                  <a:lnTo>
                    <a:pt x="222" y="536"/>
                  </a:lnTo>
                  <a:lnTo>
                    <a:pt x="233" y="535"/>
                  </a:lnTo>
                  <a:lnTo>
                    <a:pt x="244" y="533"/>
                  </a:lnTo>
                  <a:lnTo>
                    <a:pt x="252" y="530"/>
                  </a:lnTo>
                  <a:lnTo>
                    <a:pt x="255" y="528"/>
                  </a:lnTo>
                  <a:lnTo>
                    <a:pt x="258" y="524"/>
                  </a:lnTo>
                  <a:lnTo>
                    <a:pt x="260" y="521"/>
                  </a:lnTo>
                  <a:lnTo>
                    <a:pt x="262" y="517"/>
                  </a:lnTo>
                  <a:lnTo>
                    <a:pt x="265" y="507"/>
                  </a:lnTo>
                  <a:lnTo>
                    <a:pt x="267" y="493"/>
                  </a:lnTo>
                  <a:lnTo>
                    <a:pt x="267" y="477"/>
                  </a:lnTo>
                  <a:lnTo>
                    <a:pt x="267" y="477"/>
                  </a:lnTo>
                  <a:lnTo>
                    <a:pt x="264" y="459"/>
                  </a:lnTo>
                  <a:lnTo>
                    <a:pt x="261" y="444"/>
                  </a:lnTo>
                  <a:lnTo>
                    <a:pt x="259" y="439"/>
                  </a:lnTo>
                  <a:lnTo>
                    <a:pt x="256" y="434"/>
                  </a:lnTo>
                  <a:lnTo>
                    <a:pt x="253" y="430"/>
                  </a:lnTo>
                  <a:lnTo>
                    <a:pt x="249" y="426"/>
                  </a:lnTo>
                  <a:lnTo>
                    <a:pt x="243" y="423"/>
                  </a:lnTo>
                  <a:lnTo>
                    <a:pt x="236" y="419"/>
                  </a:lnTo>
                  <a:lnTo>
                    <a:pt x="219" y="415"/>
                  </a:lnTo>
                  <a:lnTo>
                    <a:pt x="195" y="410"/>
                  </a:lnTo>
                  <a:lnTo>
                    <a:pt x="164" y="406"/>
                  </a:lnTo>
                  <a:lnTo>
                    <a:pt x="164" y="406"/>
                  </a:lnTo>
                  <a:lnTo>
                    <a:pt x="140" y="402"/>
                  </a:lnTo>
                  <a:lnTo>
                    <a:pt x="119" y="398"/>
                  </a:lnTo>
                  <a:lnTo>
                    <a:pt x="100" y="392"/>
                  </a:lnTo>
                  <a:lnTo>
                    <a:pt x="82" y="386"/>
                  </a:lnTo>
                  <a:lnTo>
                    <a:pt x="67" y="379"/>
                  </a:lnTo>
                  <a:lnTo>
                    <a:pt x="54" y="371"/>
                  </a:lnTo>
                  <a:lnTo>
                    <a:pt x="41" y="362"/>
                  </a:lnTo>
                  <a:lnTo>
                    <a:pt x="32" y="352"/>
                  </a:lnTo>
                  <a:lnTo>
                    <a:pt x="24" y="340"/>
                  </a:lnTo>
                  <a:lnTo>
                    <a:pt x="16" y="327"/>
                  </a:lnTo>
                  <a:lnTo>
                    <a:pt x="11" y="313"/>
                  </a:lnTo>
                  <a:lnTo>
                    <a:pt x="6" y="297"/>
                  </a:lnTo>
                  <a:lnTo>
                    <a:pt x="3" y="280"/>
                  </a:lnTo>
                  <a:lnTo>
                    <a:pt x="1" y="260"/>
                  </a:lnTo>
                  <a:lnTo>
                    <a:pt x="0" y="23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183"/>
                  </a:lnTo>
                  <a:lnTo>
                    <a:pt x="2" y="153"/>
                  </a:lnTo>
                  <a:lnTo>
                    <a:pt x="5" y="127"/>
                  </a:lnTo>
                  <a:lnTo>
                    <a:pt x="10" y="104"/>
                  </a:lnTo>
                  <a:lnTo>
                    <a:pt x="16" y="84"/>
                  </a:lnTo>
                  <a:lnTo>
                    <a:pt x="20" y="75"/>
                  </a:lnTo>
                  <a:lnTo>
                    <a:pt x="24" y="66"/>
                  </a:lnTo>
                  <a:lnTo>
                    <a:pt x="29" y="59"/>
                  </a:lnTo>
                  <a:lnTo>
                    <a:pt x="34" y="51"/>
                  </a:lnTo>
                  <a:lnTo>
                    <a:pt x="39" y="45"/>
                  </a:lnTo>
                  <a:lnTo>
                    <a:pt x="46" y="39"/>
                  </a:lnTo>
                  <a:lnTo>
                    <a:pt x="52" y="34"/>
                  </a:lnTo>
                  <a:lnTo>
                    <a:pt x="59" y="29"/>
                  </a:lnTo>
                  <a:lnTo>
                    <a:pt x="66" y="25"/>
                  </a:lnTo>
                  <a:lnTo>
                    <a:pt x="75" y="21"/>
                  </a:lnTo>
                  <a:lnTo>
                    <a:pt x="93" y="15"/>
                  </a:lnTo>
                  <a:lnTo>
                    <a:pt x="113" y="10"/>
                  </a:lnTo>
                  <a:lnTo>
                    <a:pt x="136" y="6"/>
                  </a:lnTo>
                  <a:lnTo>
                    <a:pt x="162" y="3"/>
                  </a:lnTo>
                  <a:lnTo>
                    <a:pt x="190" y="1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51" y="0"/>
                  </a:lnTo>
                  <a:lnTo>
                    <a:pt x="278" y="1"/>
                  </a:lnTo>
                  <a:lnTo>
                    <a:pt x="303" y="3"/>
                  </a:lnTo>
                  <a:lnTo>
                    <a:pt x="325" y="7"/>
                  </a:lnTo>
                  <a:lnTo>
                    <a:pt x="345" y="10"/>
                  </a:lnTo>
                  <a:lnTo>
                    <a:pt x="362" y="15"/>
                  </a:lnTo>
                  <a:lnTo>
                    <a:pt x="378" y="21"/>
                  </a:lnTo>
                  <a:lnTo>
                    <a:pt x="393" y="28"/>
                  </a:lnTo>
                  <a:lnTo>
                    <a:pt x="404" y="37"/>
                  </a:lnTo>
                  <a:lnTo>
                    <a:pt x="413" y="47"/>
                  </a:lnTo>
                  <a:lnTo>
                    <a:pt x="422" y="58"/>
                  </a:lnTo>
                  <a:lnTo>
                    <a:pt x="429" y="70"/>
                  </a:lnTo>
                  <a:lnTo>
                    <a:pt x="433" y="82"/>
                  </a:lnTo>
                  <a:lnTo>
                    <a:pt x="437" y="97"/>
                  </a:lnTo>
                  <a:lnTo>
                    <a:pt x="438" y="113"/>
                  </a:lnTo>
                  <a:lnTo>
                    <a:pt x="440" y="129"/>
                  </a:lnTo>
                  <a:lnTo>
                    <a:pt x="440" y="204"/>
                  </a:lnTo>
                  <a:lnTo>
                    <a:pt x="274" y="204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64"/>
                  </a:lnTo>
                  <a:lnTo>
                    <a:pt x="272" y="154"/>
                  </a:lnTo>
                  <a:lnTo>
                    <a:pt x="269" y="147"/>
                  </a:lnTo>
                  <a:lnTo>
                    <a:pt x="263" y="140"/>
                  </a:lnTo>
                  <a:lnTo>
                    <a:pt x="258" y="134"/>
                  </a:lnTo>
                  <a:lnTo>
                    <a:pt x="251" y="131"/>
                  </a:lnTo>
                  <a:lnTo>
                    <a:pt x="242" y="129"/>
                  </a:lnTo>
                  <a:lnTo>
                    <a:pt x="231" y="128"/>
                  </a:lnTo>
                  <a:lnTo>
                    <a:pt x="231" y="128"/>
                  </a:lnTo>
                  <a:lnTo>
                    <a:pt x="220" y="129"/>
                  </a:lnTo>
                  <a:lnTo>
                    <a:pt x="210" y="131"/>
                  </a:lnTo>
                  <a:lnTo>
                    <a:pt x="206" y="132"/>
                  </a:lnTo>
                  <a:lnTo>
                    <a:pt x="202" y="134"/>
                  </a:lnTo>
                  <a:lnTo>
                    <a:pt x="199" y="138"/>
                  </a:lnTo>
                  <a:lnTo>
                    <a:pt x="197" y="141"/>
                  </a:lnTo>
                  <a:lnTo>
                    <a:pt x="193" y="149"/>
                  </a:lnTo>
                  <a:lnTo>
                    <a:pt x="190" y="158"/>
                  </a:lnTo>
                  <a:lnTo>
                    <a:pt x="188" y="171"/>
                  </a:lnTo>
                  <a:lnTo>
                    <a:pt x="188" y="186"/>
                  </a:lnTo>
                  <a:lnTo>
                    <a:pt x="188" y="186"/>
                  </a:lnTo>
                  <a:lnTo>
                    <a:pt x="188" y="201"/>
                  </a:lnTo>
                  <a:lnTo>
                    <a:pt x="190" y="213"/>
                  </a:lnTo>
                  <a:lnTo>
                    <a:pt x="193" y="219"/>
                  </a:lnTo>
                  <a:lnTo>
                    <a:pt x="195" y="223"/>
                  </a:lnTo>
                  <a:lnTo>
                    <a:pt x="198" y="227"/>
                  </a:lnTo>
                  <a:lnTo>
                    <a:pt x="202" y="231"/>
                  </a:lnTo>
                  <a:lnTo>
                    <a:pt x="206" y="234"/>
                  </a:lnTo>
                  <a:lnTo>
                    <a:pt x="212" y="237"/>
                  </a:lnTo>
                  <a:lnTo>
                    <a:pt x="228" y="243"/>
                  </a:lnTo>
                  <a:lnTo>
                    <a:pt x="248" y="247"/>
                  </a:lnTo>
                  <a:lnTo>
                    <a:pt x="274" y="252"/>
                  </a:lnTo>
                  <a:lnTo>
                    <a:pt x="274" y="252"/>
                  </a:lnTo>
                  <a:lnTo>
                    <a:pt x="300" y="256"/>
                  </a:lnTo>
                  <a:lnTo>
                    <a:pt x="324" y="260"/>
                  </a:lnTo>
                  <a:lnTo>
                    <a:pt x="346" y="265"/>
                  </a:lnTo>
                  <a:lnTo>
                    <a:pt x="364" y="271"/>
                  </a:lnTo>
                  <a:lnTo>
                    <a:pt x="381" y="276"/>
                  </a:lnTo>
                  <a:lnTo>
                    <a:pt x="396" y="283"/>
                  </a:lnTo>
                  <a:lnTo>
                    <a:pt x="408" y="291"/>
                  </a:lnTo>
                  <a:lnTo>
                    <a:pt x="420" y="300"/>
                  </a:lnTo>
                  <a:lnTo>
                    <a:pt x="428" y="311"/>
                  </a:lnTo>
                  <a:lnTo>
                    <a:pt x="435" y="323"/>
                  </a:lnTo>
                  <a:lnTo>
                    <a:pt x="442" y="337"/>
                  </a:lnTo>
                  <a:lnTo>
                    <a:pt x="447" y="353"/>
                  </a:lnTo>
                  <a:lnTo>
                    <a:pt x="450" y="371"/>
                  </a:lnTo>
                  <a:lnTo>
                    <a:pt x="452" y="390"/>
                  </a:lnTo>
                  <a:lnTo>
                    <a:pt x="454" y="413"/>
                  </a:lnTo>
                  <a:lnTo>
                    <a:pt x="455" y="439"/>
                  </a:lnTo>
                  <a:lnTo>
                    <a:pt x="455" y="439"/>
                  </a:lnTo>
                  <a:lnTo>
                    <a:pt x="455" y="475"/>
                  </a:lnTo>
                  <a:lnTo>
                    <a:pt x="453" y="507"/>
                  </a:lnTo>
                  <a:lnTo>
                    <a:pt x="449" y="535"/>
                  </a:lnTo>
                  <a:lnTo>
                    <a:pt x="446" y="548"/>
                  </a:lnTo>
                  <a:lnTo>
                    <a:pt x="443" y="561"/>
                  </a:lnTo>
                  <a:lnTo>
                    <a:pt x="440" y="571"/>
                  </a:lnTo>
                  <a:lnTo>
                    <a:pt x="435" y="583"/>
                  </a:lnTo>
                  <a:lnTo>
                    <a:pt x="431" y="592"/>
                  </a:lnTo>
                  <a:lnTo>
                    <a:pt x="426" y="601"/>
                  </a:lnTo>
                  <a:lnTo>
                    <a:pt x="421" y="610"/>
                  </a:lnTo>
                  <a:lnTo>
                    <a:pt x="416" y="617"/>
                  </a:lnTo>
                  <a:lnTo>
                    <a:pt x="409" y="624"/>
                  </a:lnTo>
                  <a:lnTo>
                    <a:pt x="402" y="630"/>
                  </a:lnTo>
                  <a:lnTo>
                    <a:pt x="395" y="637"/>
                  </a:lnTo>
                  <a:lnTo>
                    <a:pt x="387" y="642"/>
                  </a:lnTo>
                  <a:lnTo>
                    <a:pt x="379" y="646"/>
                  </a:lnTo>
                  <a:lnTo>
                    <a:pt x="371" y="650"/>
                  </a:lnTo>
                  <a:lnTo>
                    <a:pt x="352" y="658"/>
                  </a:lnTo>
                  <a:lnTo>
                    <a:pt x="331" y="663"/>
                  </a:lnTo>
                  <a:lnTo>
                    <a:pt x="309" y="667"/>
                  </a:lnTo>
                  <a:lnTo>
                    <a:pt x="285" y="669"/>
                  </a:lnTo>
                  <a:lnTo>
                    <a:pt x="259" y="670"/>
                  </a:lnTo>
                  <a:lnTo>
                    <a:pt x="231" y="670"/>
                  </a:lnTo>
                  <a:lnTo>
                    <a:pt x="231" y="670"/>
                  </a:lnTo>
                  <a:lnTo>
                    <a:pt x="201" y="670"/>
                  </a:lnTo>
                  <a:lnTo>
                    <a:pt x="174" y="669"/>
                  </a:lnTo>
                  <a:lnTo>
                    <a:pt x="148" y="667"/>
                  </a:lnTo>
                  <a:lnTo>
                    <a:pt x="125" y="664"/>
                  </a:lnTo>
                  <a:lnTo>
                    <a:pt x="104" y="660"/>
                  </a:lnTo>
                  <a:lnTo>
                    <a:pt x="85" y="654"/>
                  </a:lnTo>
                  <a:lnTo>
                    <a:pt x="69" y="648"/>
                  </a:lnTo>
                  <a:lnTo>
                    <a:pt x="54" y="640"/>
                  </a:lnTo>
                  <a:lnTo>
                    <a:pt x="41" y="630"/>
                  </a:lnTo>
                  <a:lnTo>
                    <a:pt x="31" y="620"/>
                  </a:lnTo>
                  <a:lnTo>
                    <a:pt x="23" y="608"/>
                  </a:lnTo>
                  <a:lnTo>
                    <a:pt x="15" y="593"/>
                  </a:lnTo>
                  <a:lnTo>
                    <a:pt x="10" y="576"/>
                  </a:lnTo>
                  <a:lnTo>
                    <a:pt x="6" y="559"/>
                  </a:lnTo>
                  <a:lnTo>
                    <a:pt x="4" y="539"/>
                  </a:lnTo>
                  <a:lnTo>
                    <a:pt x="3" y="516"/>
                  </a:lnTo>
                  <a:lnTo>
                    <a:pt x="3" y="45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549" y="205"/>
              <a:ext cx="117" cy="96"/>
            </a:xfrm>
            <a:custGeom>
              <a:avLst/>
              <a:gdLst>
                <a:gd name="T0" fmla="*/ 1176 w 1176"/>
                <a:gd name="T1" fmla="*/ 285 h 959"/>
                <a:gd name="T2" fmla="*/ 1169 w 1176"/>
                <a:gd name="T3" fmla="*/ 194 h 959"/>
                <a:gd name="T4" fmla="*/ 1156 w 1176"/>
                <a:gd name="T5" fmla="*/ 142 h 959"/>
                <a:gd name="T6" fmla="*/ 1139 w 1176"/>
                <a:gd name="T7" fmla="*/ 108 h 959"/>
                <a:gd name="T8" fmla="*/ 1118 w 1176"/>
                <a:gd name="T9" fmla="*/ 78 h 959"/>
                <a:gd name="T10" fmla="*/ 1090 w 1176"/>
                <a:gd name="T11" fmla="*/ 52 h 959"/>
                <a:gd name="T12" fmla="*/ 1056 w 1176"/>
                <a:gd name="T13" fmla="*/ 31 h 959"/>
                <a:gd name="T14" fmla="*/ 1015 w 1176"/>
                <a:gd name="T15" fmla="*/ 16 h 959"/>
                <a:gd name="T16" fmla="*/ 966 w 1176"/>
                <a:gd name="T17" fmla="*/ 5 h 959"/>
                <a:gd name="T18" fmla="*/ 910 w 1176"/>
                <a:gd name="T19" fmla="*/ 0 h 959"/>
                <a:gd name="T20" fmla="*/ 0 w 1176"/>
                <a:gd name="T21" fmla="*/ 959 h 959"/>
                <a:gd name="T22" fmla="*/ 294 w 1176"/>
                <a:gd name="T23" fmla="*/ 471 h 959"/>
                <a:gd name="T24" fmla="*/ 754 w 1176"/>
                <a:gd name="T25" fmla="*/ 238 h 959"/>
                <a:gd name="T26" fmla="*/ 801 w 1176"/>
                <a:gd name="T27" fmla="*/ 240 h 959"/>
                <a:gd name="T28" fmla="*/ 839 w 1176"/>
                <a:gd name="T29" fmla="*/ 247 h 959"/>
                <a:gd name="T30" fmla="*/ 865 w 1176"/>
                <a:gd name="T31" fmla="*/ 263 h 959"/>
                <a:gd name="T32" fmla="*/ 881 w 1176"/>
                <a:gd name="T33" fmla="*/ 287 h 959"/>
                <a:gd name="T34" fmla="*/ 890 w 1176"/>
                <a:gd name="T35" fmla="*/ 323 h 959"/>
                <a:gd name="T36" fmla="*/ 890 w 1176"/>
                <a:gd name="T37" fmla="*/ 370 h 959"/>
                <a:gd name="T38" fmla="*/ 887 w 1176"/>
                <a:gd name="T39" fmla="*/ 406 h 959"/>
                <a:gd name="T40" fmla="*/ 876 w 1176"/>
                <a:gd name="T41" fmla="*/ 433 h 959"/>
                <a:gd name="T42" fmla="*/ 859 w 1176"/>
                <a:gd name="T43" fmla="*/ 452 h 959"/>
                <a:gd name="T44" fmla="*/ 831 w 1176"/>
                <a:gd name="T45" fmla="*/ 465 h 959"/>
                <a:gd name="T46" fmla="*/ 795 w 1176"/>
                <a:gd name="T47" fmla="*/ 471 h 959"/>
                <a:gd name="T48" fmla="*/ 446 w 1176"/>
                <a:gd name="T49" fmla="*/ 709 h 959"/>
                <a:gd name="T50" fmla="*/ 774 w 1176"/>
                <a:gd name="T51" fmla="*/ 710 h 959"/>
                <a:gd name="T52" fmla="*/ 815 w 1176"/>
                <a:gd name="T53" fmla="*/ 716 h 959"/>
                <a:gd name="T54" fmla="*/ 844 w 1176"/>
                <a:gd name="T55" fmla="*/ 732 h 959"/>
                <a:gd name="T56" fmla="*/ 864 w 1176"/>
                <a:gd name="T57" fmla="*/ 757 h 959"/>
                <a:gd name="T58" fmla="*/ 875 w 1176"/>
                <a:gd name="T59" fmla="*/ 793 h 959"/>
                <a:gd name="T60" fmla="*/ 878 w 1176"/>
                <a:gd name="T61" fmla="*/ 843 h 959"/>
                <a:gd name="T62" fmla="*/ 1172 w 1176"/>
                <a:gd name="T63" fmla="*/ 796 h 959"/>
                <a:gd name="T64" fmla="*/ 1169 w 1176"/>
                <a:gd name="T65" fmla="*/ 742 h 959"/>
                <a:gd name="T66" fmla="*/ 1153 w 1176"/>
                <a:gd name="T67" fmla="*/ 680 h 959"/>
                <a:gd name="T68" fmla="*/ 1125 w 1176"/>
                <a:gd name="T69" fmla="*/ 636 h 959"/>
                <a:gd name="T70" fmla="*/ 1088 w 1176"/>
                <a:gd name="T71" fmla="*/ 608 h 959"/>
                <a:gd name="T72" fmla="*/ 1044 w 1176"/>
                <a:gd name="T73" fmla="*/ 591 h 959"/>
                <a:gd name="T74" fmla="*/ 1012 w 1176"/>
                <a:gd name="T75" fmla="*/ 581 h 959"/>
                <a:gd name="T76" fmla="*/ 1058 w 1176"/>
                <a:gd name="T77" fmla="*/ 567 h 959"/>
                <a:gd name="T78" fmla="*/ 1110 w 1176"/>
                <a:gd name="T79" fmla="*/ 539 h 959"/>
                <a:gd name="T80" fmla="*/ 1145 w 1176"/>
                <a:gd name="T81" fmla="*/ 499 h 959"/>
                <a:gd name="T82" fmla="*/ 1166 w 1176"/>
                <a:gd name="T83" fmla="*/ 450 h 959"/>
                <a:gd name="T84" fmla="*/ 1175 w 1176"/>
                <a:gd name="T85" fmla="*/ 391 h 959"/>
                <a:gd name="T86" fmla="*/ 1176 w 1176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6" h="959">
                  <a:moveTo>
                    <a:pt x="1176" y="345"/>
                  </a:moveTo>
                  <a:lnTo>
                    <a:pt x="1176" y="285"/>
                  </a:lnTo>
                  <a:lnTo>
                    <a:pt x="1176" y="285"/>
                  </a:lnTo>
                  <a:lnTo>
                    <a:pt x="1176" y="253"/>
                  </a:lnTo>
                  <a:lnTo>
                    <a:pt x="1173" y="223"/>
                  </a:lnTo>
                  <a:lnTo>
                    <a:pt x="1169" y="194"/>
                  </a:lnTo>
                  <a:lnTo>
                    <a:pt x="1164" y="167"/>
                  </a:lnTo>
                  <a:lnTo>
                    <a:pt x="1160" y="155"/>
                  </a:lnTo>
                  <a:lnTo>
                    <a:pt x="1156" y="142"/>
                  </a:lnTo>
                  <a:lnTo>
                    <a:pt x="1150" y="130"/>
                  </a:lnTo>
                  <a:lnTo>
                    <a:pt x="1145" y="119"/>
                  </a:lnTo>
                  <a:lnTo>
                    <a:pt x="1139" y="108"/>
                  </a:lnTo>
                  <a:lnTo>
                    <a:pt x="1133" y="98"/>
                  </a:lnTo>
                  <a:lnTo>
                    <a:pt x="1125" y="87"/>
                  </a:lnTo>
                  <a:lnTo>
                    <a:pt x="1118" y="78"/>
                  </a:lnTo>
                  <a:lnTo>
                    <a:pt x="1110" y="69"/>
                  </a:lnTo>
                  <a:lnTo>
                    <a:pt x="1100" y="60"/>
                  </a:lnTo>
                  <a:lnTo>
                    <a:pt x="1090" y="52"/>
                  </a:lnTo>
                  <a:lnTo>
                    <a:pt x="1079" y="45"/>
                  </a:lnTo>
                  <a:lnTo>
                    <a:pt x="1068" y="37"/>
                  </a:lnTo>
                  <a:lnTo>
                    <a:pt x="1056" y="31"/>
                  </a:lnTo>
                  <a:lnTo>
                    <a:pt x="1043" y="25"/>
                  </a:lnTo>
                  <a:lnTo>
                    <a:pt x="1029" y="20"/>
                  </a:lnTo>
                  <a:lnTo>
                    <a:pt x="1015" y="16"/>
                  </a:lnTo>
                  <a:lnTo>
                    <a:pt x="999" y="11"/>
                  </a:lnTo>
                  <a:lnTo>
                    <a:pt x="984" y="8"/>
                  </a:lnTo>
                  <a:lnTo>
                    <a:pt x="966" y="5"/>
                  </a:lnTo>
                  <a:lnTo>
                    <a:pt x="948" y="3"/>
                  </a:lnTo>
                  <a:lnTo>
                    <a:pt x="929" y="1"/>
                  </a:lnTo>
                  <a:lnTo>
                    <a:pt x="910" y="0"/>
                  </a:lnTo>
                  <a:lnTo>
                    <a:pt x="889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4" y="959"/>
                  </a:lnTo>
                  <a:lnTo>
                    <a:pt x="294" y="709"/>
                  </a:lnTo>
                  <a:lnTo>
                    <a:pt x="294" y="471"/>
                  </a:lnTo>
                  <a:lnTo>
                    <a:pt x="294" y="340"/>
                  </a:lnTo>
                  <a:lnTo>
                    <a:pt x="294" y="238"/>
                  </a:lnTo>
                  <a:lnTo>
                    <a:pt x="754" y="238"/>
                  </a:lnTo>
                  <a:lnTo>
                    <a:pt x="754" y="238"/>
                  </a:lnTo>
                  <a:lnTo>
                    <a:pt x="787" y="239"/>
                  </a:lnTo>
                  <a:lnTo>
                    <a:pt x="801" y="240"/>
                  </a:lnTo>
                  <a:lnTo>
                    <a:pt x="815" y="242"/>
                  </a:lnTo>
                  <a:lnTo>
                    <a:pt x="827" y="244"/>
                  </a:lnTo>
                  <a:lnTo>
                    <a:pt x="839" y="247"/>
                  </a:lnTo>
                  <a:lnTo>
                    <a:pt x="848" y="252"/>
                  </a:lnTo>
                  <a:lnTo>
                    <a:pt x="858" y="257"/>
                  </a:lnTo>
                  <a:lnTo>
                    <a:pt x="865" y="263"/>
                  </a:lnTo>
                  <a:lnTo>
                    <a:pt x="872" y="269"/>
                  </a:lnTo>
                  <a:lnTo>
                    <a:pt x="877" y="278"/>
                  </a:lnTo>
                  <a:lnTo>
                    <a:pt x="881" y="287"/>
                  </a:lnTo>
                  <a:lnTo>
                    <a:pt x="886" y="298"/>
                  </a:lnTo>
                  <a:lnTo>
                    <a:pt x="888" y="310"/>
                  </a:lnTo>
                  <a:lnTo>
                    <a:pt x="890" y="323"/>
                  </a:lnTo>
                  <a:lnTo>
                    <a:pt x="890" y="339"/>
                  </a:lnTo>
                  <a:lnTo>
                    <a:pt x="890" y="370"/>
                  </a:lnTo>
                  <a:lnTo>
                    <a:pt x="890" y="370"/>
                  </a:lnTo>
                  <a:lnTo>
                    <a:pt x="890" y="383"/>
                  </a:lnTo>
                  <a:lnTo>
                    <a:pt x="889" y="395"/>
                  </a:lnTo>
                  <a:lnTo>
                    <a:pt x="887" y="406"/>
                  </a:lnTo>
                  <a:lnTo>
                    <a:pt x="885" y="415"/>
                  </a:lnTo>
                  <a:lnTo>
                    <a:pt x="880" y="424"/>
                  </a:lnTo>
                  <a:lnTo>
                    <a:pt x="876" y="433"/>
                  </a:lnTo>
                  <a:lnTo>
                    <a:pt x="871" y="440"/>
                  </a:lnTo>
                  <a:lnTo>
                    <a:pt x="866" y="447"/>
                  </a:lnTo>
                  <a:lnTo>
                    <a:pt x="859" y="452"/>
                  </a:lnTo>
                  <a:lnTo>
                    <a:pt x="850" y="458"/>
                  </a:lnTo>
                  <a:lnTo>
                    <a:pt x="842" y="462"/>
                  </a:lnTo>
                  <a:lnTo>
                    <a:pt x="831" y="465"/>
                  </a:lnTo>
                  <a:lnTo>
                    <a:pt x="821" y="468"/>
                  </a:lnTo>
                  <a:lnTo>
                    <a:pt x="809" y="470"/>
                  </a:lnTo>
                  <a:lnTo>
                    <a:pt x="795" y="471"/>
                  </a:lnTo>
                  <a:lnTo>
                    <a:pt x="781" y="471"/>
                  </a:lnTo>
                  <a:lnTo>
                    <a:pt x="348" y="471"/>
                  </a:lnTo>
                  <a:lnTo>
                    <a:pt x="446" y="709"/>
                  </a:lnTo>
                  <a:lnTo>
                    <a:pt x="757" y="709"/>
                  </a:lnTo>
                  <a:lnTo>
                    <a:pt x="757" y="709"/>
                  </a:lnTo>
                  <a:lnTo>
                    <a:pt x="774" y="710"/>
                  </a:lnTo>
                  <a:lnTo>
                    <a:pt x="789" y="711"/>
                  </a:lnTo>
                  <a:lnTo>
                    <a:pt x="802" y="713"/>
                  </a:lnTo>
                  <a:lnTo>
                    <a:pt x="815" y="716"/>
                  </a:lnTo>
                  <a:lnTo>
                    <a:pt x="826" y="721"/>
                  </a:lnTo>
                  <a:lnTo>
                    <a:pt x="836" y="726"/>
                  </a:lnTo>
                  <a:lnTo>
                    <a:pt x="844" y="732"/>
                  </a:lnTo>
                  <a:lnTo>
                    <a:pt x="852" y="738"/>
                  </a:lnTo>
                  <a:lnTo>
                    <a:pt x="859" y="748"/>
                  </a:lnTo>
                  <a:lnTo>
                    <a:pt x="864" y="757"/>
                  </a:lnTo>
                  <a:lnTo>
                    <a:pt x="869" y="767"/>
                  </a:lnTo>
                  <a:lnTo>
                    <a:pt x="872" y="780"/>
                  </a:lnTo>
                  <a:lnTo>
                    <a:pt x="875" y="793"/>
                  </a:lnTo>
                  <a:lnTo>
                    <a:pt x="876" y="809"/>
                  </a:lnTo>
                  <a:lnTo>
                    <a:pt x="877" y="826"/>
                  </a:lnTo>
                  <a:lnTo>
                    <a:pt x="878" y="843"/>
                  </a:lnTo>
                  <a:lnTo>
                    <a:pt x="878" y="959"/>
                  </a:lnTo>
                  <a:lnTo>
                    <a:pt x="1172" y="959"/>
                  </a:lnTo>
                  <a:lnTo>
                    <a:pt x="1172" y="796"/>
                  </a:lnTo>
                  <a:lnTo>
                    <a:pt x="1172" y="796"/>
                  </a:lnTo>
                  <a:lnTo>
                    <a:pt x="1172" y="767"/>
                  </a:lnTo>
                  <a:lnTo>
                    <a:pt x="1169" y="742"/>
                  </a:lnTo>
                  <a:lnTo>
                    <a:pt x="1165" y="719"/>
                  </a:lnTo>
                  <a:lnTo>
                    <a:pt x="1160" y="699"/>
                  </a:lnTo>
                  <a:lnTo>
                    <a:pt x="1153" y="680"/>
                  </a:lnTo>
                  <a:lnTo>
                    <a:pt x="1145" y="663"/>
                  </a:lnTo>
                  <a:lnTo>
                    <a:pt x="1136" y="649"/>
                  </a:lnTo>
                  <a:lnTo>
                    <a:pt x="1125" y="636"/>
                  </a:lnTo>
                  <a:lnTo>
                    <a:pt x="1114" y="626"/>
                  </a:lnTo>
                  <a:lnTo>
                    <a:pt x="1101" y="617"/>
                  </a:lnTo>
                  <a:lnTo>
                    <a:pt x="1088" y="608"/>
                  </a:lnTo>
                  <a:lnTo>
                    <a:pt x="1074" y="601"/>
                  </a:lnTo>
                  <a:lnTo>
                    <a:pt x="1060" y="596"/>
                  </a:lnTo>
                  <a:lnTo>
                    <a:pt x="1044" y="591"/>
                  </a:lnTo>
                  <a:lnTo>
                    <a:pt x="1028" y="588"/>
                  </a:lnTo>
                  <a:lnTo>
                    <a:pt x="1012" y="583"/>
                  </a:lnTo>
                  <a:lnTo>
                    <a:pt x="1012" y="581"/>
                  </a:lnTo>
                  <a:lnTo>
                    <a:pt x="1012" y="581"/>
                  </a:lnTo>
                  <a:lnTo>
                    <a:pt x="1037" y="575"/>
                  </a:lnTo>
                  <a:lnTo>
                    <a:pt x="1058" y="567"/>
                  </a:lnTo>
                  <a:lnTo>
                    <a:pt x="1077" y="558"/>
                  </a:lnTo>
                  <a:lnTo>
                    <a:pt x="1095" y="549"/>
                  </a:lnTo>
                  <a:lnTo>
                    <a:pt x="1110" y="539"/>
                  </a:lnTo>
                  <a:lnTo>
                    <a:pt x="1123" y="526"/>
                  </a:lnTo>
                  <a:lnTo>
                    <a:pt x="1135" y="514"/>
                  </a:lnTo>
                  <a:lnTo>
                    <a:pt x="1145" y="499"/>
                  </a:lnTo>
                  <a:lnTo>
                    <a:pt x="1153" y="485"/>
                  </a:lnTo>
                  <a:lnTo>
                    <a:pt x="1161" y="468"/>
                  </a:lnTo>
                  <a:lnTo>
                    <a:pt x="1166" y="450"/>
                  </a:lnTo>
                  <a:lnTo>
                    <a:pt x="1170" y="432"/>
                  </a:lnTo>
                  <a:lnTo>
                    <a:pt x="1173" y="412"/>
                  </a:lnTo>
                  <a:lnTo>
                    <a:pt x="1175" y="391"/>
                  </a:lnTo>
                  <a:lnTo>
                    <a:pt x="1176" y="369"/>
                  </a:lnTo>
                  <a:lnTo>
                    <a:pt x="1176" y="345"/>
                  </a:lnTo>
                  <a:lnTo>
                    <a:pt x="1176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686" y="205"/>
              <a:ext cx="118" cy="96"/>
            </a:xfrm>
            <a:custGeom>
              <a:avLst/>
              <a:gdLst>
                <a:gd name="T0" fmla="*/ 1178 w 1178"/>
                <a:gd name="T1" fmla="*/ 285 h 959"/>
                <a:gd name="T2" fmla="*/ 1171 w 1178"/>
                <a:gd name="T3" fmla="*/ 194 h 959"/>
                <a:gd name="T4" fmla="*/ 1157 w 1178"/>
                <a:gd name="T5" fmla="*/ 142 h 959"/>
                <a:gd name="T6" fmla="*/ 1140 w 1178"/>
                <a:gd name="T7" fmla="*/ 108 h 959"/>
                <a:gd name="T8" fmla="*/ 1120 w 1178"/>
                <a:gd name="T9" fmla="*/ 78 h 959"/>
                <a:gd name="T10" fmla="*/ 1092 w 1178"/>
                <a:gd name="T11" fmla="*/ 52 h 959"/>
                <a:gd name="T12" fmla="*/ 1057 w 1178"/>
                <a:gd name="T13" fmla="*/ 31 h 959"/>
                <a:gd name="T14" fmla="*/ 1016 w 1178"/>
                <a:gd name="T15" fmla="*/ 16 h 959"/>
                <a:gd name="T16" fmla="*/ 967 w 1178"/>
                <a:gd name="T17" fmla="*/ 5 h 959"/>
                <a:gd name="T18" fmla="*/ 911 w 1178"/>
                <a:gd name="T19" fmla="*/ 0 h 959"/>
                <a:gd name="T20" fmla="*/ 0 w 1178"/>
                <a:gd name="T21" fmla="*/ 959 h 959"/>
                <a:gd name="T22" fmla="*/ 295 w 1178"/>
                <a:gd name="T23" fmla="*/ 471 h 959"/>
                <a:gd name="T24" fmla="*/ 756 w 1178"/>
                <a:gd name="T25" fmla="*/ 238 h 959"/>
                <a:gd name="T26" fmla="*/ 803 w 1178"/>
                <a:gd name="T27" fmla="*/ 240 h 959"/>
                <a:gd name="T28" fmla="*/ 839 w 1178"/>
                <a:gd name="T29" fmla="*/ 247 h 959"/>
                <a:gd name="T30" fmla="*/ 866 w 1178"/>
                <a:gd name="T31" fmla="*/ 263 h 959"/>
                <a:gd name="T32" fmla="*/ 883 w 1178"/>
                <a:gd name="T33" fmla="*/ 287 h 959"/>
                <a:gd name="T34" fmla="*/ 891 w 1178"/>
                <a:gd name="T35" fmla="*/ 323 h 959"/>
                <a:gd name="T36" fmla="*/ 891 w 1178"/>
                <a:gd name="T37" fmla="*/ 370 h 959"/>
                <a:gd name="T38" fmla="*/ 888 w 1178"/>
                <a:gd name="T39" fmla="*/ 406 h 959"/>
                <a:gd name="T40" fmla="*/ 878 w 1178"/>
                <a:gd name="T41" fmla="*/ 433 h 959"/>
                <a:gd name="T42" fmla="*/ 860 w 1178"/>
                <a:gd name="T43" fmla="*/ 452 h 959"/>
                <a:gd name="T44" fmla="*/ 833 w 1178"/>
                <a:gd name="T45" fmla="*/ 465 h 959"/>
                <a:gd name="T46" fmla="*/ 797 w 1178"/>
                <a:gd name="T47" fmla="*/ 471 h 959"/>
                <a:gd name="T48" fmla="*/ 447 w 1178"/>
                <a:gd name="T49" fmla="*/ 709 h 959"/>
                <a:gd name="T50" fmla="*/ 775 w 1178"/>
                <a:gd name="T51" fmla="*/ 710 h 959"/>
                <a:gd name="T52" fmla="*/ 816 w 1178"/>
                <a:gd name="T53" fmla="*/ 716 h 959"/>
                <a:gd name="T54" fmla="*/ 846 w 1178"/>
                <a:gd name="T55" fmla="*/ 732 h 959"/>
                <a:gd name="T56" fmla="*/ 865 w 1178"/>
                <a:gd name="T57" fmla="*/ 757 h 959"/>
                <a:gd name="T58" fmla="*/ 876 w 1178"/>
                <a:gd name="T59" fmla="*/ 793 h 959"/>
                <a:gd name="T60" fmla="*/ 880 w 1178"/>
                <a:gd name="T61" fmla="*/ 843 h 959"/>
                <a:gd name="T62" fmla="*/ 1174 w 1178"/>
                <a:gd name="T63" fmla="*/ 796 h 959"/>
                <a:gd name="T64" fmla="*/ 1171 w 1178"/>
                <a:gd name="T65" fmla="*/ 742 h 959"/>
                <a:gd name="T66" fmla="*/ 1154 w 1178"/>
                <a:gd name="T67" fmla="*/ 680 h 959"/>
                <a:gd name="T68" fmla="*/ 1127 w 1178"/>
                <a:gd name="T69" fmla="*/ 636 h 959"/>
                <a:gd name="T70" fmla="*/ 1089 w 1178"/>
                <a:gd name="T71" fmla="*/ 608 h 959"/>
                <a:gd name="T72" fmla="*/ 1046 w 1178"/>
                <a:gd name="T73" fmla="*/ 591 h 959"/>
                <a:gd name="T74" fmla="*/ 1013 w 1178"/>
                <a:gd name="T75" fmla="*/ 581 h 959"/>
                <a:gd name="T76" fmla="*/ 1059 w 1178"/>
                <a:gd name="T77" fmla="*/ 567 h 959"/>
                <a:gd name="T78" fmla="*/ 1111 w 1178"/>
                <a:gd name="T79" fmla="*/ 539 h 959"/>
                <a:gd name="T80" fmla="*/ 1147 w 1178"/>
                <a:gd name="T81" fmla="*/ 499 h 959"/>
                <a:gd name="T82" fmla="*/ 1168 w 1178"/>
                <a:gd name="T83" fmla="*/ 450 h 959"/>
                <a:gd name="T84" fmla="*/ 1177 w 1178"/>
                <a:gd name="T85" fmla="*/ 391 h 959"/>
                <a:gd name="T86" fmla="*/ 1178 w 1178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8" h="959">
                  <a:moveTo>
                    <a:pt x="1178" y="345"/>
                  </a:moveTo>
                  <a:lnTo>
                    <a:pt x="1178" y="285"/>
                  </a:lnTo>
                  <a:lnTo>
                    <a:pt x="1178" y="285"/>
                  </a:lnTo>
                  <a:lnTo>
                    <a:pt x="1177" y="253"/>
                  </a:lnTo>
                  <a:lnTo>
                    <a:pt x="1175" y="223"/>
                  </a:lnTo>
                  <a:lnTo>
                    <a:pt x="1171" y="194"/>
                  </a:lnTo>
                  <a:lnTo>
                    <a:pt x="1165" y="167"/>
                  </a:lnTo>
                  <a:lnTo>
                    <a:pt x="1161" y="155"/>
                  </a:lnTo>
                  <a:lnTo>
                    <a:pt x="1157" y="142"/>
                  </a:lnTo>
                  <a:lnTo>
                    <a:pt x="1152" y="130"/>
                  </a:lnTo>
                  <a:lnTo>
                    <a:pt x="1147" y="119"/>
                  </a:lnTo>
                  <a:lnTo>
                    <a:pt x="1140" y="108"/>
                  </a:lnTo>
                  <a:lnTo>
                    <a:pt x="1134" y="98"/>
                  </a:lnTo>
                  <a:lnTo>
                    <a:pt x="1127" y="87"/>
                  </a:lnTo>
                  <a:lnTo>
                    <a:pt x="1120" y="78"/>
                  </a:lnTo>
                  <a:lnTo>
                    <a:pt x="1110" y="69"/>
                  </a:lnTo>
                  <a:lnTo>
                    <a:pt x="1102" y="60"/>
                  </a:lnTo>
                  <a:lnTo>
                    <a:pt x="1092" y="52"/>
                  </a:lnTo>
                  <a:lnTo>
                    <a:pt x="1081" y="45"/>
                  </a:lnTo>
                  <a:lnTo>
                    <a:pt x="1070" y="37"/>
                  </a:lnTo>
                  <a:lnTo>
                    <a:pt x="1057" y="31"/>
                  </a:lnTo>
                  <a:lnTo>
                    <a:pt x="1045" y="25"/>
                  </a:lnTo>
                  <a:lnTo>
                    <a:pt x="1031" y="20"/>
                  </a:lnTo>
                  <a:lnTo>
                    <a:pt x="1016" y="16"/>
                  </a:lnTo>
                  <a:lnTo>
                    <a:pt x="1001" y="11"/>
                  </a:lnTo>
                  <a:lnTo>
                    <a:pt x="985" y="8"/>
                  </a:lnTo>
                  <a:lnTo>
                    <a:pt x="967" y="5"/>
                  </a:lnTo>
                  <a:lnTo>
                    <a:pt x="950" y="3"/>
                  </a:lnTo>
                  <a:lnTo>
                    <a:pt x="931" y="1"/>
                  </a:lnTo>
                  <a:lnTo>
                    <a:pt x="911" y="0"/>
                  </a:lnTo>
                  <a:lnTo>
                    <a:pt x="890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5" y="959"/>
                  </a:lnTo>
                  <a:lnTo>
                    <a:pt x="295" y="709"/>
                  </a:lnTo>
                  <a:lnTo>
                    <a:pt x="295" y="471"/>
                  </a:lnTo>
                  <a:lnTo>
                    <a:pt x="295" y="340"/>
                  </a:lnTo>
                  <a:lnTo>
                    <a:pt x="295" y="238"/>
                  </a:lnTo>
                  <a:lnTo>
                    <a:pt x="756" y="238"/>
                  </a:lnTo>
                  <a:lnTo>
                    <a:pt x="756" y="238"/>
                  </a:lnTo>
                  <a:lnTo>
                    <a:pt x="788" y="239"/>
                  </a:lnTo>
                  <a:lnTo>
                    <a:pt x="803" y="240"/>
                  </a:lnTo>
                  <a:lnTo>
                    <a:pt x="816" y="242"/>
                  </a:lnTo>
                  <a:lnTo>
                    <a:pt x="829" y="244"/>
                  </a:lnTo>
                  <a:lnTo>
                    <a:pt x="839" y="247"/>
                  </a:lnTo>
                  <a:lnTo>
                    <a:pt x="850" y="252"/>
                  </a:lnTo>
                  <a:lnTo>
                    <a:pt x="858" y="257"/>
                  </a:lnTo>
                  <a:lnTo>
                    <a:pt x="866" y="263"/>
                  </a:lnTo>
                  <a:lnTo>
                    <a:pt x="873" y="269"/>
                  </a:lnTo>
                  <a:lnTo>
                    <a:pt x="879" y="278"/>
                  </a:lnTo>
                  <a:lnTo>
                    <a:pt x="883" y="287"/>
                  </a:lnTo>
                  <a:lnTo>
                    <a:pt x="887" y="298"/>
                  </a:lnTo>
                  <a:lnTo>
                    <a:pt x="889" y="310"/>
                  </a:lnTo>
                  <a:lnTo>
                    <a:pt x="891" y="323"/>
                  </a:lnTo>
                  <a:lnTo>
                    <a:pt x="891" y="339"/>
                  </a:lnTo>
                  <a:lnTo>
                    <a:pt x="891" y="370"/>
                  </a:lnTo>
                  <a:lnTo>
                    <a:pt x="891" y="370"/>
                  </a:lnTo>
                  <a:lnTo>
                    <a:pt x="891" y="383"/>
                  </a:lnTo>
                  <a:lnTo>
                    <a:pt x="890" y="395"/>
                  </a:lnTo>
                  <a:lnTo>
                    <a:pt x="888" y="406"/>
                  </a:lnTo>
                  <a:lnTo>
                    <a:pt x="885" y="415"/>
                  </a:lnTo>
                  <a:lnTo>
                    <a:pt x="882" y="424"/>
                  </a:lnTo>
                  <a:lnTo>
                    <a:pt x="878" y="433"/>
                  </a:lnTo>
                  <a:lnTo>
                    <a:pt x="873" y="440"/>
                  </a:lnTo>
                  <a:lnTo>
                    <a:pt x="866" y="447"/>
                  </a:lnTo>
                  <a:lnTo>
                    <a:pt x="860" y="452"/>
                  </a:lnTo>
                  <a:lnTo>
                    <a:pt x="852" y="458"/>
                  </a:lnTo>
                  <a:lnTo>
                    <a:pt x="843" y="462"/>
                  </a:lnTo>
                  <a:lnTo>
                    <a:pt x="833" y="465"/>
                  </a:lnTo>
                  <a:lnTo>
                    <a:pt x="823" y="468"/>
                  </a:lnTo>
                  <a:lnTo>
                    <a:pt x="810" y="470"/>
                  </a:lnTo>
                  <a:lnTo>
                    <a:pt x="797" y="471"/>
                  </a:lnTo>
                  <a:lnTo>
                    <a:pt x="783" y="471"/>
                  </a:lnTo>
                  <a:lnTo>
                    <a:pt x="350" y="471"/>
                  </a:lnTo>
                  <a:lnTo>
                    <a:pt x="447" y="709"/>
                  </a:lnTo>
                  <a:lnTo>
                    <a:pt x="759" y="709"/>
                  </a:lnTo>
                  <a:lnTo>
                    <a:pt x="759" y="709"/>
                  </a:lnTo>
                  <a:lnTo>
                    <a:pt x="775" y="710"/>
                  </a:lnTo>
                  <a:lnTo>
                    <a:pt x="790" y="711"/>
                  </a:lnTo>
                  <a:lnTo>
                    <a:pt x="804" y="713"/>
                  </a:lnTo>
                  <a:lnTo>
                    <a:pt x="816" y="716"/>
                  </a:lnTo>
                  <a:lnTo>
                    <a:pt x="827" y="721"/>
                  </a:lnTo>
                  <a:lnTo>
                    <a:pt x="837" y="726"/>
                  </a:lnTo>
                  <a:lnTo>
                    <a:pt x="846" y="732"/>
                  </a:lnTo>
                  <a:lnTo>
                    <a:pt x="854" y="738"/>
                  </a:lnTo>
                  <a:lnTo>
                    <a:pt x="860" y="748"/>
                  </a:lnTo>
                  <a:lnTo>
                    <a:pt x="865" y="757"/>
                  </a:lnTo>
                  <a:lnTo>
                    <a:pt x="870" y="767"/>
                  </a:lnTo>
                  <a:lnTo>
                    <a:pt x="874" y="780"/>
                  </a:lnTo>
                  <a:lnTo>
                    <a:pt x="876" y="793"/>
                  </a:lnTo>
                  <a:lnTo>
                    <a:pt x="878" y="809"/>
                  </a:lnTo>
                  <a:lnTo>
                    <a:pt x="879" y="826"/>
                  </a:lnTo>
                  <a:lnTo>
                    <a:pt x="880" y="843"/>
                  </a:lnTo>
                  <a:lnTo>
                    <a:pt x="880" y="959"/>
                  </a:lnTo>
                  <a:lnTo>
                    <a:pt x="1174" y="959"/>
                  </a:lnTo>
                  <a:lnTo>
                    <a:pt x="1174" y="796"/>
                  </a:lnTo>
                  <a:lnTo>
                    <a:pt x="1174" y="796"/>
                  </a:lnTo>
                  <a:lnTo>
                    <a:pt x="1173" y="767"/>
                  </a:lnTo>
                  <a:lnTo>
                    <a:pt x="1171" y="742"/>
                  </a:lnTo>
                  <a:lnTo>
                    <a:pt x="1167" y="719"/>
                  </a:lnTo>
                  <a:lnTo>
                    <a:pt x="1161" y="699"/>
                  </a:lnTo>
                  <a:lnTo>
                    <a:pt x="1154" y="680"/>
                  </a:lnTo>
                  <a:lnTo>
                    <a:pt x="1147" y="663"/>
                  </a:lnTo>
                  <a:lnTo>
                    <a:pt x="1137" y="649"/>
                  </a:lnTo>
                  <a:lnTo>
                    <a:pt x="1127" y="636"/>
                  </a:lnTo>
                  <a:lnTo>
                    <a:pt x="1115" y="626"/>
                  </a:lnTo>
                  <a:lnTo>
                    <a:pt x="1103" y="617"/>
                  </a:lnTo>
                  <a:lnTo>
                    <a:pt x="1089" y="608"/>
                  </a:lnTo>
                  <a:lnTo>
                    <a:pt x="1076" y="601"/>
                  </a:lnTo>
                  <a:lnTo>
                    <a:pt x="1061" y="596"/>
                  </a:lnTo>
                  <a:lnTo>
                    <a:pt x="1046" y="591"/>
                  </a:lnTo>
                  <a:lnTo>
                    <a:pt x="1030" y="588"/>
                  </a:lnTo>
                  <a:lnTo>
                    <a:pt x="1013" y="583"/>
                  </a:lnTo>
                  <a:lnTo>
                    <a:pt x="1013" y="581"/>
                  </a:lnTo>
                  <a:lnTo>
                    <a:pt x="1013" y="581"/>
                  </a:lnTo>
                  <a:lnTo>
                    <a:pt x="1037" y="575"/>
                  </a:lnTo>
                  <a:lnTo>
                    <a:pt x="1059" y="567"/>
                  </a:lnTo>
                  <a:lnTo>
                    <a:pt x="1079" y="558"/>
                  </a:lnTo>
                  <a:lnTo>
                    <a:pt x="1097" y="549"/>
                  </a:lnTo>
                  <a:lnTo>
                    <a:pt x="1111" y="539"/>
                  </a:lnTo>
                  <a:lnTo>
                    <a:pt x="1125" y="526"/>
                  </a:lnTo>
                  <a:lnTo>
                    <a:pt x="1136" y="514"/>
                  </a:lnTo>
                  <a:lnTo>
                    <a:pt x="1147" y="499"/>
                  </a:lnTo>
                  <a:lnTo>
                    <a:pt x="1155" y="485"/>
                  </a:lnTo>
                  <a:lnTo>
                    <a:pt x="1161" y="468"/>
                  </a:lnTo>
                  <a:lnTo>
                    <a:pt x="1168" y="450"/>
                  </a:lnTo>
                  <a:lnTo>
                    <a:pt x="1172" y="432"/>
                  </a:lnTo>
                  <a:lnTo>
                    <a:pt x="1175" y="412"/>
                  </a:lnTo>
                  <a:lnTo>
                    <a:pt x="1177" y="391"/>
                  </a:lnTo>
                  <a:lnTo>
                    <a:pt x="1178" y="369"/>
                  </a:lnTo>
                  <a:lnTo>
                    <a:pt x="1178" y="345"/>
                  </a:lnTo>
                  <a:lnTo>
                    <a:pt x="1178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8" y="205"/>
              <a:ext cx="29" cy="96"/>
            </a:xfrm>
            <a:custGeom>
              <a:avLst/>
              <a:gdLst>
                <a:gd name="T0" fmla="*/ 0 w 294"/>
                <a:gd name="T1" fmla="*/ 0 h 959"/>
                <a:gd name="T2" fmla="*/ 0 w 294"/>
                <a:gd name="T3" fmla="*/ 590 h 959"/>
                <a:gd name="T4" fmla="*/ 151 w 294"/>
                <a:gd name="T5" fmla="*/ 959 h 959"/>
                <a:gd name="T6" fmla="*/ 294 w 294"/>
                <a:gd name="T7" fmla="*/ 959 h 959"/>
                <a:gd name="T8" fmla="*/ 294 w 294"/>
                <a:gd name="T9" fmla="*/ 0 h 959"/>
                <a:gd name="T10" fmla="*/ 0 w 294"/>
                <a:gd name="T11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959">
                  <a:moveTo>
                    <a:pt x="0" y="0"/>
                  </a:moveTo>
                  <a:lnTo>
                    <a:pt x="0" y="590"/>
                  </a:lnTo>
                  <a:lnTo>
                    <a:pt x="151" y="959"/>
                  </a:lnTo>
                  <a:lnTo>
                    <a:pt x="294" y="959"/>
                  </a:lnTo>
                  <a:lnTo>
                    <a:pt x="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18" y="205"/>
              <a:ext cx="60" cy="96"/>
            </a:xfrm>
            <a:custGeom>
              <a:avLst/>
              <a:gdLst>
                <a:gd name="T0" fmla="*/ 424 w 600"/>
                <a:gd name="T1" fmla="*/ 471 h 959"/>
                <a:gd name="T2" fmla="*/ 482 w 600"/>
                <a:gd name="T3" fmla="*/ 450 h 959"/>
                <a:gd name="T4" fmla="*/ 516 w 600"/>
                <a:gd name="T5" fmla="*/ 425 h 959"/>
                <a:gd name="T6" fmla="*/ 543 w 600"/>
                <a:gd name="T7" fmla="*/ 387 h 959"/>
                <a:gd name="T8" fmla="*/ 560 w 600"/>
                <a:gd name="T9" fmla="*/ 331 h 959"/>
                <a:gd name="T10" fmla="*/ 566 w 600"/>
                <a:gd name="T11" fmla="*/ 252 h 959"/>
                <a:gd name="T12" fmla="*/ 565 w 600"/>
                <a:gd name="T13" fmla="*/ 217 h 959"/>
                <a:gd name="T14" fmla="*/ 558 w 600"/>
                <a:gd name="T15" fmla="*/ 173 h 959"/>
                <a:gd name="T16" fmla="*/ 545 w 600"/>
                <a:gd name="T17" fmla="*/ 133 h 959"/>
                <a:gd name="T18" fmla="*/ 525 w 600"/>
                <a:gd name="T19" fmla="*/ 99 h 959"/>
                <a:gd name="T20" fmla="*/ 500 w 600"/>
                <a:gd name="T21" fmla="*/ 71 h 959"/>
                <a:gd name="T22" fmla="*/ 469 w 600"/>
                <a:gd name="T23" fmla="*/ 48 h 959"/>
                <a:gd name="T24" fmla="*/ 431 w 600"/>
                <a:gd name="T25" fmla="*/ 30 h 959"/>
                <a:gd name="T26" fmla="*/ 387 w 600"/>
                <a:gd name="T27" fmla="*/ 17 h 959"/>
                <a:gd name="T28" fmla="*/ 299 w 600"/>
                <a:gd name="T29" fmla="*/ 3 h 959"/>
                <a:gd name="T30" fmla="*/ 0 w 600"/>
                <a:gd name="T31" fmla="*/ 0 h 959"/>
                <a:gd name="T32" fmla="*/ 186 w 600"/>
                <a:gd name="T33" fmla="*/ 230 h 959"/>
                <a:gd name="T34" fmla="*/ 222 w 600"/>
                <a:gd name="T35" fmla="*/ 234 h 959"/>
                <a:gd name="T36" fmla="*/ 243 w 600"/>
                <a:gd name="T37" fmla="*/ 243 h 959"/>
                <a:gd name="T38" fmla="*/ 259 w 600"/>
                <a:gd name="T39" fmla="*/ 258 h 959"/>
                <a:gd name="T40" fmla="*/ 268 w 600"/>
                <a:gd name="T41" fmla="*/ 278 h 959"/>
                <a:gd name="T42" fmla="*/ 272 w 600"/>
                <a:gd name="T43" fmla="*/ 306 h 959"/>
                <a:gd name="T44" fmla="*/ 270 w 600"/>
                <a:gd name="T45" fmla="*/ 324 h 959"/>
                <a:gd name="T46" fmla="*/ 263 w 600"/>
                <a:gd name="T47" fmla="*/ 347 h 959"/>
                <a:gd name="T48" fmla="*/ 249 w 600"/>
                <a:gd name="T49" fmla="*/ 363 h 959"/>
                <a:gd name="T50" fmla="*/ 229 w 600"/>
                <a:gd name="T51" fmla="*/ 373 h 959"/>
                <a:gd name="T52" fmla="*/ 204 w 600"/>
                <a:gd name="T53" fmla="*/ 379 h 959"/>
                <a:gd name="T54" fmla="*/ 0 w 600"/>
                <a:gd name="T55" fmla="*/ 578 h 959"/>
                <a:gd name="T56" fmla="*/ 215 w 600"/>
                <a:gd name="T57" fmla="*/ 579 h 959"/>
                <a:gd name="T58" fmla="*/ 253 w 600"/>
                <a:gd name="T59" fmla="*/ 586 h 959"/>
                <a:gd name="T60" fmla="*/ 275 w 600"/>
                <a:gd name="T61" fmla="*/ 599 h 959"/>
                <a:gd name="T62" fmla="*/ 291 w 600"/>
                <a:gd name="T63" fmla="*/ 619 h 959"/>
                <a:gd name="T64" fmla="*/ 298 w 600"/>
                <a:gd name="T65" fmla="*/ 647 h 959"/>
                <a:gd name="T66" fmla="*/ 298 w 600"/>
                <a:gd name="T67" fmla="*/ 668 h 959"/>
                <a:gd name="T68" fmla="*/ 291 w 600"/>
                <a:gd name="T69" fmla="*/ 693 h 959"/>
                <a:gd name="T70" fmla="*/ 275 w 600"/>
                <a:gd name="T71" fmla="*/ 709 h 959"/>
                <a:gd name="T72" fmla="*/ 253 w 600"/>
                <a:gd name="T73" fmla="*/ 721 h 959"/>
                <a:gd name="T74" fmla="*/ 215 w 600"/>
                <a:gd name="T75" fmla="*/ 728 h 959"/>
                <a:gd name="T76" fmla="*/ 0 w 600"/>
                <a:gd name="T77" fmla="*/ 959 h 959"/>
                <a:gd name="T78" fmla="*/ 339 w 600"/>
                <a:gd name="T79" fmla="*/ 958 h 959"/>
                <a:gd name="T80" fmla="*/ 424 w 600"/>
                <a:gd name="T81" fmla="*/ 948 h 959"/>
                <a:gd name="T82" fmla="*/ 486 w 600"/>
                <a:gd name="T83" fmla="*/ 929 h 959"/>
                <a:gd name="T84" fmla="*/ 517 w 600"/>
                <a:gd name="T85" fmla="*/ 911 h 959"/>
                <a:gd name="T86" fmla="*/ 544 w 600"/>
                <a:gd name="T87" fmla="*/ 887 h 959"/>
                <a:gd name="T88" fmla="*/ 567 w 600"/>
                <a:gd name="T89" fmla="*/ 857 h 959"/>
                <a:gd name="T90" fmla="*/ 584 w 600"/>
                <a:gd name="T91" fmla="*/ 819 h 959"/>
                <a:gd name="T92" fmla="*/ 595 w 600"/>
                <a:gd name="T93" fmla="*/ 776 h 959"/>
                <a:gd name="T94" fmla="*/ 600 w 600"/>
                <a:gd name="T95" fmla="*/ 724 h 959"/>
                <a:gd name="T96" fmla="*/ 600 w 600"/>
                <a:gd name="T97" fmla="*/ 678 h 959"/>
                <a:gd name="T98" fmla="*/ 591 w 600"/>
                <a:gd name="T99" fmla="*/ 610 h 959"/>
                <a:gd name="T100" fmla="*/ 570 w 600"/>
                <a:gd name="T101" fmla="*/ 556 h 959"/>
                <a:gd name="T102" fmla="*/ 537 w 600"/>
                <a:gd name="T103" fmla="*/ 517 h 959"/>
                <a:gd name="T104" fmla="*/ 489 w 600"/>
                <a:gd name="T105" fmla="*/ 490 h 959"/>
                <a:gd name="T106" fmla="*/ 424 w 600"/>
                <a:gd name="T107" fmla="*/ 47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959">
                  <a:moveTo>
                    <a:pt x="424" y="475"/>
                  </a:moveTo>
                  <a:lnTo>
                    <a:pt x="424" y="471"/>
                  </a:lnTo>
                  <a:lnTo>
                    <a:pt x="424" y="471"/>
                  </a:lnTo>
                  <a:lnTo>
                    <a:pt x="455" y="462"/>
                  </a:lnTo>
                  <a:lnTo>
                    <a:pt x="468" y="457"/>
                  </a:lnTo>
                  <a:lnTo>
                    <a:pt x="482" y="450"/>
                  </a:lnTo>
                  <a:lnTo>
                    <a:pt x="494" y="443"/>
                  </a:lnTo>
                  <a:lnTo>
                    <a:pt x="506" y="435"/>
                  </a:lnTo>
                  <a:lnTo>
                    <a:pt x="516" y="425"/>
                  </a:lnTo>
                  <a:lnTo>
                    <a:pt x="526" y="414"/>
                  </a:lnTo>
                  <a:lnTo>
                    <a:pt x="535" y="401"/>
                  </a:lnTo>
                  <a:lnTo>
                    <a:pt x="543" y="387"/>
                  </a:lnTo>
                  <a:lnTo>
                    <a:pt x="550" y="370"/>
                  </a:lnTo>
                  <a:lnTo>
                    <a:pt x="556" y="351"/>
                  </a:lnTo>
                  <a:lnTo>
                    <a:pt x="560" y="331"/>
                  </a:lnTo>
                  <a:lnTo>
                    <a:pt x="564" y="307"/>
                  </a:lnTo>
                  <a:lnTo>
                    <a:pt x="566" y="281"/>
                  </a:lnTo>
                  <a:lnTo>
                    <a:pt x="566" y="252"/>
                  </a:lnTo>
                  <a:lnTo>
                    <a:pt x="566" y="252"/>
                  </a:lnTo>
                  <a:lnTo>
                    <a:pt x="566" y="234"/>
                  </a:lnTo>
                  <a:lnTo>
                    <a:pt x="565" y="217"/>
                  </a:lnTo>
                  <a:lnTo>
                    <a:pt x="563" y="202"/>
                  </a:lnTo>
                  <a:lnTo>
                    <a:pt x="561" y="186"/>
                  </a:lnTo>
                  <a:lnTo>
                    <a:pt x="558" y="173"/>
                  </a:lnTo>
                  <a:lnTo>
                    <a:pt x="555" y="158"/>
                  </a:lnTo>
                  <a:lnTo>
                    <a:pt x="550" y="146"/>
                  </a:lnTo>
                  <a:lnTo>
                    <a:pt x="545" y="133"/>
                  </a:lnTo>
                  <a:lnTo>
                    <a:pt x="539" y="121"/>
                  </a:lnTo>
                  <a:lnTo>
                    <a:pt x="533" y="110"/>
                  </a:lnTo>
                  <a:lnTo>
                    <a:pt x="525" y="99"/>
                  </a:lnTo>
                  <a:lnTo>
                    <a:pt x="518" y="89"/>
                  </a:lnTo>
                  <a:lnTo>
                    <a:pt x="510" y="80"/>
                  </a:lnTo>
                  <a:lnTo>
                    <a:pt x="500" y="71"/>
                  </a:lnTo>
                  <a:lnTo>
                    <a:pt x="490" y="62"/>
                  </a:lnTo>
                  <a:lnTo>
                    <a:pt x="480" y="55"/>
                  </a:lnTo>
                  <a:lnTo>
                    <a:pt x="469" y="48"/>
                  </a:lnTo>
                  <a:lnTo>
                    <a:pt x="457" y="42"/>
                  </a:lnTo>
                  <a:lnTo>
                    <a:pt x="444" y="35"/>
                  </a:lnTo>
                  <a:lnTo>
                    <a:pt x="431" y="30"/>
                  </a:lnTo>
                  <a:lnTo>
                    <a:pt x="417" y="25"/>
                  </a:lnTo>
                  <a:lnTo>
                    <a:pt x="402" y="21"/>
                  </a:lnTo>
                  <a:lnTo>
                    <a:pt x="387" y="17"/>
                  </a:lnTo>
                  <a:lnTo>
                    <a:pt x="371" y="12"/>
                  </a:lnTo>
                  <a:lnTo>
                    <a:pt x="337" y="7"/>
                  </a:lnTo>
                  <a:lnTo>
                    <a:pt x="299" y="3"/>
                  </a:lnTo>
                  <a:lnTo>
                    <a:pt x="260" y="1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186" y="230"/>
                  </a:lnTo>
                  <a:lnTo>
                    <a:pt x="186" y="230"/>
                  </a:lnTo>
                  <a:lnTo>
                    <a:pt x="204" y="231"/>
                  </a:lnTo>
                  <a:lnTo>
                    <a:pt x="214" y="233"/>
                  </a:lnTo>
                  <a:lnTo>
                    <a:pt x="222" y="234"/>
                  </a:lnTo>
                  <a:lnTo>
                    <a:pt x="229" y="237"/>
                  </a:lnTo>
                  <a:lnTo>
                    <a:pt x="237" y="239"/>
                  </a:lnTo>
                  <a:lnTo>
                    <a:pt x="243" y="243"/>
                  </a:lnTo>
                  <a:lnTo>
                    <a:pt x="249" y="247"/>
                  </a:lnTo>
                  <a:lnTo>
                    <a:pt x="254" y="252"/>
                  </a:lnTo>
                  <a:lnTo>
                    <a:pt x="259" y="258"/>
                  </a:lnTo>
                  <a:lnTo>
                    <a:pt x="263" y="263"/>
                  </a:lnTo>
                  <a:lnTo>
                    <a:pt x="266" y="270"/>
                  </a:lnTo>
                  <a:lnTo>
                    <a:pt x="268" y="278"/>
                  </a:lnTo>
                  <a:lnTo>
                    <a:pt x="270" y="287"/>
                  </a:lnTo>
                  <a:lnTo>
                    <a:pt x="271" y="295"/>
                  </a:lnTo>
                  <a:lnTo>
                    <a:pt x="272" y="306"/>
                  </a:lnTo>
                  <a:lnTo>
                    <a:pt x="272" y="306"/>
                  </a:lnTo>
                  <a:lnTo>
                    <a:pt x="271" y="315"/>
                  </a:lnTo>
                  <a:lnTo>
                    <a:pt x="270" y="324"/>
                  </a:lnTo>
                  <a:lnTo>
                    <a:pt x="268" y="333"/>
                  </a:lnTo>
                  <a:lnTo>
                    <a:pt x="266" y="340"/>
                  </a:lnTo>
                  <a:lnTo>
                    <a:pt x="263" y="347"/>
                  </a:lnTo>
                  <a:lnTo>
                    <a:pt x="259" y="354"/>
                  </a:lnTo>
                  <a:lnTo>
                    <a:pt x="254" y="359"/>
                  </a:lnTo>
                  <a:lnTo>
                    <a:pt x="249" y="363"/>
                  </a:lnTo>
                  <a:lnTo>
                    <a:pt x="243" y="367"/>
                  </a:lnTo>
                  <a:lnTo>
                    <a:pt x="237" y="371"/>
                  </a:lnTo>
                  <a:lnTo>
                    <a:pt x="229" y="373"/>
                  </a:lnTo>
                  <a:lnTo>
                    <a:pt x="222" y="376"/>
                  </a:lnTo>
                  <a:lnTo>
                    <a:pt x="214" y="377"/>
                  </a:lnTo>
                  <a:lnTo>
                    <a:pt x="204" y="379"/>
                  </a:lnTo>
                  <a:lnTo>
                    <a:pt x="186" y="380"/>
                  </a:lnTo>
                  <a:lnTo>
                    <a:pt x="0" y="380"/>
                  </a:lnTo>
                  <a:lnTo>
                    <a:pt x="0" y="578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215" y="579"/>
                  </a:lnTo>
                  <a:lnTo>
                    <a:pt x="236" y="582"/>
                  </a:lnTo>
                  <a:lnTo>
                    <a:pt x="245" y="584"/>
                  </a:lnTo>
                  <a:lnTo>
                    <a:pt x="253" y="586"/>
                  </a:lnTo>
                  <a:lnTo>
                    <a:pt x="262" y="590"/>
                  </a:lnTo>
                  <a:lnTo>
                    <a:pt x="269" y="594"/>
                  </a:lnTo>
                  <a:lnTo>
                    <a:pt x="275" y="599"/>
                  </a:lnTo>
                  <a:lnTo>
                    <a:pt x="282" y="604"/>
                  </a:lnTo>
                  <a:lnTo>
                    <a:pt x="287" y="610"/>
                  </a:lnTo>
                  <a:lnTo>
                    <a:pt x="291" y="619"/>
                  </a:lnTo>
                  <a:lnTo>
                    <a:pt x="294" y="627"/>
                  </a:lnTo>
                  <a:lnTo>
                    <a:pt x="296" y="636"/>
                  </a:lnTo>
                  <a:lnTo>
                    <a:pt x="298" y="647"/>
                  </a:lnTo>
                  <a:lnTo>
                    <a:pt x="298" y="658"/>
                  </a:lnTo>
                  <a:lnTo>
                    <a:pt x="298" y="658"/>
                  </a:lnTo>
                  <a:lnTo>
                    <a:pt x="298" y="668"/>
                  </a:lnTo>
                  <a:lnTo>
                    <a:pt x="296" y="677"/>
                  </a:lnTo>
                  <a:lnTo>
                    <a:pt x="294" y="685"/>
                  </a:lnTo>
                  <a:lnTo>
                    <a:pt x="291" y="693"/>
                  </a:lnTo>
                  <a:lnTo>
                    <a:pt x="287" y="699"/>
                  </a:lnTo>
                  <a:lnTo>
                    <a:pt x="282" y="705"/>
                  </a:lnTo>
                  <a:lnTo>
                    <a:pt x="275" y="709"/>
                  </a:lnTo>
                  <a:lnTo>
                    <a:pt x="269" y="714"/>
                  </a:lnTo>
                  <a:lnTo>
                    <a:pt x="262" y="718"/>
                  </a:lnTo>
                  <a:lnTo>
                    <a:pt x="253" y="721"/>
                  </a:lnTo>
                  <a:lnTo>
                    <a:pt x="245" y="723"/>
                  </a:lnTo>
                  <a:lnTo>
                    <a:pt x="236" y="725"/>
                  </a:lnTo>
                  <a:lnTo>
                    <a:pt x="215" y="728"/>
                  </a:lnTo>
                  <a:lnTo>
                    <a:pt x="192" y="728"/>
                  </a:lnTo>
                  <a:lnTo>
                    <a:pt x="0" y="728"/>
                  </a:lnTo>
                  <a:lnTo>
                    <a:pt x="0" y="959"/>
                  </a:lnTo>
                  <a:lnTo>
                    <a:pt x="308" y="959"/>
                  </a:lnTo>
                  <a:lnTo>
                    <a:pt x="308" y="959"/>
                  </a:lnTo>
                  <a:lnTo>
                    <a:pt x="339" y="958"/>
                  </a:lnTo>
                  <a:lnTo>
                    <a:pt x="368" y="957"/>
                  </a:lnTo>
                  <a:lnTo>
                    <a:pt x="397" y="954"/>
                  </a:lnTo>
                  <a:lnTo>
                    <a:pt x="424" y="948"/>
                  </a:lnTo>
                  <a:lnTo>
                    <a:pt x="450" y="942"/>
                  </a:lnTo>
                  <a:lnTo>
                    <a:pt x="474" y="934"/>
                  </a:lnTo>
                  <a:lnTo>
                    <a:pt x="486" y="929"/>
                  </a:lnTo>
                  <a:lnTo>
                    <a:pt x="497" y="923"/>
                  </a:lnTo>
                  <a:lnTo>
                    <a:pt x="508" y="917"/>
                  </a:lnTo>
                  <a:lnTo>
                    <a:pt x="517" y="911"/>
                  </a:lnTo>
                  <a:lnTo>
                    <a:pt x="527" y="904"/>
                  </a:lnTo>
                  <a:lnTo>
                    <a:pt x="536" y="895"/>
                  </a:lnTo>
                  <a:lnTo>
                    <a:pt x="544" y="887"/>
                  </a:lnTo>
                  <a:lnTo>
                    <a:pt x="552" y="878"/>
                  </a:lnTo>
                  <a:lnTo>
                    <a:pt x="560" y="867"/>
                  </a:lnTo>
                  <a:lnTo>
                    <a:pt x="567" y="857"/>
                  </a:lnTo>
                  <a:lnTo>
                    <a:pt x="573" y="845"/>
                  </a:lnTo>
                  <a:lnTo>
                    <a:pt x="579" y="833"/>
                  </a:lnTo>
                  <a:lnTo>
                    <a:pt x="584" y="819"/>
                  </a:lnTo>
                  <a:lnTo>
                    <a:pt x="588" y="806"/>
                  </a:lnTo>
                  <a:lnTo>
                    <a:pt x="592" y="791"/>
                  </a:lnTo>
                  <a:lnTo>
                    <a:pt x="595" y="776"/>
                  </a:lnTo>
                  <a:lnTo>
                    <a:pt x="597" y="759"/>
                  </a:lnTo>
                  <a:lnTo>
                    <a:pt x="599" y="741"/>
                  </a:lnTo>
                  <a:lnTo>
                    <a:pt x="600" y="724"/>
                  </a:lnTo>
                  <a:lnTo>
                    <a:pt x="600" y="704"/>
                  </a:lnTo>
                  <a:lnTo>
                    <a:pt x="600" y="704"/>
                  </a:lnTo>
                  <a:lnTo>
                    <a:pt x="600" y="678"/>
                  </a:lnTo>
                  <a:lnTo>
                    <a:pt x="598" y="654"/>
                  </a:lnTo>
                  <a:lnTo>
                    <a:pt x="595" y="631"/>
                  </a:lnTo>
                  <a:lnTo>
                    <a:pt x="591" y="610"/>
                  </a:lnTo>
                  <a:lnTo>
                    <a:pt x="586" y="591"/>
                  </a:lnTo>
                  <a:lnTo>
                    <a:pt x="579" y="573"/>
                  </a:lnTo>
                  <a:lnTo>
                    <a:pt x="570" y="556"/>
                  </a:lnTo>
                  <a:lnTo>
                    <a:pt x="561" y="542"/>
                  </a:lnTo>
                  <a:lnTo>
                    <a:pt x="549" y="528"/>
                  </a:lnTo>
                  <a:lnTo>
                    <a:pt x="537" y="517"/>
                  </a:lnTo>
                  <a:lnTo>
                    <a:pt x="522" y="506"/>
                  </a:lnTo>
                  <a:lnTo>
                    <a:pt x="507" y="497"/>
                  </a:lnTo>
                  <a:lnTo>
                    <a:pt x="489" y="490"/>
                  </a:lnTo>
                  <a:lnTo>
                    <a:pt x="469" y="484"/>
                  </a:lnTo>
                  <a:lnTo>
                    <a:pt x="447" y="478"/>
                  </a:lnTo>
                  <a:lnTo>
                    <a:pt x="424" y="475"/>
                  </a:lnTo>
                  <a:lnTo>
                    <a:pt x="424" y="47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55" y="205"/>
              <a:ext cx="64" cy="96"/>
            </a:xfrm>
            <a:custGeom>
              <a:avLst/>
              <a:gdLst>
                <a:gd name="T0" fmla="*/ 636 w 636"/>
                <a:gd name="T1" fmla="*/ 728 h 959"/>
                <a:gd name="T2" fmla="*/ 294 w 636"/>
                <a:gd name="T3" fmla="*/ 728 h 959"/>
                <a:gd name="T4" fmla="*/ 294 w 636"/>
                <a:gd name="T5" fmla="*/ 578 h 959"/>
                <a:gd name="T6" fmla="*/ 636 w 636"/>
                <a:gd name="T7" fmla="*/ 578 h 959"/>
                <a:gd name="T8" fmla="*/ 636 w 636"/>
                <a:gd name="T9" fmla="*/ 380 h 959"/>
                <a:gd name="T10" fmla="*/ 294 w 636"/>
                <a:gd name="T11" fmla="*/ 380 h 959"/>
                <a:gd name="T12" fmla="*/ 294 w 636"/>
                <a:gd name="T13" fmla="*/ 230 h 959"/>
                <a:gd name="T14" fmla="*/ 636 w 636"/>
                <a:gd name="T15" fmla="*/ 230 h 959"/>
                <a:gd name="T16" fmla="*/ 636 w 636"/>
                <a:gd name="T17" fmla="*/ 0 h 959"/>
                <a:gd name="T18" fmla="*/ 0 w 636"/>
                <a:gd name="T19" fmla="*/ 0 h 959"/>
                <a:gd name="T20" fmla="*/ 0 w 636"/>
                <a:gd name="T21" fmla="*/ 590 h 959"/>
                <a:gd name="T22" fmla="*/ 151 w 636"/>
                <a:gd name="T23" fmla="*/ 959 h 959"/>
                <a:gd name="T24" fmla="*/ 636 w 636"/>
                <a:gd name="T25" fmla="*/ 959 h 959"/>
                <a:gd name="T26" fmla="*/ 636 w 636"/>
                <a:gd name="T27" fmla="*/ 72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6" h="959">
                  <a:moveTo>
                    <a:pt x="636" y="728"/>
                  </a:moveTo>
                  <a:lnTo>
                    <a:pt x="294" y="728"/>
                  </a:lnTo>
                  <a:lnTo>
                    <a:pt x="294" y="578"/>
                  </a:lnTo>
                  <a:lnTo>
                    <a:pt x="636" y="578"/>
                  </a:lnTo>
                  <a:lnTo>
                    <a:pt x="636" y="380"/>
                  </a:lnTo>
                  <a:lnTo>
                    <a:pt x="294" y="380"/>
                  </a:lnTo>
                  <a:lnTo>
                    <a:pt x="294" y="230"/>
                  </a:lnTo>
                  <a:lnTo>
                    <a:pt x="636" y="230"/>
                  </a:lnTo>
                  <a:lnTo>
                    <a:pt x="636" y="0"/>
                  </a:lnTo>
                  <a:lnTo>
                    <a:pt x="0" y="0"/>
                  </a:lnTo>
                  <a:lnTo>
                    <a:pt x="0" y="590"/>
                  </a:lnTo>
                  <a:lnTo>
                    <a:pt x="151" y="959"/>
                  </a:lnTo>
                  <a:lnTo>
                    <a:pt x="636" y="959"/>
                  </a:lnTo>
                  <a:lnTo>
                    <a:pt x="636" y="728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436" y="344"/>
              <a:ext cx="311" cy="46"/>
            </a:xfrm>
            <a:custGeom>
              <a:avLst/>
              <a:gdLst>
                <a:gd name="T0" fmla="*/ 186 w 3116"/>
                <a:gd name="T1" fmla="*/ 1 h 457"/>
                <a:gd name="T2" fmla="*/ 124 w 3116"/>
                <a:gd name="T3" fmla="*/ 8 h 457"/>
                <a:gd name="T4" fmla="*/ 78 w 3116"/>
                <a:gd name="T5" fmla="*/ 22 h 457"/>
                <a:gd name="T6" fmla="*/ 47 w 3116"/>
                <a:gd name="T7" fmla="*/ 46 h 457"/>
                <a:gd name="T8" fmla="*/ 31 w 3116"/>
                <a:gd name="T9" fmla="*/ 82 h 457"/>
                <a:gd name="T10" fmla="*/ 28 w 3116"/>
                <a:gd name="T11" fmla="*/ 197 h 457"/>
                <a:gd name="T12" fmla="*/ 194 w 3116"/>
                <a:gd name="T13" fmla="*/ 161 h 457"/>
                <a:gd name="T14" fmla="*/ 201 w 3116"/>
                <a:gd name="T15" fmla="*/ 140 h 457"/>
                <a:gd name="T16" fmla="*/ 221 w 3116"/>
                <a:gd name="T17" fmla="*/ 130 h 457"/>
                <a:gd name="T18" fmla="*/ 240 w 3116"/>
                <a:gd name="T19" fmla="*/ 128 h 457"/>
                <a:gd name="T20" fmla="*/ 269 w 3116"/>
                <a:gd name="T21" fmla="*/ 132 h 457"/>
                <a:gd name="T22" fmla="*/ 286 w 3116"/>
                <a:gd name="T23" fmla="*/ 146 h 457"/>
                <a:gd name="T24" fmla="*/ 289 w 3116"/>
                <a:gd name="T25" fmla="*/ 304 h 457"/>
                <a:gd name="T26" fmla="*/ 260 w 3116"/>
                <a:gd name="T27" fmla="*/ 285 h 457"/>
                <a:gd name="T28" fmla="*/ 214 w 3116"/>
                <a:gd name="T29" fmla="*/ 268 h 457"/>
                <a:gd name="T30" fmla="*/ 164 w 3116"/>
                <a:gd name="T31" fmla="*/ 261 h 457"/>
                <a:gd name="T32" fmla="*/ 127 w 3116"/>
                <a:gd name="T33" fmla="*/ 263 h 457"/>
                <a:gd name="T34" fmla="*/ 80 w 3116"/>
                <a:gd name="T35" fmla="*/ 276 h 457"/>
                <a:gd name="T36" fmla="*/ 44 w 3116"/>
                <a:gd name="T37" fmla="*/ 301 h 457"/>
                <a:gd name="T38" fmla="*/ 18 w 3116"/>
                <a:gd name="T39" fmla="*/ 342 h 457"/>
                <a:gd name="T40" fmla="*/ 3 w 3116"/>
                <a:gd name="T41" fmla="*/ 404 h 457"/>
                <a:gd name="T42" fmla="*/ 196 w 3116"/>
                <a:gd name="T43" fmla="*/ 457 h 457"/>
                <a:gd name="T44" fmla="*/ 197 w 3116"/>
                <a:gd name="T45" fmla="*/ 421 h 457"/>
                <a:gd name="T46" fmla="*/ 208 w 3116"/>
                <a:gd name="T47" fmla="*/ 392 h 457"/>
                <a:gd name="T48" fmla="*/ 231 w 3116"/>
                <a:gd name="T49" fmla="*/ 382 h 457"/>
                <a:gd name="T50" fmla="*/ 254 w 3116"/>
                <a:gd name="T51" fmla="*/ 382 h 457"/>
                <a:gd name="T52" fmla="*/ 279 w 3116"/>
                <a:gd name="T53" fmla="*/ 392 h 457"/>
                <a:gd name="T54" fmla="*/ 288 w 3116"/>
                <a:gd name="T55" fmla="*/ 417 h 457"/>
                <a:gd name="T56" fmla="*/ 477 w 3116"/>
                <a:gd name="T57" fmla="*/ 457 h 457"/>
                <a:gd name="T58" fmla="*/ 476 w 3116"/>
                <a:gd name="T59" fmla="*/ 156 h 457"/>
                <a:gd name="T60" fmla="*/ 466 w 3116"/>
                <a:gd name="T61" fmla="*/ 98 h 457"/>
                <a:gd name="T62" fmla="*/ 456 w 3116"/>
                <a:gd name="T63" fmla="*/ 71 h 457"/>
                <a:gd name="T64" fmla="*/ 440 w 3116"/>
                <a:gd name="T65" fmla="*/ 49 h 457"/>
                <a:gd name="T66" fmla="*/ 420 w 3116"/>
                <a:gd name="T67" fmla="*/ 33 h 457"/>
                <a:gd name="T68" fmla="*/ 387 w 3116"/>
                <a:gd name="T69" fmla="*/ 17 h 457"/>
                <a:gd name="T70" fmla="*/ 321 w 3116"/>
                <a:gd name="T71" fmla="*/ 4 h 457"/>
                <a:gd name="T72" fmla="*/ 236 w 3116"/>
                <a:gd name="T73" fmla="*/ 0 h 457"/>
                <a:gd name="T74" fmla="*/ 2868 w 3116"/>
                <a:gd name="T75" fmla="*/ 0 h 457"/>
                <a:gd name="T76" fmla="*/ 2788 w 3116"/>
                <a:gd name="T77" fmla="*/ 4 h 457"/>
                <a:gd name="T78" fmla="*/ 2723 w 3116"/>
                <a:gd name="T79" fmla="*/ 18 h 457"/>
                <a:gd name="T80" fmla="*/ 2681 w 3116"/>
                <a:gd name="T81" fmla="*/ 40 h 457"/>
                <a:gd name="T82" fmla="*/ 2661 w 3116"/>
                <a:gd name="T83" fmla="*/ 58 h 457"/>
                <a:gd name="T84" fmla="*/ 2644 w 3116"/>
                <a:gd name="T85" fmla="*/ 80 h 457"/>
                <a:gd name="T86" fmla="*/ 2632 w 3116"/>
                <a:gd name="T87" fmla="*/ 110 h 457"/>
                <a:gd name="T88" fmla="*/ 2619 w 3116"/>
                <a:gd name="T89" fmla="*/ 182 h 457"/>
                <a:gd name="T90" fmla="*/ 2815 w 3116"/>
                <a:gd name="T91" fmla="*/ 167 h 457"/>
                <a:gd name="T92" fmla="*/ 2820 w 3116"/>
                <a:gd name="T93" fmla="*/ 143 h 457"/>
                <a:gd name="T94" fmla="*/ 2841 w 3116"/>
                <a:gd name="T95" fmla="*/ 130 h 457"/>
                <a:gd name="T96" fmla="*/ 2868 w 3116"/>
                <a:gd name="T97" fmla="*/ 128 h 457"/>
                <a:gd name="T98" fmla="*/ 2903 w 3116"/>
                <a:gd name="T99" fmla="*/ 133 h 457"/>
                <a:gd name="T100" fmla="*/ 2918 w 3116"/>
                <a:gd name="T101" fmla="*/ 149 h 457"/>
                <a:gd name="T102" fmla="*/ 2920 w 3116"/>
                <a:gd name="T103" fmla="*/ 182 h 457"/>
                <a:gd name="T104" fmla="*/ 3116 w 3116"/>
                <a:gd name="T105" fmla="*/ 180 h 457"/>
                <a:gd name="T106" fmla="*/ 3111 w 3116"/>
                <a:gd name="T107" fmla="*/ 126 h 457"/>
                <a:gd name="T108" fmla="*/ 3092 w 3116"/>
                <a:gd name="T109" fmla="*/ 78 h 457"/>
                <a:gd name="T110" fmla="*/ 3069 w 3116"/>
                <a:gd name="T111" fmla="*/ 52 h 457"/>
                <a:gd name="T112" fmla="*/ 3046 w 3116"/>
                <a:gd name="T113" fmla="*/ 36 h 457"/>
                <a:gd name="T114" fmla="*/ 2994 w 3116"/>
                <a:gd name="T115" fmla="*/ 15 h 457"/>
                <a:gd name="T116" fmla="*/ 2904 w 3116"/>
                <a:gd name="T117" fmla="*/ 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6" h="457">
                  <a:moveTo>
                    <a:pt x="236" y="0"/>
                  </a:moveTo>
                  <a:lnTo>
                    <a:pt x="236" y="0"/>
                  </a:lnTo>
                  <a:lnTo>
                    <a:pt x="186" y="1"/>
                  </a:lnTo>
                  <a:lnTo>
                    <a:pt x="163" y="3"/>
                  </a:lnTo>
                  <a:lnTo>
                    <a:pt x="143" y="6"/>
                  </a:lnTo>
                  <a:lnTo>
                    <a:pt x="124" y="8"/>
                  </a:lnTo>
                  <a:lnTo>
                    <a:pt x="106" y="12"/>
                  </a:lnTo>
                  <a:lnTo>
                    <a:pt x="92" y="17"/>
                  </a:lnTo>
                  <a:lnTo>
                    <a:pt x="78" y="22"/>
                  </a:lnTo>
                  <a:lnTo>
                    <a:pt x="66" y="29"/>
                  </a:lnTo>
                  <a:lnTo>
                    <a:pt x="55" y="37"/>
                  </a:lnTo>
                  <a:lnTo>
                    <a:pt x="47" y="46"/>
                  </a:lnTo>
                  <a:lnTo>
                    <a:pt x="40" y="58"/>
                  </a:lnTo>
                  <a:lnTo>
                    <a:pt x="35" y="69"/>
                  </a:lnTo>
                  <a:lnTo>
                    <a:pt x="31" y="82"/>
                  </a:lnTo>
                  <a:lnTo>
                    <a:pt x="28" y="98"/>
                  </a:lnTo>
                  <a:lnTo>
                    <a:pt x="28" y="116"/>
                  </a:lnTo>
                  <a:lnTo>
                    <a:pt x="28" y="197"/>
                  </a:lnTo>
                  <a:lnTo>
                    <a:pt x="194" y="197"/>
                  </a:lnTo>
                  <a:lnTo>
                    <a:pt x="194" y="161"/>
                  </a:lnTo>
                  <a:lnTo>
                    <a:pt x="194" y="161"/>
                  </a:lnTo>
                  <a:lnTo>
                    <a:pt x="195" y="153"/>
                  </a:lnTo>
                  <a:lnTo>
                    <a:pt x="197" y="146"/>
                  </a:lnTo>
                  <a:lnTo>
                    <a:pt x="201" y="140"/>
                  </a:lnTo>
                  <a:lnTo>
                    <a:pt x="206" y="136"/>
                  </a:lnTo>
                  <a:lnTo>
                    <a:pt x="213" y="132"/>
                  </a:lnTo>
                  <a:lnTo>
                    <a:pt x="221" y="130"/>
                  </a:lnTo>
                  <a:lnTo>
                    <a:pt x="229" y="128"/>
                  </a:lnTo>
                  <a:lnTo>
                    <a:pt x="240" y="128"/>
                  </a:lnTo>
                  <a:lnTo>
                    <a:pt x="240" y="128"/>
                  </a:lnTo>
                  <a:lnTo>
                    <a:pt x="251" y="128"/>
                  </a:lnTo>
                  <a:lnTo>
                    <a:pt x="261" y="130"/>
                  </a:lnTo>
                  <a:lnTo>
                    <a:pt x="269" y="132"/>
                  </a:lnTo>
                  <a:lnTo>
                    <a:pt x="276" y="136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88" y="152"/>
                  </a:lnTo>
                  <a:lnTo>
                    <a:pt x="289" y="159"/>
                  </a:lnTo>
                  <a:lnTo>
                    <a:pt x="289" y="304"/>
                  </a:lnTo>
                  <a:lnTo>
                    <a:pt x="289" y="304"/>
                  </a:lnTo>
                  <a:lnTo>
                    <a:pt x="274" y="294"/>
                  </a:lnTo>
                  <a:lnTo>
                    <a:pt x="260" y="285"/>
                  </a:lnTo>
                  <a:lnTo>
                    <a:pt x="245" y="278"/>
                  </a:lnTo>
                  <a:lnTo>
                    <a:pt x="229" y="272"/>
                  </a:lnTo>
                  <a:lnTo>
                    <a:pt x="214" y="268"/>
                  </a:lnTo>
                  <a:lnTo>
                    <a:pt x="197" y="264"/>
                  </a:lnTo>
                  <a:lnTo>
                    <a:pt x="180" y="262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45" y="262"/>
                  </a:lnTo>
                  <a:lnTo>
                    <a:pt x="127" y="263"/>
                  </a:lnTo>
                  <a:lnTo>
                    <a:pt x="111" y="267"/>
                  </a:lnTo>
                  <a:lnTo>
                    <a:pt x="95" y="271"/>
                  </a:lnTo>
                  <a:lnTo>
                    <a:pt x="80" y="276"/>
                  </a:lnTo>
                  <a:lnTo>
                    <a:pt x="67" y="282"/>
                  </a:lnTo>
                  <a:lnTo>
                    <a:pt x="54" y="290"/>
                  </a:lnTo>
                  <a:lnTo>
                    <a:pt x="44" y="301"/>
                  </a:lnTo>
                  <a:lnTo>
                    <a:pt x="33" y="312"/>
                  </a:lnTo>
                  <a:lnTo>
                    <a:pt x="25" y="327"/>
                  </a:lnTo>
                  <a:lnTo>
                    <a:pt x="18" y="342"/>
                  </a:lnTo>
                  <a:lnTo>
                    <a:pt x="12" y="360"/>
                  </a:lnTo>
                  <a:lnTo>
                    <a:pt x="6" y="381"/>
                  </a:lnTo>
                  <a:lnTo>
                    <a:pt x="3" y="404"/>
                  </a:lnTo>
                  <a:lnTo>
                    <a:pt x="1" y="429"/>
                  </a:lnTo>
                  <a:lnTo>
                    <a:pt x="0" y="457"/>
                  </a:lnTo>
                  <a:lnTo>
                    <a:pt x="196" y="457"/>
                  </a:lnTo>
                  <a:lnTo>
                    <a:pt x="196" y="436"/>
                  </a:lnTo>
                  <a:lnTo>
                    <a:pt x="196" y="436"/>
                  </a:lnTo>
                  <a:lnTo>
                    <a:pt x="197" y="421"/>
                  </a:lnTo>
                  <a:lnTo>
                    <a:pt x="199" y="409"/>
                  </a:lnTo>
                  <a:lnTo>
                    <a:pt x="203" y="400"/>
                  </a:lnTo>
                  <a:lnTo>
                    <a:pt x="208" y="392"/>
                  </a:lnTo>
                  <a:lnTo>
                    <a:pt x="215" y="387"/>
                  </a:lnTo>
                  <a:lnTo>
                    <a:pt x="222" y="384"/>
                  </a:lnTo>
                  <a:lnTo>
                    <a:pt x="231" y="382"/>
                  </a:lnTo>
                  <a:lnTo>
                    <a:pt x="242" y="381"/>
                  </a:lnTo>
                  <a:lnTo>
                    <a:pt x="242" y="381"/>
                  </a:lnTo>
                  <a:lnTo>
                    <a:pt x="254" y="382"/>
                  </a:lnTo>
                  <a:lnTo>
                    <a:pt x="265" y="384"/>
                  </a:lnTo>
                  <a:lnTo>
                    <a:pt x="273" y="387"/>
                  </a:lnTo>
                  <a:lnTo>
                    <a:pt x="279" y="392"/>
                  </a:lnTo>
                  <a:lnTo>
                    <a:pt x="284" y="399"/>
                  </a:lnTo>
                  <a:lnTo>
                    <a:pt x="287" y="407"/>
                  </a:lnTo>
                  <a:lnTo>
                    <a:pt x="288" y="417"/>
                  </a:lnTo>
                  <a:lnTo>
                    <a:pt x="289" y="429"/>
                  </a:lnTo>
                  <a:lnTo>
                    <a:pt x="289" y="457"/>
                  </a:lnTo>
                  <a:lnTo>
                    <a:pt x="477" y="457"/>
                  </a:lnTo>
                  <a:lnTo>
                    <a:pt x="477" y="184"/>
                  </a:lnTo>
                  <a:lnTo>
                    <a:pt x="477" y="184"/>
                  </a:lnTo>
                  <a:lnTo>
                    <a:pt x="476" y="156"/>
                  </a:lnTo>
                  <a:lnTo>
                    <a:pt x="473" y="130"/>
                  </a:lnTo>
                  <a:lnTo>
                    <a:pt x="469" y="108"/>
                  </a:lnTo>
                  <a:lnTo>
                    <a:pt x="466" y="98"/>
                  </a:lnTo>
                  <a:lnTo>
                    <a:pt x="463" y="89"/>
                  </a:lnTo>
                  <a:lnTo>
                    <a:pt x="460" y="79"/>
                  </a:lnTo>
                  <a:lnTo>
                    <a:pt x="456" y="71"/>
                  </a:lnTo>
                  <a:lnTo>
                    <a:pt x="450" y="64"/>
                  </a:lnTo>
                  <a:lnTo>
                    <a:pt x="445" y="56"/>
                  </a:lnTo>
                  <a:lnTo>
                    <a:pt x="440" y="49"/>
                  </a:lnTo>
                  <a:lnTo>
                    <a:pt x="434" y="43"/>
                  </a:lnTo>
                  <a:lnTo>
                    <a:pt x="426" y="38"/>
                  </a:lnTo>
                  <a:lnTo>
                    <a:pt x="420" y="33"/>
                  </a:lnTo>
                  <a:lnTo>
                    <a:pt x="412" y="28"/>
                  </a:lnTo>
                  <a:lnTo>
                    <a:pt x="404" y="24"/>
                  </a:lnTo>
                  <a:lnTo>
                    <a:pt x="387" y="17"/>
                  </a:lnTo>
                  <a:lnTo>
                    <a:pt x="367" y="11"/>
                  </a:lnTo>
                  <a:lnTo>
                    <a:pt x="345" y="7"/>
                  </a:lnTo>
                  <a:lnTo>
                    <a:pt x="321" y="4"/>
                  </a:lnTo>
                  <a:lnTo>
                    <a:pt x="295" y="2"/>
                  </a:lnTo>
                  <a:lnTo>
                    <a:pt x="267" y="1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868" y="0"/>
                  </a:moveTo>
                  <a:lnTo>
                    <a:pt x="2868" y="0"/>
                  </a:lnTo>
                  <a:lnTo>
                    <a:pt x="2840" y="1"/>
                  </a:lnTo>
                  <a:lnTo>
                    <a:pt x="2813" y="2"/>
                  </a:lnTo>
                  <a:lnTo>
                    <a:pt x="2788" y="4"/>
                  </a:lnTo>
                  <a:lnTo>
                    <a:pt x="2765" y="8"/>
                  </a:lnTo>
                  <a:lnTo>
                    <a:pt x="2743" y="12"/>
                  </a:lnTo>
                  <a:lnTo>
                    <a:pt x="2723" y="18"/>
                  </a:lnTo>
                  <a:lnTo>
                    <a:pt x="2705" y="25"/>
                  </a:lnTo>
                  <a:lnTo>
                    <a:pt x="2689" y="35"/>
                  </a:lnTo>
                  <a:lnTo>
                    <a:pt x="2681" y="40"/>
                  </a:lnTo>
                  <a:lnTo>
                    <a:pt x="2674" y="45"/>
                  </a:lnTo>
                  <a:lnTo>
                    <a:pt x="2667" y="51"/>
                  </a:lnTo>
                  <a:lnTo>
                    <a:pt x="2661" y="58"/>
                  </a:lnTo>
                  <a:lnTo>
                    <a:pt x="2654" y="65"/>
                  </a:lnTo>
                  <a:lnTo>
                    <a:pt x="2649" y="73"/>
                  </a:lnTo>
                  <a:lnTo>
                    <a:pt x="2644" y="80"/>
                  </a:lnTo>
                  <a:lnTo>
                    <a:pt x="2640" y="90"/>
                  </a:lnTo>
                  <a:lnTo>
                    <a:pt x="2636" y="99"/>
                  </a:lnTo>
                  <a:lnTo>
                    <a:pt x="2632" y="110"/>
                  </a:lnTo>
                  <a:lnTo>
                    <a:pt x="2626" y="131"/>
                  </a:lnTo>
                  <a:lnTo>
                    <a:pt x="2622" y="155"/>
                  </a:lnTo>
                  <a:lnTo>
                    <a:pt x="2619" y="182"/>
                  </a:lnTo>
                  <a:lnTo>
                    <a:pt x="2815" y="182"/>
                  </a:lnTo>
                  <a:lnTo>
                    <a:pt x="2815" y="167"/>
                  </a:lnTo>
                  <a:lnTo>
                    <a:pt x="2815" y="167"/>
                  </a:lnTo>
                  <a:lnTo>
                    <a:pt x="2816" y="157"/>
                  </a:lnTo>
                  <a:lnTo>
                    <a:pt x="2817" y="149"/>
                  </a:lnTo>
                  <a:lnTo>
                    <a:pt x="2820" y="143"/>
                  </a:lnTo>
                  <a:lnTo>
                    <a:pt x="2825" y="138"/>
                  </a:lnTo>
                  <a:lnTo>
                    <a:pt x="2832" y="133"/>
                  </a:lnTo>
                  <a:lnTo>
                    <a:pt x="2841" y="130"/>
                  </a:lnTo>
                  <a:lnTo>
                    <a:pt x="2852" y="128"/>
                  </a:lnTo>
                  <a:lnTo>
                    <a:pt x="2868" y="128"/>
                  </a:lnTo>
                  <a:lnTo>
                    <a:pt x="2868" y="128"/>
                  </a:lnTo>
                  <a:lnTo>
                    <a:pt x="2883" y="128"/>
                  </a:lnTo>
                  <a:lnTo>
                    <a:pt x="2894" y="130"/>
                  </a:lnTo>
                  <a:lnTo>
                    <a:pt x="2903" y="133"/>
                  </a:lnTo>
                  <a:lnTo>
                    <a:pt x="2910" y="138"/>
                  </a:lnTo>
                  <a:lnTo>
                    <a:pt x="2915" y="143"/>
                  </a:lnTo>
                  <a:lnTo>
                    <a:pt x="2918" y="149"/>
                  </a:lnTo>
                  <a:lnTo>
                    <a:pt x="2919" y="157"/>
                  </a:lnTo>
                  <a:lnTo>
                    <a:pt x="2920" y="167"/>
                  </a:lnTo>
                  <a:lnTo>
                    <a:pt x="2920" y="182"/>
                  </a:lnTo>
                  <a:lnTo>
                    <a:pt x="3116" y="182"/>
                  </a:lnTo>
                  <a:lnTo>
                    <a:pt x="3116" y="180"/>
                  </a:lnTo>
                  <a:lnTo>
                    <a:pt x="3116" y="180"/>
                  </a:lnTo>
                  <a:lnTo>
                    <a:pt x="3116" y="161"/>
                  </a:lnTo>
                  <a:lnTo>
                    <a:pt x="3114" y="143"/>
                  </a:lnTo>
                  <a:lnTo>
                    <a:pt x="3111" y="126"/>
                  </a:lnTo>
                  <a:lnTo>
                    <a:pt x="3107" y="110"/>
                  </a:lnTo>
                  <a:lnTo>
                    <a:pt x="3100" y="94"/>
                  </a:lnTo>
                  <a:lnTo>
                    <a:pt x="3092" y="78"/>
                  </a:lnTo>
                  <a:lnTo>
                    <a:pt x="3082" y="65"/>
                  </a:lnTo>
                  <a:lnTo>
                    <a:pt x="3076" y="59"/>
                  </a:lnTo>
                  <a:lnTo>
                    <a:pt x="3069" y="52"/>
                  </a:lnTo>
                  <a:lnTo>
                    <a:pt x="3062" y="46"/>
                  </a:lnTo>
                  <a:lnTo>
                    <a:pt x="3055" y="41"/>
                  </a:lnTo>
                  <a:lnTo>
                    <a:pt x="3046" y="36"/>
                  </a:lnTo>
                  <a:lnTo>
                    <a:pt x="3037" y="30"/>
                  </a:lnTo>
                  <a:lnTo>
                    <a:pt x="3017" y="22"/>
                  </a:lnTo>
                  <a:lnTo>
                    <a:pt x="2994" y="15"/>
                  </a:lnTo>
                  <a:lnTo>
                    <a:pt x="2967" y="9"/>
                  </a:lnTo>
                  <a:lnTo>
                    <a:pt x="2938" y="4"/>
                  </a:lnTo>
                  <a:lnTo>
                    <a:pt x="2904" y="1"/>
                  </a:lnTo>
                  <a:lnTo>
                    <a:pt x="2868" y="0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436" y="362"/>
              <a:ext cx="311" cy="49"/>
            </a:xfrm>
            <a:custGeom>
              <a:avLst/>
              <a:gdLst>
                <a:gd name="T0" fmla="*/ 288 w 3116"/>
                <a:gd name="T1" fmla="*/ 313 h 493"/>
                <a:gd name="T2" fmla="*/ 280 w 3116"/>
                <a:gd name="T3" fmla="*/ 337 h 493"/>
                <a:gd name="T4" fmla="*/ 255 w 3116"/>
                <a:gd name="T5" fmla="*/ 349 h 493"/>
                <a:gd name="T6" fmla="*/ 230 w 3116"/>
                <a:gd name="T7" fmla="*/ 351 h 493"/>
                <a:gd name="T8" fmla="*/ 210 w 3116"/>
                <a:gd name="T9" fmla="*/ 342 h 493"/>
                <a:gd name="T10" fmla="*/ 199 w 3116"/>
                <a:gd name="T11" fmla="*/ 322 h 493"/>
                <a:gd name="T12" fmla="*/ 196 w 3116"/>
                <a:gd name="T13" fmla="*/ 275 h 493"/>
                <a:gd name="T14" fmla="*/ 0 w 3116"/>
                <a:gd name="T15" fmla="*/ 283 h 493"/>
                <a:gd name="T16" fmla="*/ 1 w 3116"/>
                <a:gd name="T17" fmla="*/ 331 h 493"/>
                <a:gd name="T18" fmla="*/ 11 w 3116"/>
                <a:gd name="T19" fmla="*/ 391 h 493"/>
                <a:gd name="T20" fmla="*/ 29 w 3116"/>
                <a:gd name="T21" fmla="*/ 439 h 493"/>
                <a:gd name="T22" fmla="*/ 63 w 3116"/>
                <a:gd name="T23" fmla="*/ 471 h 493"/>
                <a:gd name="T24" fmla="*/ 113 w 3116"/>
                <a:gd name="T25" fmla="*/ 490 h 493"/>
                <a:gd name="T26" fmla="*/ 156 w 3116"/>
                <a:gd name="T27" fmla="*/ 493 h 493"/>
                <a:gd name="T28" fmla="*/ 221 w 3116"/>
                <a:gd name="T29" fmla="*/ 488 h 493"/>
                <a:gd name="T30" fmla="*/ 244 w 3116"/>
                <a:gd name="T31" fmla="*/ 477 h 493"/>
                <a:gd name="T32" fmla="*/ 265 w 3116"/>
                <a:gd name="T33" fmla="*/ 462 h 493"/>
                <a:gd name="T34" fmla="*/ 296 w 3116"/>
                <a:gd name="T35" fmla="*/ 429 h 493"/>
                <a:gd name="T36" fmla="*/ 477 w 3116"/>
                <a:gd name="T37" fmla="*/ 275 h 493"/>
                <a:gd name="T38" fmla="*/ 3116 w 3116"/>
                <a:gd name="T39" fmla="*/ 204 h 493"/>
                <a:gd name="T40" fmla="*/ 3116 w 3116"/>
                <a:gd name="T41" fmla="*/ 0 h 493"/>
                <a:gd name="T42" fmla="*/ 2815 w 3116"/>
                <a:gd name="T43" fmla="*/ 84 h 493"/>
                <a:gd name="T44" fmla="*/ 2620 w 3116"/>
                <a:gd name="T45" fmla="*/ 0 h 493"/>
                <a:gd name="T46" fmla="*/ 2619 w 3116"/>
                <a:gd name="T47" fmla="*/ 287 h 493"/>
                <a:gd name="T48" fmla="*/ 2625 w 3116"/>
                <a:gd name="T49" fmla="*/ 359 h 493"/>
                <a:gd name="T50" fmla="*/ 2635 w 3116"/>
                <a:gd name="T51" fmla="*/ 393 h 493"/>
                <a:gd name="T52" fmla="*/ 2649 w 3116"/>
                <a:gd name="T53" fmla="*/ 421 h 493"/>
                <a:gd name="T54" fmla="*/ 2668 w 3116"/>
                <a:gd name="T55" fmla="*/ 443 h 493"/>
                <a:gd name="T56" fmla="*/ 2691 w 3116"/>
                <a:gd name="T57" fmla="*/ 461 h 493"/>
                <a:gd name="T58" fmla="*/ 2738 w 3116"/>
                <a:gd name="T59" fmla="*/ 481 h 493"/>
                <a:gd name="T60" fmla="*/ 2811 w 3116"/>
                <a:gd name="T61" fmla="*/ 492 h 493"/>
                <a:gd name="T62" fmla="*/ 2868 w 3116"/>
                <a:gd name="T63" fmla="*/ 493 h 493"/>
                <a:gd name="T64" fmla="*/ 2962 w 3116"/>
                <a:gd name="T65" fmla="*/ 489 h 493"/>
                <a:gd name="T66" fmla="*/ 3031 w 3116"/>
                <a:gd name="T67" fmla="*/ 474 h 493"/>
                <a:gd name="T68" fmla="*/ 3064 w 3116"/>
                <a:gd name="T69" fmla="*/ 458 h 493"/>
                <a:gd name="T70" fmla="*/ 3083 w 3116"/>
                <a:gd name="T71" fmla="*/ 441 h 493"/>
                <a:gd name="T72" fmla="*/ 3097 w 3116"/>
                <a:gd name="T73" fmla="*/ 420 h 493"/>
                <a:gd name="T74" fmla="*/ 3114 w 3116"/>
                <a:gd name="T75" fmla="*/ 365 h 493"/>
                <a:gd name="T76" fmla="*/ 3116 w 3116"/>
                <a:gd name="T77" fmla="*/ 282 h 493"/>
                <a:gd name="T78" fmla="*/ 2925 w 3116"/>
                <a:gd name="T79" fmla="*/ 313 h 493"/>
                <a:gd name="T80" fmla="*/ 2918 w 3116"/>
                <a:gd name="T81" fmla="*/ 344 h 493"/>
                <a:gd name="T82" fmla="*/ 2904 w 3116"/>
                <a:gd name="T83" fmla="*/ 354 h 493"/>
                <a:gd name="T84" fmla="*/ 2871 w 3116"/>
                <a:gd name="T85" fmla="*/ 359 h 493"/>
                <a:gd name="T86" fmla="*/ 2842 w 3116"/>
                <a:gd name="T87" fmla="*/ 357 h 493"/>
                <a:gd name="T88" fmla="*/ 2825 w 3116"/>
                <a:gd name="T89" fmla="*/ 349 h 493"/>
                <a:gd name="T90" fmla="*/ 2817 w 3116"/>
                <a:gd name="T91" fmla="*/ 335 h 493"/>
                <a:gd name="T92" fmla="*/ 2815 w 3116"/>
                <a:gd name="T93" fmla="*/ 204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6" h="493">
                  <a:moveTo>
                    <a:pt x="289" y="304"/>
                  </a:moveTo>
                  <a:lnTo>
                    <a:pt x="289" y="304"/>
                  </a:lnTo>
                  <a:lnTo>
                    <a:pt x="288" y="313"/>
                  </a:lnTo>
                  <a:lnTo>
                    <a:pt x="287" y="321"/>
                  </a:lnTo>
                  <a:lnTo>
                    <a:pt x="285" y="330"/>
                  </a:lnTo>
                  <a:lnTo>
                    <a:pt x="280" y="337"/>
                  </a:lnTo>
                  <a:lnTo>
                    <a:pt x="274" y="342"/>
                  </a:lnTo>
                  <a:lnTo>
                    <a:pt x="266" y="347"/>
                  </a:lnTo>
                  <a:lnTo>
                    <a:pt x="255" y="349"/>
                  </a:lnTo>
                  <a:lnTo>
                    <a:pt x="242" y="351"/>
                  </a:lnTo>
                  <a:lnTo>
                    <a:pt x="242" y="351"/>
                  </a:lnTo>
                  <a:lnTo>
                    <a:pt x="230" y="351"/>
                  </a:lnTo>
                  <a:lnTo>
                    <a:pt x="221" y="348"/>
                  </a:lnTo>
                  <a:lnTo>
                    <a:pt x="213" y="344"/>
                  </a:lnTo>
                  <a:lnTo>
                    <a:pt x="210" y="342"/>
                  </a:lnTo>
                  <a:lnTo>
                    <a:pt x="206" y="339"/>
                  </a:lnTo>
                  <a:lnTo>
                    <a:pt x="202" y="332"/>
                  </a:lnTo>
                  <a:lnTo>
                    <a:pt x="199" y="322"/>
                  </a:lnTo>
                  <a:lnTo>
                    <a:pt x="197" y="310"/>
                  </a:lnTo>
                  <a:lnTo>
                    <a:pt x="196" y="296"/>
                  </a:lnTo>
                  <a:lnTo>
                    <a:pt x="196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0" y="308"/>
                  </a:lnTo>
                  <a:lnTo>
                    <a:pt x="1" y="331"/>
                  </a:lnTo>
                  <a:lnTo>
                    <a:pt x="3" y="353"/>
                  </a:lnTo>
                  <a:lnTo>
                    <a:pt x="6" y="372"/>
                  </a:lnTo>
                  <a:lnTo>
                    <a:pt x="11" y="391"/>
                  </a:lnTo>
                  <a:lnTo>
                    <a:pt x="16" y="409"/>
                  </a:lnTo>
                  <a:lnTo>
                    <a:pt x="22" y="424"/>
                  </a:lnTo>
                  <a:lnTo>
                    <a:pt x="29" y="439"/>
                  </a:lnTo>
                  <a:lnTo>
                    <a:pt x="39" y="451"/>
                  </a:lnTo>
                  <a:lnTo>
                    <a:pt x="50" y="462"/>
                  </a:lnTo>
                  <a:lnTo>
                    <a:pt x="63" y="471"/>
                  </a:lnTo>
                  <a:lnTo>
                    <a:pt x="77" y="479"/>
                  </a:lnTo>
                  <a:lnTo>
                    <a:pt x="94" y="486"/>
                  </a:lnTo>
                  <a:lnTo>
                    <a:pt x="113" y="490"/>
                  </a:lnTo>
                  <a:lnTo>
                    <a:pt x="134" y="493"/>
                  </a:lnTo>
                  <a:lnTo>
                    <a:pt x="156" y="493"/>
                  </a:lnTo>
                  <a:lnTo>
                    <a:pt x="156" y="493"/>
                  </a:lnTo>
                  <a:lnTo>
                    <a:pt x="181" y="493"/>
                  </a:lnTo>
                  <a:lnTo>
                    <a:pt x="202" y="491"/>
                  </a:lnTo>
                  <a:lnTo>
                    <a:pt x="221" y="488"/>
                  </a:lnTo>
                  <a:lnTo>
                    <a:pt x="228" y="485"/>
                  </a:lnTo>
                  <a:lnTo>
                    <a:pt x="237" y="482"/>
                  </a:lnTo>
                  <a:lnTo>
                    <a:pt x="244" y="477"/>
                  </a:lnTo>
                  <a:lnTo>
                    <a:pt x="251" y="473"/>
                  </a:lnTo>
                  <a:lnTo>
                    <a:pt x="258" y="468"/>
                  </a:lnTo>
                  <a:lnTo>
                    <a:pt x="265" y="462"/>
                  </a:lnTo>
                  <a:lnTo>
                    <a:pt x="278" y="447"/>
                  </a:lnTo>
                  <a:lnTo>
                    <a:pt x="293" y="429"/>
                  </a:lnTo>
                  <a:lnTo>
                    <a:pt x="296" y="429"/>
                  </a:lnTo>
                  <a:lnTo>
                    <a:pt x="296" y="484"/>
                  </a:lnTo>
                  <a:lnTo>
                    <a:pt x="477" y="484"/>
                  </a:lnTo>
                  <a:lnTo>
                    <a:pt x="477" y="275"/>
                  </a:lnTo>
                  <a:lnTo>
                    <a:pt x="289" y="275"/>
                  </a:lnTo>
                  <a:lnTo>
                    <a:pt x="289" y="304"/>
                  </a:lnTo>
                  <a:close/>
                  <a:moveTo>
                    <a:pt x="3116" y="204"/>
                  </a:moveTo>
                  <a:lnTo>
                    <a:pt x="3116" y="3"/>
                  </a:lnTo>
                  <a:lnTo>
                    <a:pt x="3116" y="3"/>
                  </a:lnTo>
                  <a:lnTo>
                    <a:pt x="3116" y="0"/>
                  </a:lnTo>
                  <a:lnTo>
                    <a:pt x="2920" y="0"/>
                  </a:lnTo>
                  <a:lnTo>
                    <a:pt x="2920" y="84"/>
                  </a:lnTo>
                  <a:lnTo>
                    <a:pt x="2815" y="84"/>
                  </a:lnTo>
                  <a:lnTo>
                    <a:pt x="2815" y="0"/>
                  </a:lnTo>
                  <a:lnTo>
                    <a:pt x="2620" y="0"/>
                  </a:lnTo>
                  <a:lnTo>
                    <a:pt x="2620" y="0"/>
                  </a:lnTo>
                  <a:lnTo>
                    <a:pt x="2619" y="30"/>
                  </a:lnTo>
                  <a:lnTo>
                    <a:pt x="2619" y="287"/>
                  </a:lnTo>
                  <a:lnTo>
                    <a:pt x="2619" y="287"/>
                  </a:lnTo>
                  <a:lnTo>
                    <a:pt x="2620" y="318"/>
                  </a:lnTo>
                  <a:lnTo>
                    <a:pt x="2623" y="346"/>
                  </a:lnTo>
                  <a:lnTo>
                    <a:pt x="2625" y="359"/>
                  </a:lnTo>
                  <a:lnTo>
                    <a:pt x="2627" y="371"/>
                  </a:lnTo>
                  <a:lnTo>
                    <a:pt x="2631" y="383"/>
                  </a:lnTo>
                  <a:lnTo>
                    <a:pt x="2635" y="393"/>
                  </a:lnTo>
                  <a:lnTo>
                    <a:pt x="2639" y="403"/>
                  </a:lnTo>
                  <a:lnTo>
                    <a:pt x="2644" y="412"/>
                  </a:lnTo>
                  <a:lnTo>
                    <a:pt x="2649" y="421"/>
                  </a:lnTo>
                  <a:lnTo>
                    <a:pt x="2654" y="430"/>
                  </a:lnTo>
                  <a:lnTo>
                    <a:pt x="2661" y="437"/>
                  </a:lnTo>
                  <a:lnTo>
                    <a:pt x="2668" y="443"/>
                  </a:lnTo>
                  <a:lnTo>
                    <a:pt x="2675" y="450"/>
                  </a:lnTo>
                  <a:lnTo>
                    <a:pt x="2683" y="456"/>
                  </a:lnTo>
                  <a:lnTo>
                    <a:pt x="2691" y="461"/>
                  </a:lnTo>
                  <a:lnTo>
                    <a:pt x="2699" y="466"/>
                  </a:lnTo>
                  <a:lnTo>
                    <a:pt x="2718" y="474"/>
                  </a:lnTo>
                  <a:lnTo>
                    <a:pt x="2738" y="481"/>
                  </a:lnTo>
                  <a:lnTo>
                    <a:pt x="2761" y="486"/>
                  </a:lnTo>
                  <a:lnTo>
                    <a:pt x="2785" y="489"/>
                  </a:lnTo>
                  <a:lnTo>
                    <a:pt x="2811" y="492"/>
                  </a:lnTo>
                  <a:lnTo>
                    <a:pt x="2838" y="493"/>
                  </a:lnTo>
                  <a:lnTo>
                    <a:pt x="2868" y="493"/>
                  </a:lnTo>
                  <a:lnTo>
                    <a:pt x="2868" y="493"/>
                  </a:lnTo>
                  <a:lnTo>
                    <a:pt x="2901" y="493"/>
                  </a:lnTo>
                  <a:lnTo>
                    <a:pt x="2934" y="492"/>
                  </a:lnTo>
                  <a:lnTo>
                    <a:pt x="2962" y="489"/>
                  </a:lnTo>
                  <a:lnTo>
                    <a:pt x="2987" y="486"/>
                  </a:lnTo>
                  <a:lnTo>
                    <a:pt x="3010" y="481"/>
                  </a:lnTo>
                  <a:lnTo>
                    <a:pt x="3031" y="474"/>
                  </a:lnTo>
                  <a:lnTo>
                    <a:pt x="3048" y="466"/>
                  </a:lnTo>
                  <a:lnTo>
                    <a:pt x="3057" y="462"/>
                  </a:lnTo>
                  <a:lnTo>
                    <a:pt x="3064" y="458"/>
                  </a:lnTo>
                  <a:lnTo>
                    <a:pt x="3070" y="452"/>
                  </a:lnTo>
                  <a:lnTo>
                    <a:pt x="3076" y="446"/>
                  </a:lnTo>
                  <a:lnTo>
                    <a:pt x="3083" y="441"/>
                  </a:lnTo>
                  <a:lnTo>
                    <a:pt x="3088" y="434"/>
                  </a:lnTo>
                  <a:lnTo>
                    <a:pt x="3093" y="427"/>
                  </a:lnTo>
                  <a:lnTo>
                    <a:pt x="3097" y="420"/>
                  </a:lnTo>
                  <a:lnTo>
                    <a:pt x="3105" y="404"/>
                  </a:lnTo>
                  <a:lnTo>
                    <a:pt x="3110" y="386"/>
                  </a:lnTo>
                  <a:lnTo>
                    <a:pt x="3114" y="365"/>
                  </a:lnTo>
                  <a:lnTo>
                    <a:pt x="3116" y="343"/>
                  </a:lnTo>
                  <a:lnTo>
                    <a:pt x="3116" y="319"/>
                  </a:lnTo>
                  <a:lnTo>
                    <a:pt x="3116" y="282"/>
                  </a:lnTo>
                  <a:lnTo>
                    <a:pt x="2925" y="282"/>
                  </a:lnTo>
                  <a:lnTo>
                    <a:pt x="2925" y="313"/>
                  </a:lnTo>
                  <a:lnTo>
                    <a:pt x="2925" y="313"/>
                  </a:lnTo>
                  <a:lnTo>
                    <a:pt x="2924" y="326"/>
                  </a:lnTo>
                  <a:lnTo>
                    <a:pt x="2922" y="336"/>
                  </a:lnTo>
                  <a:lnTo>
                    <a:pt x="2918" y="344"/>
                  </a:lnTo>
                  <a:lnTo>
                    <a:pt x="2915" y="347"/>
                  </a:lnTo>
                  <a:lnTo>
                    <a:pt x="2912" y="349"/>
                  </a:lnTo>
                  <a:lnTo>
                    <a:pt x="2904" y="354"/>
                  </a:lnTo>
                  <a:lnTo>
                    <a:pt x="2895" y="357"/>
                  </a:lnTo>
                  <a:lnTo>
                    <a:pt x="2885" y="358"/>
                  </a:lnTo>
                  <a:lnTo>
                    <a:pt x="2871" y="359"/>
                  </a:lnTo>
                  <a:lnTo>
                    <a:pt x="2871" y="359"/>
                  </a:lnTo>
                  <a:lnTo>
                    <a:pt x="2855" y="358"/>
                  </a:lnTo>
                  <a:lnTo>
                    <a:pt x="2842" y="357"/>
                  </a:lnTo>
                  <a:lnTo>
                    <a:pt x="2833" y="354"/>
                  </a:lnTo>
                  <a:lnTo>
                    <a:pt x="2828" y="352"/>
                  </a:lnTo>
                  <a:lnTo>
                    <a:pt x="2825" y="349"/>
                  </a:lnTo>
                  <a:lnTo>
                    <a:pt x="2822" y="346"/>
                  </a:lnTo>
                  <a:lnTo>
                    <a:pt x="2820" y="343"/>
                  </a:lnTo>
                  <a:lnTo>
                    <a:pt x="2817" y="335"/>
                  </a:lnTo>
                  <a:lnTo>
                    <a:pt x="2816" y="326"/>
                  </a:lnTo>
                  <a:lnTo>
                    <a:pt x="2815" y="314"/>
                  </a:lnTo>
                  <a:lnTo>
                    <a:pt x="2815" y="204"/>
                  </a:lnTo>
                  <a:lnTo>
                    <a:pt x="3116" y="20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52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57411" y="2686050"/>
            <a:ext cx="3866422" cy="3536950"/>
          </a:xfrm>
          <a:prstGeom prst="rect">
            <a:avLst/>
          </a:prstGeom>
        </p:spPr>
        <p:txBody>
          <a:bodyPr vert="horz" lIns="0" tIns="0" rIns="0" bIns="0" numCol="1" spcCol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0">
                <a:solidFill>
                  <a:schemeClr val="tx1"/>
                </a:solidFill>
                <a:latin typeface="Exo 2 Light"/>
                <a:cs typeface="Exo 2 Light"/>
              </a:defRPr>
            </a:lvl1pPr>
          </a:lstStyle>
          <a:p>
            <a:pPr lvl="0"/>
            <a:r>
              <a:rPr lang="de-CH" dirty="0"/>
              <a:t>Grundtext einfügen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769579" y="2686050"/>
            <a:ext cx="3866422" cy="3536950"/>
          </a:xfrm>
          <a:prstGeom prst="rect">
            <a:avLst/>
          </a:prstGeom>
        </p:spPr>
        <p:txBody>
          <a:bodyPr vert="horz" lIns="0" tIns="0" rIns="0" bIns="0" numCol="1" spcCol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0">
                <a:solidFill>
                  <a:schemeClr val="tx1"/>
                </a:solidFill>
                <a:latin typeface="Exo 2 Light"/>
                <a:cs typeface="Exo 2 Light"/>
              </a:defRPr>
            </a:lvl1pPr>
          </a:lstStyle>
          <a:p>
            <a:pPr lvl="0"/>
            <a:r>
              <a:rPr lang="de-CH" dirty="0"/>
              <a:t>Grundtext einfügen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57410" y="6318508"/>
            <a:ext cx="105549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</a:pPr>
            <a:fld id="{3C9601A8-A15D-F642-B5A6-06C16D1BB2BB}" type="slidenum">
              <a:rPr lang="de-DE" sz="1000" smtClean="0"/>
              <a:pPr>
                <a:lnSpc>
                  <a:spcPts val="1200"/>
                </a:lnSpc>
              </a:pPr>
              <a:t>‹Nr.›</a:t>
            </a:fld>
            <a:endParaRPr lang="de-DE" sz="1000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57409" y="2044700"/>
            <a:ext cx="3866423" cy="554569"/>
          </a:xfrm>
          <a:prstGeom prst="rect">
            <a:avLst/>
          </a:prstGeom>
        </p:spPr>
        <p:txBody>
          <a:bodyPr vert="horz" lIns="0" tIns="0" rIns="0" bIns="0" numCol="1" spcCol="0" anchor="b" anchorCtr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1">
                <a:solidFill>
                  <a:schemeClr val="tx1"/>
                </a:solidFill>
                <a:latin typeface="Exo 2"/>
                <a:cs typeface="Exo 2"/>
              </a:defRPr>
            </a:lvl1pPr>
          </a:lstStyle>
          <a:p>
            <a:pPr lvl="0"/>
            <a:r>
              <a:rPr lang="de-CH" dirty="0"/>
              <a:t>Untertitel einfügen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769578" y="2044700"/>
            <a:ext cx="3866423" cy="554569"/>
          </a:xfrm>
          <a:prstGeom prst="rect">
            <a:avLst/>
          </a:prstGeom>
        </p:spPr>
        <p:txBody>
          <a:bodyPr vert="horz" lIns="0" tIns="0" rIns="0" bIns="0" numCol="1" spcCol="0" anchor="b" anchorCtr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1">
                <a:solidFill>
                  <a:schemeClr val="tx1"/>
                </a:solidFill>
                <a:latin typeface="Exo 2"/>
                <a:cs typeface="Exo 2"/>
              </a:defRPr>
            </a:lvl1pPr>
          </a:lstStyle>
          <a:p>
            <a:pPr lvl="0"/>
            <a:r>
              <a:rPr lang="de-CH" dirty="0"/>
              <a:t>Untertitel einfügen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75025" y="927100"/>
            <a:ext cx="5260976" cy="1117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defRPr sz="3000"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einfügen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57213" y="325438"/>
            <a:ext cx="719137" cy="327025"/>
            <a:chOff x="351" y="205"/>
            <a:chExt cx="453" cy="206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51" y="205"/>
              <a:ext cx="45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351" y="344"/>
              <a:ext cx="76" cy="66"/>
            </a:xfrm>
            <a:custGeom>
              <a:avLst/>
              <a:gdLst>
                <a:gd name="T0" fmla="*/ 189 w 756"/>
                <a:gd name="T1" fmla="*/ 11 h 661"/>
                <a:gd name="T2" fmla="*/ 192 w 756"/>
                <a:gd name="T3" fmla="*/ 82 h 661"/>
                <a:gd name="T4" fmla="*/ 197 w 756"/>
                <a:gd name="T5" fmla="*/ 72 h 661"/>
                <a:gd name="T6" fmla="*/ 208 w 756"/>
                <a:gd name="T7" fmla="*/ 53 h 661"/>
                <a:gd name="T8" fmla="*/ 222 w 756"/>
                <a:gd name="T9" fmla="*/ 38 h 661"/>
                <a:gd name="T10" fmla="*/ 238 w 756"/>
                <a:gd name="T11" fmla="*/ 25 h 661"/>
                <a:gd name="T12" fmla="*/ 254 w 756"/>
                <a:gd name="T13" fmla="*/ 15 h 661"/>
                <a:gd name="T14" fmla="*/ 274 w 756"/>
                <a:gd name="T15" fmla="*/ 8 h 661"/>
                <a:gd name="T16" fmla="*/ 296 w 756"/>
                <a:gd name="T17" fmla="*/ 3 h 661"/>
                <a:gd name="T18" fmla="*/ 331 w 756"/>
                <a:gd name="T19" fmla="*/ 0 h 661"/>
                <a:gd name="T20" fmla="*/ 352 w 756"/>
                <a:gd name="T21" fmla="*/ 1 h 661"/>
                <a:gd name="T22" fmla="*/ 383 w 756"/>
                <a:gd name="T23" fmla="*/ 6 h 661"/>
                <a:gd name="T24" fmla="*/ 402 w 756"/>
                <a:gd name="T25" fmla="*/ 12 h 661"/>
                <a:gd name="T26" fmla="*/ 421 w 756"/>
                <a:gd name="T27" fmla="*/ 21 h 661"/>
                <a:gd name="T28" fmla="*/ 439 w 756"/>
                <a:gd name="T29" fmla="*/ 34 h 661"/>
                <a:gd name="T30" fmla="*/ 454 w 756"/>
                <a:gd name="T31" fmla="*/ 50 h 661"/>
                <a:gd name="T32" fmla="*/ 469 w 756"/>
                <a:gd name="T33" fmla="*/ 70 h 661"/>
                <a:gd name="T34" fmla="*/ 474 w 756"/>
                <a:gd name="T35" fmla="*/ 82 h 661"/>
                <a:gd name="T36" fmla="*/ 486 w 756"/>
                <a:gd name="T37" fmla="*/ 63 h 661"/>
                <a:gd name="T38" fmla="*/ 498 w 756"/>
                <a:gd name="T39" fmla="*/ 45 h 661"/>
                <a:gd name="T40" fmla="*/ 513 w 756"/>
                <a:gd name="T41" fmla="*/ 32 h 661"/>
                <a:gd name="T42" fmla="*/ 529 w 756"/>
                <a:gd name="T43" fmla="*/ 20 h 661"/>
                <a:gd name="T44" fmla="*/ 547 w 756"/>
                <a:gd name="T45" fmla="*/ 12 h 661"/>
                <a:gd name="T46" fmla="*/ 567 w 756"/>
                <a:gd name="T47" fmla="*/ 6 h 661"/>
                <a:gd name="T48" fmla="*/ 590 w 756"/>
                <a:gd name="T49" fmla="*/ 2 h 661"/>
                <a:gd name="T50" fmla="*/ 614 w 756"/>
                <a:gd name="T51" fmla="*/ 0 h 661"/>
                <a:gd name="T52" fmla="*/ 642 w 756"/>
                <a:gd name="T53" fmla="*/ 2 h 661"/>
                <a:gd name="T54" fmla="*/ 668 w 756"/>
                <a:gd name="T55" fmla="*/ 9 h 661"/>
                <a:gd name="T56" fmla="*/ 692 w 756"/>
                <a:gd name="T57" fmla="*/ 18 h 661"/>
                <a:gd name="T58" fmla="*/ 713 w 756"/>
                <a:gd name="T59" fmla="*/ 34 h 661"/>
                <a:gd name="T60" fmla="*/ 731 w 756"/>
                <a:gd name="T61" fmla="*/ 53 h 661"/>
                <a:gd name="T62" fmla="*/ 744 w 756"/>
                <a:gd name="T63" fmla="*/ 79 h 661"/>
                <a:gd name="T64" fmla="*/ 752 w 756"/>
                <a:gd name="T65" fmla="*/ 112 h 661"/>
                <a:gd name="T66" fmla="*/ 756 w 756"/>
                <a:gd name="T67" fmla="*/ 150 h 661"/>
                <a:gd name="T68" fmla="*/ 567 w 756"/>
                <a:gd name="T69" fmla="*/ 661 h 661"/>
                <a:gd name="T70" fmla="*/ 567 w 756"/>
                <a:gd name="T71" fmla="*/ 196 h 661"/>
                <a:gd name="T72" fmla="*/ 564 w 756"/>
                <a:gd name="T73" fmla="*/ 177 h 661"/>
                <a:gd name="T74" fmla="*/ 555 w 756"/>
                <a:gd name="T75" fmla="*/ 163 h 661"/>
                <a:gd name="T76" fmla="*/ 541 w 756"/>
                <a:gd name="T77" fmla="*/ 154 h 661"/>
                <a:gd name="T78" fmla="*/ 518 w 756"/>
                <a:gd name="T79" fmla="*/ 151 h 661"/>
                <a:gd name="T80" fmla="*/ 506 w 756"/>
                <a:gd name="T81" fmla="*/ 152 h 661"/>
                <a:gd name="T82" fmla="*/ 489 w 756"/>
                <a:gd name="T83" fmla="*/ 157 h 661"/>
                <a:gd name="T84" fmla="*/ 478 w 756"/>
                <a:gd name="T85" fmla="*/ 169 h 661"/>
                <a:gd name="T86" fmla="*/ 473 w 756"/>
                <a:gd name="T87" fmla="*/ 185 h 661"/>
                <a:gd name="T88" fmla="*/ 472 w 756"/>
                <a:gd name="T89" fmla="*/ 661 h 661"/>
                <a:gd name="T90" fmla="*/ 283 w 756"/>
                <a:gd name="T91" fmla="*/ 196 h 661"/>
                <a:gd name="T92" fmla="*/ 282 w 756"/>
                <a:gd name="T93" fmla="*/ 185 h 661"/>
                <a:gd name="T94" fmla="*/ 277 w 756"/>
                <a:gd name="T95" fmla="*/ 169 h 661"/>
                <a:gd name="T96" fmla="*/ 266 w 756"/>
                <a:gd name="T97" fmla="*/ 157 h 661"/>
                <a:gd name="T98" fmla="*/ 247 w 756"/>
                <a:gd name="T99" fmla="*/ 152 h 661"/>
                <a:gd name="T100" fmla="*/ 234 w 756"/>
                <a:gd name="T101" fmla="*/ 151 h 661"/>
                <a:gd name="T102" fmla="*/ 214 w 756"/>
                <a:gd name="T103" fmla="*/ 154 h 661"/>
                <a:gd name="T104" fmla="*/ 199 w 756"/>
                <a:gd name="T105" fmla="*/ 163 h 661"/>
                <a:gd name="T106" fmla="*/ 192 w 756"/>
                <a:gd name="T107" fmla="*/ 177 h 661"/>
                <a:gd name="T108" fmla="*/ 189 w 756"/>
                <a:gd name="T109" fmla="*/ 196 h 661"/>
                <a:gd name="T110" fmla="*/ 0 w 756"/>
                <a:gd name="T1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6" h="661">
                  <a:moveTo>
                    <a:pt x="0" y="11"/>
                  </a:moveTo>
                  <a:lnTo>
                    <a:pt x="189" y="11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97" y="72"/>
                  </a:lnTo>
                  <a:lnTo>
                    <a:pt x="202" y="63"/>
                  </a:lnTo>
                  <a:lnTo>
                    <a:pt x="208" y="53"/>
                  </a:lnTo>
                  <a:lnTo>
                    <a:pt x="215" y="45"/>
                  </a:lnTo>
                  <a:lnTo>
                    <a:pt x="222" y="38"/>
                  </a:lnTo>
                  <a:lnTo>
                    <a:pt x="229" y="32"/>
                  </a:lnTo>
                  <a:lnTo>
                    <a:pt x="238" y="25"/>
                  </a:lnTo>
                  <a:lnTo>
                    <a:pt x="246" y="20"/>
                  </a:lnTo>
                  <a:lnTo>
                    <a:pt x="254" y="15"/>
                  </a:lnTo>
                  <a:lnTo>
                    <a:pt x="264" y="12"/>
                  </a:lnTo>
                  <a:lnTo>
                    <a:pt x="274" y="8"/>
                  </a:lnTo>
                  <a:lnTo>
                    <a:pt x="284" y="6"/>
                  </a:lnTo>
                  <a:lnTo>
                    <a:pt x="296" y="3"/>
                  </a:lnTo>
                  <a:lnTo>
                    <a:pt x="307" y="2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52" y="1"/>
                  </a:lnTo>
                  <a:lnTo>
                    <a:pt x="373" y="3"/>
                  </a:lnTo>
                  <a:lnTo>
                    <a:pt x="383" y="6"/>
                  </a:lnTo>
                  <a:lnTo>
                    <a:pt x="393" y="9"/>
                  </a:lnTo>
                  <a:lnTo>
                    <a:pt x="402" y="12"/>
                  </a:lnTo>
                  <a:lnTo>
                    <a:pt x="413" y="16"/>
                  </a:lnTo>
                  <a:lnTo>
                    <a:pt x="421" y="21"/>
                  </a:lnTo>
                  <a:lnTo>
                    <a:pt x="430" y="27"/>
                  </a:lnTo>
                  <a:lnTo>
                    <a:pt x="439" y="34"/>
                  </a:lnTo>
                  <a:lnTo>
                    <a:pt x="447" y="42"/>
                  </a:lnTo>
                  <a:lnTo>
                    <a:pt x="454" y="50"/>
                  </a:lnTo>
                  <a:lnTo>
                    <a:pt x="462" y="60"/>
                  </a:lnTo>
                  <a:lnTo>
                    <a:pt x="469" y="70"/>
                  </a:lnTo>
                  <a:lnTo>
                    <a:pt x="474" y="82"/>
                  </a:lnTo>
                  <a:lnTo>
                    <a:pt x="474" y="82"/>
                  </a:lnTo>
                  <a:lnTo>
                    <a:pt x="480" y="72"/>
                  </a:lnTo>
                  <a:lnTo>
                    <a:pt x="486" y="63"/>
                  </a:lnTo>
                  <a:lnTo>
                    <a:pt x="492" y="53"/>
                  </a:lnTo>
                  <a:lnTo>
                    <a:pt x="498" y="45"/>
                  </a:lnTo>
                  <a:lnTo>
                    <a:pt x="505" y="38"/>
                  </a:lnTo>
                  <a:lnTo>
                    <a:pt x="513" y="32"/>
                  </a:lnTo>
                  <a:lnTo>
                    <a:pt x="520" y="25"/>
                  </a:lnTo>
                  <a:lnTo>
                    <a:pt x="529" y="20"/>
                  </a:lnTo>
                  <a:lnTo>
                    <a:pt x="538" y="15"/>
                  </a:lnTo>
                  <a:lnTo>
                    <a:pt x="547" y="12"/>
                  </a:lnTo>
                  <a:lnTo>
                    <a:pt x="556" y="8"/>
                  </a:lnTo>
                  <a:lnTo>
                    <a:pt x="567" y="6"/>
                  </a:lnTo>
                  <a:lnTo>
                    <a:pt x="578" y="3"/>
                  </a:lnTo>
                  <a:lnTo>
                    <a:pt x="590" y="2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28" y="1"/>
                  </a:lnTo>
                  <a:lnTo>
                    <a:pt x="642" y="2"/>
                  </a:lnTo>
                  <a:lnTo>
                    <a:pt x="655" y="4"/>
                  </a:lnTo>
                  <a:lnTo>
                    <a:pt x="668" y="9"/>
                  </a:lnTo>
                  <a:lnTo>
                    <a:pt x="680" y="13"/>
                  </a:lnTo>
                  <a:lnTo>
                    <a:pt x="692" y="18"/>
                  </a:lnTo>
                  <a:lnTo>
                    <a:pt x="703" y="25"/>
                  </a:lnTo>
                  <a:lnTo>
                    <a:pt x="713" y="34"/>
                  </a:lnTo>
                  <a:lnTo>
                    <a:pt x="722" y="43"/>
                  </a:lnTo>
                  <a:lnTo>
                    <a:pt x="731" y="53"/>
                  </a:lnTo>
                  <a:lnTo>
                    <a:pt x="738" y="66"/>
                  </a:lnTo>
                  <a:lnTo>
                    <a:pt x="744" y="79"/>
                  </a:lnTo>
                  <a:lnTo>
                    <a:pt x="749" y="94"/>
                  </a:lnTo>
                  <a:lnTo>
                    <a:pt x="752" y="112"/>
                  </a:lnTo>
                  <a:lnTo>
                    <a:pt x="754" y="129"/>
                  </a:lnTo>
                  <a:lnTo>
                    <a:pt x="756" y="150"/>
                  </a:lnTo>
                  <a:lnTo>
                    <a:pt x="756" y="661"/>
                  </a:lnTo>
                  <a:lnTo>
                    <a:pt x="567" y="661"/>
                  </a:lnTo>
                  <a:lnTo>
                    <a:pt x="567" y="196"/>
                  </a:lnTo>
                  <a:lnTo>
                    <a:pt x="567" y="196"/>
                  </a:lnTo>
                  <a:lnTo>
                    <a:pt x="566" y="185"/>
                  </a:lnTo>
                  <a:lnTo>
                    <a:pt x="564" y="177"/>
                  </a:lnTo>
                  <a:lnTo>
                    <a:pt x="561" y="169"/>
                  </a:lnTo>
                  <a:lnTo>
                    <a:pt x="555" y="163"/>
                  </a:lnTo>
                  <a:lnTo>
                    <a:pt x="549" y="157"/>
                  </a:lnTo>
                  <a:lnTo>
                    <a:pt x="541" y="154"/>
                  </a:lnTo>
                  <a:lnTo>
                    <a:pt x="530" y="152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06" y="152"/>
                  </a:lnTo>
                  <a:lnTo>
                    <a:pt x="497" y="154"/>
                  </a:lnTo>
                  <a:lnTo>
                    <a:pt x="489" y="157"/>
                  </a:lnTo>
                  <a:lnTo>
                    <a:pt x="482" y="163"/>
                  </a:lnTo>
                  <a:lnTo>
                    <a:pt x="478" y="169"/>
                  </a:lnTo>
                  <a:lnTo>
                    <a:pt x="474" y="177"/>
                  </a:lnTo>
                  <a:lnTo>
                    <a:pt x="473" y="185"/>
                  </a:lnTo>
                  <a:lnTo>
                    <a:pt x="472" y="196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6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4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5" y="169"/>
                  </a:lnTo>
                  <a:lnTo>
                    <a:pt x="192" y="177"/>
                  </a:lnTo>
                  <a:lnTo>
                    <a:pt x="190" y="185"/>
                  </a:lnTo>
                  <a:lnTo>
                    <a:pt x="189" y="196"/>
                  </a:lnTo>
                  <a:lnTo>
                    <a:pt x="189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491" y="344"/>
              <a:ext cx="48" cy="67"/>
            </a:xfrm>
            <a:custGeom>
              <a:avLst/>
              <a:gdLst>
                <a:gd name="T0" fmla="*/ 1 w 472"/>
                <a:gd name="T1" fmla="*/ 176 h 670"/>
                <a:gd name="T2" fmla="*/ 9 w 472"/>
                <a:gd name="T3" fmla="*/ 123 h 670"/>
                <a:gd name="T4" fmla="*/ 21 w 472"/>
                <a:gd name="T5" fmla="*/ 91 h 670"/>
                <a:gd name="T6" fmla="*/ 36 w 472"/>
                <a:gd name="T7" fmla="*/ 65 h 670"/>
                <a:gd name="T8" fmla="*/ 57 w 472"/>
                <a:gd name="T9" fmla="*/ 44 h 670"/>
                <a:gd name="T10" fmla="*/ 82 w 472"/>
                <a:gd name="T11" fmla="*/ 28 h 670"/>
                <a:gd name="T12" fmla="*/ 146 w 472"/>
                <a:gd name="T13" fmla="*/ 9 h 670"/>
                <a:gd name="T14" fmla="*/ 227 w 472"/>
                <a:gd name="T15" fmla="*/ 1 h 670"/>
                <a:gd name="T16" fmla="*/ 293 w 472"/>
                <a:gd name="T17" fmla="*/ 1 h 670"/>
                <a:gd name="T18" fmla="*/ 345 w 472"/>
                <a:gd name="T19" fmla="*/ 9 h 670"/>
                <a:gd name="T20" fmla="*/ 395 w 472"/>
                <a:gd name="T21" fmla="*/ 24 h 670"/>
                <a:gd name="T22" fmla="*/ 434 w 472"/>
                <a:gd name="T23" fmla="*/ 50 h 670"/>
                <a:gd name="T24" fmla="*/ 453 w 472"/>
                <a:gd name="T25" fmla="*/ 75 h 670"/>
                <a:gd name="T26" fmla="*/ 461 w 472"/>
                <a:gd name="T27" fmla="*/ 98 h 670"/>
                <a:gd name="T28" fmla="*/ 464 w 472"/>
                <a:gd name="T29" fmla="*/ 125 h 670"/>
                <a:gd name="T30" fmla="*/ 299 w 472"/>
                <a:gd name="T31" fmla="*/ 203 h 670"/>
                <a:gd name="T32" fmla="*/ 296 w 472"/>
                <a:gd name="T33" fmla="*/ 176 h 670"/>
                <a:gd name="T34" fmla="*/ 286 w 472"/>
                <a:gd name="T35" fmla="*/ 157 h 670"/>
                <a:gd name="T36" fmla="*/ 276 w 472"/>
                <a:gd name="T37" fmla="*/ 148 h 670"/>
                <a:gd name="T38" fmla="*/ 248 w 472"/>
                <a:gd name="T39" fmla="*/ 144 h 670"/>
                <a:gd name="T40" fmla="*/ 224 w 472"/>
                <a:gd name="T41" fmla="*/ 147 h 670"/>
                <a:gd name="T42" fmla="*/ 211 w 472"/>
                <a:gd name="T43" fmla="*/ 153 h 670"/>
                <a:gd name="T44" fmla="*/ 203 w 472"/>
                <a:gd name="T45" fmla="*/ 166 h 670"/>
                <a:gd name="T46" fmla="*/ 197 w 472"/>
                <a:gd name="T47" fmla="*/ 203 h 670"/>
                <a:gd name="T48" fmla="*/ 197 w 472"/>
                <a:gd name="T49" fmla="*/ 483 h 670"/>
                <a:gd name="T50" fmla="*/ 205 w 472"/>
                <a:gd name="T51" fmla="*/ 510 h 670"/>
                <a:gd name="T52" fmla="*/ 215 w 472"/>
                <a:gd name="T53" fmla="*/ 520 h 670"/>
                <a:gd name="T54" fmla="*/ 248 w 472"/>
                <a:gd name="T55" fmla="*/ 528 h 670"/>
                <a:gd name="T56" fmla="*/ 271 w 472"/>
                <a:gd name="T57" fmla="*/ 524 h 670"/>
                <a:gd name="T58" fmla="*/ 283 w 472"/>
                <a:gd name="T59" fmla="*/ 517 h 670"/>
                <a:gd name="T60" fmla="*/ 293 w 472"/>
                <a:gd name="T61" fmla="*/ 506 h 670"/>
                <a:gd name="T62" fmla="*/ 299 w 472"/>
                <a:gd name="T63" fmla="*/ 468 h 670"/>
                <a:gd name="T64" fmla="*/ 472 w 472"/>
                <a:gd name="T65" fmla="*/ 464 h 670"/>
                <a:gd name="T66" fmla="*/ 471 w 472"/>
                <a:gd name="T67" fmla="*/ 514 h 670"/>
                <a:gd name="T68" fmla="*/ 461 w 472"/>
                <a:gd name="T69" fmla="*/ 575 h 670"/>
                <a:gd name="T70" fmla="*/ 447 w 472"/>
                <a:gd name="T71" fmla="*/ 608 h 670"/>
                <a:gd name="T72" fmla="*/ 431 w 472"/>
                <a:gd name="T73" fmla="*/ 627 h 670"/>
                <a:gd name="T74" fmla="*/ 409 w 472"/>
                <a:gd name="T75" fmla="*/ 643 h 670"/>
                <a:gd name="T76" fmla="*/ 381 w 472"/>
                <a:gd name="T77" fmla="*/ 655 h 670"/>
                <a:gd name="T78" fmla="*/ 318 w 472"/>
                <a:gd name="T79" fmla="*/ 668 h 670"/>
                <a:gd name="T80" fmla="*/ 250 w 472"/>
                <a:gd name="T81" fmla="*/ 670 h 670"/>
                <a:gd name="T82" fmla="*/ 166 w 472"/>
                <a:gd name="T83" fmla="*/ 666 h 670"/>
                <a:gd name="T84" fmla="*/ 99 w 472"/>
                <a:gd name="T85" fmla="*/ 651 h 670"/>
                <a:gd name="T86" fmla="*/ 63 w 472"/>
                <a:gd name="T87" fmla="*/ 633 h 670"/>
                <a:gd name="T88" fmla="*/ 42 w 472"/>
                <a:gd name="T89" fmla="*/ 614 h 670"/>
                <a:gd name="T90" fmla="*/ 25 w 472"/>
                <a:gd name="T91" fmla="*/ 589 h 670"/>
                <a:gd name="T92" fmla="*/ 12 w 472"/>
                <a:gd name="T93" fmla="*/ 560 h 670"/>
                <a:gd name="T94" fmla="*/ 4 w 472"/>
                <a:gd name="T95" fmla="*/ 523 h 670"/>
                <a:gd name="T96" fmla="*/ 0 w 472"/>
                <a:gd name="T97" fmla="*/ 20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2" h="670">
                  <a:moveTo>
                    <a:pt x="0" y="207"/>
                  </a:moveTo>
                  <a:lnTo>
                    <a:pt x="0" y="207"/>
                  </a:lnTo>
                  <a:lnTo>
                    <a:pt x="1" y="176"/>
                  </a:lnTo>
                  <a:lnTo>
                    <a:pt x="4" y="148"/>
                  </a:lnTo>
                  <a:lnTo>
                    <a:pt x="6" y="136"/>
                  </a:lnTo>
                  <a:lnTo>
                    <a:pt x="9" y="123"/>
                  </a:lnTo>
                  <a:lnTo>
                    <a:pt x="12" y="112"/>
                  </a:lnTo>
                  <a:lnTo>
                    <a:pt x="16" y="101"/>
                  </a:lnTo>
                  <a:lnTo>
                    <a:pt x="21" y="91"/>
                  </a:lnTo>
                  <a:lnTo>
                    <a:pt x="25" y="81"/>
                  </a:lnTo>
                  <a:lnTo>
                    <a:pt x="31" y="73"/>
                  </a:lnTo>
                  <a:lnTo>
                    <a:pt x="36" y="65"/>
                  </a:lnTo>
                  <a:lnTo>
                    <a:pt x="42" y="58"/>
                  </a:lnTo>
                  <a:lnTo>
                    <a:pt x="50" y="50"/>
                  </a:lnTo>
                  <a:lnTo>
                    <a:pt x="57" y="44"/>
                  </a:lnTo>
                  <a:lnTo>
                    <a:pt x="64" y="39"/>
                  </a:lnTo>
                  <a:lnTo>
                    <a:pt x="73" y="34"/>
                  </a:lnTo>
                  <a:lnTo>
                    <a:pt x="82" y="28"/>
                  </a:lnTo>
                  <a:lnTo>
                    <a:pt x="101" y="20"/>
                  </a:lnTo>
                  <a:lnTo>
                    <a:pt x="122" y="14"/>
                  </a:lnTo>
                  <a:lnTo>
                    <a:pt x="146" y="9"/>
                  </a:lnTo>
                  <a:lnTo>
                    <a:pt x="171" y="4"/>
                  </a:lnTo>
                  <a:lnTo>
                    <a:pt x="198" y="2"/>
                  </a:lnTo>
                  <a:lnTo>
                    <a:pt x="22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93" y="1"/>
                  </a:lnTo>
                  <a:lnTo>
                    <a:pt x="310" y="3"/>
                  </a:lnTo>
                  <a:lnTo>
                    <a:pt x="328" y="6"/>
                  </a:lnTo>
                  <a:lnTo>
                    <a:pt x="345" y="9"/>
                  </a:lnTo>
                  <a:lnTo>
                    <a:pt x="362" y="13"/>
                  </a:lnTo>
                  <a:lnTo>
                    <a:pt x="379" y="18"/>
                  </a:lnTo>
                  <a:lnTo>
                    <a:pt x="395" y="24"/>
                  </a:lnTo>
                  <a:lnTo>
                    <a:pt x="409" y="32"/>
                  </a:lnTo>
                  <a:lnTo>
                    <a:pt x="423" y="40"/>
                  </a:lnTo>
                  <a:lnTo>
                    <a:pt x="434" y="50"/>
                  </a:lnTo>
                  <a:lnTo>
                    <a:pt x="445" y="62"/>
                  </a:lnTo>
                  <a:lnTo>
                    <a:pt x="449" y="68"/>
                  </a:lnTo>
                  <a:lnTo>
                    <a:pt x="453" y="75"/>
                  </a:lnTo>
                  <a:lnTo>
                    <a:pt x="456" y="82"/>
                  </a:lnTo>
                  <a:lnTo>
                    <a:pt x="459" y="90"/>
                  </a:lnTo>
                  <a:lnTo>
                    <a:pt x="461" y="98"/>
                  </a:lnTo>
                  <a:lnTo>
                    <a:pt x="463" y="106"/>
                  </a:lnTo>
                  <a:lnTo>
                    <a:pt x="463" y="116"/>
                  </a:lnTo>
                  <a:lnTo>
                    <a:pt x="464" y="125"/>
                  </a:lnTo>
                  <a:lnTo>
                    <a:pt x="464" y="236"/>
                  </a:lnTo>
                  <a:lnTo>
                    <a:pt x="299" y="236"/>
                  </a:lnTo>
                  <a:lnTo>
                    <a:pt x="299" y="203"/>
                  </a:lnTo>
                  <a:lnTo>
                    <a:pt x="299" y="203"/>
                  </a:lnTo>
                  <a:lnTo>
                    <a:pt x="298" y="189"/>
                  </a:lnTo>
                  <a:lnTo>
                    <a:pt x="296" y="176"/>
                  </a:lnTo>
                  <a:lnTo>
                    <a:pt x="293" y="166"/>
                  </a:lnTo>
                  <a:lnTo>
                    <a:pt x="289" y="160"/>
                  </a:lnTo>
                  <a:lnTo>
                    <a:pt x="286" y="157"/>
                  </a:lnTo>
                  <a:lnTo>
                    <a:pt x="283" y="153"/>
                  </a:lnTo>
                  <a:lnTo>
                    <a:pt x="280" y="151"/>
                  </a:lnTo>
                  <a:lnTo>
                    <a:pt x="276" y="148"/>
                  </a:lnTo>
                  <a:lnTo>
                    <a:pt x="271" y="147"/>
                  </a:lnTo>
                  <a:lnTo>
                    <a:pt x="260" y="144"/>
                  </a:lnTo>
                  <a:lnTo>
                    <a:pt x="248" y="144"/>
                  </a:lnTo>
                  <a:lnTo>
                    <a:pt x="248" y="144"/>
                  </a:lnTo>
                  <a:lnTo>
                    <a:pt x="234" y="144"/>
                  </a:lnTo>
                  <a:lnTo>
                    <a:pt x="224" y="147"/>
                  </a:lnTo>
                  <a:lnTo>
                    <a:pt x="220" y="148"/>
                  </a:lnTo>
                  <a:lnTo>
                    <a:pt x="215" y="151"/>
                  </a:lnTo>
                  <a:lnTo>
                    <a:pt x="211" y="153"/>
                  </a:lnTo>
                  <a:lnTo>
                    <a:pt x="208" y="157"/>
                  </a:lnTo>
                  <a:lnTo>
                    <a:pt x="205" y="160"/>
                  </a:lnTo>
                  <a:lnTo>
                    <a:pt x="203" y="166"/>
                  </a:lnTo>
                  <a:lnTo>
                    <a:pt x="199" y="176"/>
                  </a:lnTo>
                  <a:lnTo>
                    <a:pt x="197" y="189"/>
                  </a:lnTo>
                  <a:lnTo>
                    <a:pt x="197" y="203"/>
                  </a:lnTo>
                  <a:lnTo>
                    <a:pt x="197" y="468"/>
                  </a:lnTo>
                  <a:lnTo>
                    <a:pt x="197" y="468"/>
                  </a:lnTo>
                  <a:lnTo>
                    <a:pt x="197" y="483"/>
                  </a:lnTo>
                  <a:lnTo>
                    <a:pt x="199" y="495"/>
                  </a:lnTo>
                  <a:lnTo>
                    <a:pt x="203" y="506"/>
                  </a:lnTo>
                  <a:lnTo>
                    <a:pt x="205" y="510"/>
                  </a:lnTo>
                  <a:lnTo>
                    <a:pt x="208" y="514"/>
                  </a:lnTo>
                  <a:lnTo>
                    <a:pt x="211" y="517"/>
                  </a:lnTo>
                  <a:lnTo>
                    <a:pt x="215" y="520"/>
                  </a:lnTo>
                  <a:lnTo>
                    <a:pt x="224" y="524"/>
                  </a:lnTo>
                  <a:lnTo>
                    <a:pt x="234" y="526"/>
                  </a:lnTo>
                  <a:lnTo>
                    <a:pt x="248" y="528"/>
                  </a:lnTo>
                  <a:lnTo>
                    <a:pt x="248" y="528"/>
                  </a:lnTo>
                  <a:lnTo>
                    <a:pt x="260" y="526"/>
                  </a:lnTo>
                  <a:lnTo>
                    <a:pt x="271" y="524"/>
                  </a:lnTo>
                  <a:lnTo>
                    <a:pt x="276" y="522"/>
                  </a:lnTo>
                  <a:lnTo>
                    <a:pt x="280" y="520"/>
                  </a:lnTo>
                  <a:lnTo>
                    <a:pt x="283" y="517"/>
                  </a:lnTo>
                  <a:lnTo>
                    <a:pt x="286" y="514"/>
                  </a:lnTo>
                  <a:lnTo>
                    <a:pt x="289" y="510"/>
                  </a:lnTo>
                  <a:lnTo>
                    <a:pt x="293" y="506"/>
                  </a:lnTo>
                  <a:lnTo>
                    <a:pt x="296" y="495"/>
                  </a:lnTo>
                  <a:lnTo>
                    <a:pt x="298" y="483"/>
                  </a:lnTo>
                  <a:lnTo>
                    <a:pt x="299" y="468"/>
                  </a:lnTo>
                  <a:lnTo>
                    <a:pt x="299" y="407"/>
                  </a:lnTo>
                  <a:lnTo>
                    <a:pt x="472" y="407"/>
                  </a:lnTo>
                  <a:lnTo>
                    <a:pt x="472" y="464"/>
                  </a:lnTo>
                  <a:lnTo>
                    <a:pt x="472" y="464"/>
                  </a:lnTo>
                  <a:lnTo>
                    <a:pt x="472" y="490"/>
                  </a:lnTo>
                  <a:lnTo>
                    <a:pt x="471" y="514"/>
                  </a:lnTo>
                  <a:lnTo>
                    <a:pt x="469" y="536"/>
                  </a:lnTo>
                  <a:lnTo>
                    <a:pt x="466" y="557"/>
                  </a:lnTo>
                  <a:lnTo>
                    <a:pt x="461" y="575"/>
                  </a:lnTo>
                  <a:lnTo>
                    <a:pt x="455" y="592"/>
                  </a:lnTo>
                  <a:lnTo>
                    <a:pt x="451" y="600"/>
                  </a:lnTo>
                  <a:lnTo>
                    <a:pt x="447" y="608"/>
                  </a:lnTo>
                  <a:lnTo>
                    <a:pt x="443" y="614"/>
                  </a:lnTo>
                  <a:lnTo>
                    <a:pt x="437" y="621"/>
                  </a:lnTo>
                  <a:lnTo>
                    <a:pt x="431" y="627"/>
                  </a:lnTo>
                  <a:lnTo>
                    <a:pt x="425" y="633"/>
                  </a:lnTo>
                  <a:lnTo>
                    <a:pt x="418" y="638"/>
                  </a:lnTo>
                  <a:lnTo>
                    <a:pt x="409" y="643"/>
                  </a:lnTo>
                  <a:lnTo>
                    <a:pt x="401" y="647"/>
                  </a:lnTo>
                  <a:lnTo>
                    <a:pt x="392" y="651"/>
                  </a:lnTo>
                  <a:lnTo>
                    <a:pt x="381" y="655"/>
                  </a:lnTo>
                  <a:lnTo>
                    <a:pt x="371" y="659"/>
                  </a:lnTo>
                  <a:lnTo>
                    <a:pt x="346" y="664"/>
                  </a:lnTo>
                  <a:lnTo>
                    <a:pt x="318" y="668"/>
                  </a:lnTo>
                  <a:lnTo>
                    <a:pt x="286" y="670"/>
                  </a:lnTo>
                  <a:lnTo>
                    <a:pt x="250" y="670"/>
                  </a:lnTo>
                  <a:lnTo>
                    <a:pt x="250" y="670"/>
                  </a:lnTo>
                  <a:lnTo>
                    <a:pt x="221" y="670"/>
                  </a:lnTo>
                  <a:lnTo>
                    <a:pt x="192" y="669"/>
                  </a:lnTo>
                  <a:lnTo>
                    <a:pt x="166" y="666"/>
                  </a:lnTo>
                  <a:lnTo>
                    <a:pt x="142" y="663"/>
                  </a:lnTo>
                  <a:lnTo>
                    <a:pt x="120" y="658"/>
                  </a:lnTo>
                  <a:lnTo>
                    <a:pt x="99" y="651"/>
                  </a:lnTo>
                  <a:lnTo>
                    <a:pt x="80" y="643"/>
                  </a:lnTo>
                  <a:lnTo>
                    <a:pt x="72" y="638"/>
                  </a:lnTo>
                  <a:lnTo>
                    <a:pt x="63" y="633"/>
                  </a:lnTo>
                  <a:lnTo>
                    <a:pt x="56" y="627"/>
                  </a:lnTo>
                  <a:lnTo>
                    <a:pt x="49" y="620"/>
                  </a:lnTo>
                  <a:lnTo>
                    <a:pt x="42" y="614"/>
                  </a:lnTo>
                  <a:lnTo>
                    <a:pt x="36" y="607"/>
                  </a:lnTo>
                  <a:lnTo>
                    <a:pt x="30" y="598"/>
                  </a:lnTo>
                  <a:lnTo>
                    <a:pt x="25" y="589"/>
                  </a:lnTo>
                  <a:lnTo>
                    <a:pt x="21" y="580"/>
                  </a:lnTo>
                  <a:lnTo>
                    <a:pt x="16" y="570"/>
                  </a:lnTo>
                  <a:lnTo>
                    <a:pt x="12" y="560"/>
                  </a:lnTo>
                  <a:lnTo>
                    <a:pt x="9" y="548"/>
                  </a:lnTo>
                  <a:lnTo>
                    <a:pt x="6" y="536"/>
                  </a:lnTo>
                  <a:lnTo>
                    <a:pt x="4" y="523"/>
                  </a:lnTo>
                  <a:lnTo>
                    <a:pt x="1" y="495"/>
                  </a:lnTo>
                  <a:lnTo>
                    <a:pt x="0" y="46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549" y="318"/>
              <a:ext cx="48" cy="92"/>
            </a:xfrm>
            <a:custGeom>
              <a:avLst/>
              <a:gdLst>
                <a:gd name="T0" fmla="*/ 0 w 472"/>
                <a:gd name="T1" fmla="*/ 0 h 923"/>
                <a:gd name="T2" fmla="*/ 189 w 472"/>
                <a:gd name="T3" fmla="*/ 0 h 923"/>
                <a:gd name="T4" fmla="*/ 189 w 472"/>
                <a:gd name="T5" fmla="*/ 344 h 923"/>
                <a:gd name="T6" fmla="*/ 192 w 472"/>
                <a:gd name="T7" fmla="*/ 344 h 923"/>
                <a:gd name="T8" fmla="*/ 192 w 472"/>
                <a:gd name="T9" fmla="*/ 344 h 923"/>
                <a:gd name="T10" fmla="*/ 197 w 472"/>
                <a:gd name="T11" fmla="*/ 334 h 923"/>
                <a:gd name="T12" fmla="*/ 203 w 472"/>
                <a:gd name="T13" fmla="*/ 324 h 923"/>
                <a:gd name="T14" fmla="*/ 210 w 472"/>
                <a:gd name="T15" fmla="*/ 315 h 923"/>
                <a:gd name="T16" fmla="*/ 216 w 472"/>
                <a:gd name="T17" fmla="*/ 307 h 923"/>
                <a:gd name="T18" fmla="*/ 222 w 472"/>
                <a:gd name="T19" fmla="*/ 300 h 923"/>
                <a:gd name="T20" fmla="*/ 229 w 472"/>
                <a:gd name="T21" fmla="*/ 292 h 923"/>
                <a:gd name="T22" fmla="*/ 238 w 472"/>
                <a:gd name="T23" fmla="*/ 287 h 923"/>
                <a:gd name="T24" fmla="*/ 245 w 472"/>
                <a:gd name="T25" fmla="*/ 282 h 923"/>
                <a:gd name="T26" fmla="*/ 245 w 472"/>
                <a:gd name="T27" fmla="*/ 282 h 923"/>
                <a:gd name="T28" fmla="*/ 253 w 472"/>
                <a:gd name="T29" fmla="*/ 277 h 923"/>
                <a:gd name="T30" fmla="*/ 263 w 472"/>
                <a:gd name="T31" fmla="*/ 274 h 923"/>
                <a:gd name="T32" fmla="*/ 272 w 472"/>
                <a:gd name="T33" fmla="*/ 271 h 923"/>
                <a:gd name="T34" fmla="*/ 281 w 472"/>
                <a:gd name="T35" fmla="*/ 268 h 923"/>
                <a:gd name="T36" fmla="*/ 292 w 472"/>
                <a:gd name="T37" fmla="*/ 265 h 923"/>
                <a:gd name="T38" fmla="*/ 302 w 472"/>
                <a:gd name="T39" fmla="*/ 264 h 923"/>
                <a:gd name="T40" fmla="*/ 324 w 472"/>
                <a:gd name="T41" fmla="*/ 262 h 923"/>
                <a:gd name="T42" fmla="*/ 324 w 472"/>
                <a:gd name="T43" fmla="*/ 262 h 923"/>
                <a:gd name="T44" fmla="*/ 340 w 472"/>
                <a:gd name="T45" fmla="*/ 263 h 923"/>
                <a:gd name="T46" fmla="*/ 354 w 472"/>
                <a:gd name="T47" fmla="*/ 264 h 923"/>
                <a:gd name="T48" fmla="*/ 369 w 472"/>
                <a:gd name="T49" fmla="*/ 266 h 923"/>
                <a:gd name="T50" fmla="*/ 383 w 472"/>
                <a:gd name="T51" fmla="*/ 271 h 923"/>
                <a:gd name="T52" fmla="*/ 395 w 472"/>
                <a:gd name="T53" fmla="*/ 275 h 923"/>
                <a:gd name="T54" fmla="*/ 408 w 472"/>
                <a:gd name="T55" fmla="*/ 280 h 923"/>
                <a:gd name="T56" fmla="*/ 419 w 472"/>
                <a:gd name="T57" fmla="*/ 287 h 923"/>
                <a:gd name="T58" fmla="*/ 429 w 472"/>
                <a:gd name="T59" fmla="*/ 296 h 923"/>
                <a:gd name="T60" fmla="*/ 439 w 472"/>
                <a:gd name="T61" fmla="*/ 305 h 923"/>
                <a:gd name="T62" fmla="*/ 447 w 472"/>
                <a:gd name="T63" fmla="*/ 315 h 923"/>
                <a:gd name="T64" fmla="*/ 454 w 472"/>
                <a:gd name="T65" fmla="*/ 328 h 923"/>
                <a:gd name="T66" fmla="*/ 461 w 472"/>
                <a:gd name="T67" fmla="*/ 341 h 923"/>
                <a:gd name="T68" fmla="*/ 466 w 472"/>
                <a:gd name="T69" fmla="*/ 356 h 923"/>
                <a:gd name="T70" fmla="*/ 469 w 472"/>
                <a:gd name="T71" fmla="*/ 374 h 923"/>
                <a:gd name="T72" fmla="*/ 471 w 472"/>
                <a:gd name="T73" fmla="*/ 391 h 923"/>
                <a:gd name="T74" fmla="*/ 472 w 472"/>
                <a:gd name="T75" fmla="*/ 412 h 923"/>
                <a:gd name="T76" fmla="*/ 472 w 472"/>
                <a:gd name="T77" fmla="*/ 923 h 923"/>
                <a:gd name="T78" fmla="*/ 284 w 472"/>
                <a:gd name="T79" fmla="*/ 923 h 923"/>
                <a:gd name="T80" fmla="*/ 284 w 472"/>
                <a:gd name="T81" fmla="*/ 458 h 923"/>
                <a:gd name="T82" fmla="*/ 284 w 472"/>
                <a:gd name="T83" fmla="*/ 458 h 923"/>
                <a:gd name="T84" fmla="*/ 283 w 472"/>
                <a:gd name="T85" fmla="*/ 447 h 923"/>
                <a:gd name="T86" fmla="*/ 281 w 472"/>
                <a:gd name="T87" fmla="*/ 439 h 923"/>
                <a:gd name="T88" fmla="*/ 277 w 472"/>
                <a:gd name="T89" fmla="*/ 431 h 923"/>
                <a:gd name="T90" fmla="*/ 273 w 472"/>
                <a:gd name="T91" fmla="*/ 425 h 923"/>
                <a:gd name="T92" fmla="*/ 266 w 472"/>
                <a:gd name="T93" fmla="*/ 419 h 923"/>
                <a:gd name="T94" fmla="*/ 258 w 472"/>
                <a:gd name="T95" fmla="*/ 416 h 923"/>
                <a:gd name="T96" fmla="*/ 247 w 472"/>
                <a:gd name="T97" fmla="*/ 414 h 923"/>
                <a:gd name="T98" fmla="*/ 235 w 472"/>
                <a:gd name="T99" fmla="*/ 413 h 923"/>
                <a:gd name="T100" fmla="*/ 235 w 472"/>
                <a:gd name="T101" fmla="*/ 413 h 923"/>
                <a:gd name="T102" fmla="*/ 223 w 472"/>
                <a:gd name="T103" fmla="*/ 414 h 923"/>
                <a:gd name="T104" fmla="*/ 214 w 472"/>
                <a:gd name="T105" fmla="*/ 416 h 923"/>
                <a:gd name="T106" fmla="*/ 206 w 472"/>
                <a:gd name="T107" fmla="*/ 419 h 923"/>
                <a:gd name="T108" fmla="*/ 199 w 472"/>
                <a:gd name="T109" fmla="*/ 425 h 923"/>
                <a:gd name="T110" fmla="*/ 195 w 472"/>
                <a:gd name="T111" fmla="*/ 431 h 923"/>
                <a:gd name="T112" fmla="*/ 192 w 472"/>
                <a:gd name="T113" fmla="*/ 439 h 923"/>
                <a:gd name="T114" fmla="*/ 190 w 472"/>
                <a:gd name="T115" fmla="*/ 447 h 923"/>
                <a:gd name="T116" fmla="*/ 189 w 472"/>
                <a:gd name="T117" fmla="*/ 458 h 923"/>
                <a:gd name="T118" fmla="*/ 189 w 472"/>
                <a:gd name="T119" fmla="*/ 923 h 923"/>
                <a:gd name="T120" fmla="*/ 0 w 472"/>
                <a:gd name="T121" fmla="*/ 923 h 923"/>
                <a:gd name="T122" fmla="*/ 0 w 472"/>
                <a:gd name="T123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923">
                  <a:moveTo>
                    <a:pt x="0" y="0"/>
                  </a:moveTo>
                  <a:lnTo>
                    <a:pt x="189" y="0"/>
                  </a:lnTo>
                  <a:lnTo>
                    <a:pt x="189" y="344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197" y="334"/>
                  </a:lnTo>
                  <a:lnTo>
                    <a:pt x="203" y="324"/>
                  </a:lnTo>
                  <a:lnTo>
                    <a:pt x="210" y="315"/>
                  </a:lnTo>
                  <a:lnTo>
                    <a:pt x="216" y="307"/>
                  </a:lnTo>
                  <a:lnTo>
                    <a:pt x="222" y="300"/>
                  </a:lnTo>
                  <a:lnTo>
                    <a:pt x="229" y="292"/>
                  </a:lnTo>
                  <a:lnTo>
                    <a:pt x="238" y="287"/>
                  </a:lnTo>
                  <a:lnTo>
                    <a:pt x="245" y="282"/>
                  </a:lnTo>
                  <a:lnTo>
                    <a:pt x="245" y="282"/>
                  </a:lnTo>
                  <a:lnTo>
                    <a:pt x="253" y="277"/>
                  </a:lnTo>
                  <a:lnTo>
                    <a:pt x="263" y="274"/>
                  </a:lnTo>
                  <a:lnTo>
                    <a:pt x="272" y="271"/>
                  </a:lnTo>
                  <a:lnTo>
                    <a:pt x="281" y="268"/>
                  </a:lnTo>
                  <a:lnTo>
                    <a:pt x="292" y="265"/>
                  </a:lnTo>
                  <a:lnTo>
                    <a:pt x="302" y="264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40" y="263"/>
                  </a:lnTo>
                  <a:lnTo>
                    <a:pt x="354" y="264"/>
                  </a:lnTo>
                  <a:lnTo>
                    <a:pt x="369" y="266"/>
                  </a:lnTo>
                  <a:lnTo>
                    <a:pt x="383" y="271"/>
                  </a:lnTo>
                  <a:lnTo>
                    <a:pt x="395" y="275"/>
                  </a:lnTo>
                  <a:lnTo>
                    <a:pt x="408" y="280"/>
                  </a:lnTo>
                  <a:lnTo>
                    <a:pt x="419" y="287"/>
                  </a:lnTo>
                  <a:lnTo>
                    <a:pt x="429" y="296"/>
                  </a:lnTo>
                  <a:lnTo>
                    <a:pt x="439" y="305"/>
                  </a:lnTo>
                  <a:lnTo>
                    <a:pt x="447" y="315"/>
                  </a:lnTo>
                  <a:lnTo>
                    <a:pt x="454" y="328"/>
                  </a:lnTo>
                  <a:lnTo>
                    <a:pt x="461" y="341"/>
                  </a:lnTo>
                  <a:lnTo>
                    <a:pt x="466" y="356"/>
                  </a:lnTo>
                  <a:lnTo>
                    <a:pt x="469" y="374"/>
                  </a:lnTo>
                  <a:lnTo>
                    <a:pt x="471" y="391"/>
                  </a:lnTo>
                  <a:lnTo>
                    <a:pt x="472" y="412"/>
                  </a:lnTo>
                  <a:lnTo>
                    <a:pt x="472" y="923"/>
                  </a:lnTo>
                  <a:lnTo>
                    <a:pt x="284" y="923"/>
                  </a:lnTo>
                  <a:lnTo>
                    <a:pt x="284" y="458"/>
                  </a:lnTo>
                  <a:lnTo>
                    <a:pt x="284" y="458"/>
                  </a:lnTo>
                  <a:lnTo>
                    <a:pt x="283" y="447"/>
                  </a:lnTo>
                  <a:lnTo>
                    <a:pt x="281" y="439"/>
                  </a:lnTo>
                  <a:lnTo>
                    <a:pt x="277" y="431"/>
                  </a:lnTo>
                  <a:lnTo>
                    <a:pt x="273" y="425"/>
                  </a:lnTo>
                  <a:lnTo>
                    <a:pt x="266" y="419"/>
                  </a:lnTo>
                  <a:lnTo>
                    <a:pt x="258" y="416"/>
                  </a:lnTo>
                  <a:lnTo>
                    <a:pt x="247" y="414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23" y="414"/>
                  </a:lnTo>
                  <a:lnTo>
                    <a:pt x="214" y="416"/>
                  </a:lnTo>
                  <a:lnTo>
                    <a:pt x="206" y="419"/>
                  </a:lnTo>
                  <a:lnTo>
                    <a:pt x="199" y="425"/>
                  </a:lnTo>
                  <a:lnTo>
                    <a:pt x="195" y="431"/>
                  </a:lnTo>
                  <a:lnTo>
                    <a:pt x="192" y="439"/>
                  </a:lnTo>
                  <a:lnTo>
                    <a:pt x="190" y="447"/>
                  </a:lnTo>
                  <a:lnTo>
                    <a:pt x="189" y="458"/>
                  </a:lnTo>
                  <a:lnTo>
                    <a:pt x="189" y="923"/>
                  </a:lnTo>
                  <a:lnTo>
                    <a:pt x="0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09" y="318"/>
              <a:ext cx="18" cy="92"/>
            </a:xfrm>
            <a:custGeom>
              <a:avLst/>
              <a:gdLst>
                <a:gd name="T0" fmla="*/ 0 w 190"/>
                <a:gd name="T1" fmla="*/ 0 h 923"/>
                <a:gd name="T2" fmla="*/ 190 w 190"/>
                <a:gd name="T3" fmla="*/ 0 h 923"/>
                <a:gd name="T4" fmla="*/ 190 w 190"/>
                <a:gd name="T5" fmla="*/ 151 h 923"/>
                <a:gd name="T6" fmla="*/ 0 w 190"/>
                <a:gd name="T7" fmla="*/ 151 h 923"/>
                <a:gd name="T8" fmla="*/ 0 w 190"/>
                <a:gd name="T9" fmla="*/ 0 h 923"/>
                <a:gd name="T10" fmla="*/ 0 w 190"/>
                <a:gd name="T11" fmla="*/ 273 h 923"/>
                <a:gd name="T12" fmla="*/ 190 w 190"/>
                <a:gd name="T13" fmla="*/ 273 h 923"/>
                <a:gd name="T14" fmla="*/ 190 w 190"/>
                <a:gd name="T15" fmla="*/ 923 h 923"/>
                <a:gd name="T16" fmla="*/ 0 w 190"/>
                <a:gd name="T17" fmla="*/ 923 h 923"/>
                <a:gd name="T18" fmla="*/ 0 w 190"/>
                <a:gd name="T19" fmla="*/ 27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923">
                  <a:moveTo>
                    <a:pt x="0" y="0"/>
                  </a:moveTo>
                  <a:lnTo>
                    <a:pt x="190" y="0"/>
                  </a:lnTo>
                  <a:lnTo>
                    <a:pt x="190" y="151"/>
                  </a:lnTo>
                  <a:lnTo>
                    <a:pt x="0" y="151"/>
                  </a:lnTo>
                  <a:lnTo>
                    <a:pt x="0" y="0"/>
                  </a:lnTo>
                  <a:close/>
                  <a:moveTo>
                    <a:pt x="0" y="273"/>
                  </a:moveTo>
                  <a:lnTo>
                    <a:pt x="190" y="273"/>
                  </a:lnTo>
                  <a:lnTo>
                    <a:pt x="190" y="923"/>
                  </a:lnTo>
                  <a:lnTo>
                    <a:pt x="0" y="92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39" y="344"/>
              <a:ext cx="48" cy="66"/>
            </a:xfrm>
            <a:custGeom>
              <a:avLst/>
              <a:gdLst>
                <a:gd name="T0" fmla="*/ 0 w 472"/>
                <a:gd name="T1" fmla="*/ 11 h 661"/>
                <a:gd name="T2" fmla="*/ 188 w 472"/>
                <a:gd name="T3" fmla="*/ 11 h 661"/>
                <a:gd name="T4" fmla="*/ 188 w 472"/>
                <a:gd name="T5" fmla="*/ 82 h 661"/>
                <a:gd name="T6" fmla="*/ 190 w 472"/>
                <a:gd name="T7" fmla="*/ 82 h 661"/>
                <a:gd name="T8" fmla="*/ 190 w 472"/>
                <a:gd name="T9" fmla="*/ 82 h 661"/>
                <a:gd name="T10" fmla="*/ 196 w 472"/>
                <a:gd name="T11" fmla="*/ 72 h 661"/>
                <a:gd name="T12" fmla="*/ 202 w 472"/>
                <a:gd name="T13" fmla="*/ 62 h 661"/>
                <a:gd name="T14" fmla="*/ 208 w 472"/>
                <a:gd name="T15" fmla="*/ 53 h 661"/>
                <a:gd name="T16" fmla="*/ 214 w 472"/>
                <a:gd name="T17" fmla="*/ 45 h 661"/>
                <a:gd name="T18" fmla="*/ 221 w 472"/>
                <a:gd name="T19" fmla="*/ 38 h 661"/>
                <a:gd name="T20" fmla="*/ 229 w 472"/>
                <a:gd name="T21" fmla="*/ 30 h 661"/>
                <a:gd name="T22" fmla="*/ 236 w 472"/>
                <a:gd name="T23" fmla="*/ 25 h 661"/>
                <a:gd name="T24" fmla="*/ 244 w 472"/>
                <a:gd name="T25" fmla="*/ 20 h 661"/>
                <a:gd name="T26" fmla="*/ 244 w 472"/>
                <a:gd name="T27" fmla="*/ 20 h 661"/>
                <a:gd name="T28" fmla="*/ 253 w 472"/>
                <a:gd name="T29" fmla="*/ 15 h 661"/>
                <a:gd name="T30" fmla="*/ 261 w 472"/>
                <a:gd name="T31" fmla="*/ 12 h 661"/>
                <a:gd name="T32" fmla="*/ 270 w 472"/>
                <a:gd name="T33" fmla="*/ 9 h 661"/>
                <a:gd name="T34" fmla="*/ 281 w 472"/>
                <a:gd name="T35" fmla="*/ 6 h 661"/>
                <a:gd name="T36" fmla="*/ 290 w 472"/>
                <a:gd name="T37" fmla="*/ 3 h 661"/>
                <a:gd name="T38" fmla="*/ 301 w 472"/>
                <a:gd name="T39" fmla="*/ 2 h 661"/>
                <a:gd name="T40" fmla="*/ 324 w 472"/>
                <a:gd name="T41" fmla="*/ 0 h 661"/>
                <a:gd name="T42" fmla="*/ 324 w 472"/>
                <a:gd name="T43" fmla="*/ 0 h 661"/>
                <a:gd name="T44" fmla="*/ 338 w 472"/>
                <a:gd name="T45" fmla="*/ 1 h 661"/>
                <a:gd name="T46" fmla="*/ 354 w 472"/>
                <a:gd name="T47" fmla="*/ 2 h 661"/>
                <a:gd name="T48" fmla="*/ 367 w 472"/>
                <a:gd name="T49" fmla="*/ 4 h 661"/>
                <a:gd name="T50" fmla="*/ 382 w 472"/>
                <a:gd name="T51" fmla="*/ 9 h 661"/>
                <a:gd name="T52" fmla="*/ 394 w 472"/>
                <a:gd name="T53" fmla="*/ 13 h 661"/>
                <a:gd name="T54" fmla="*/ 407 w 472"/>
                <a:gd name="T55" fmla="*/ 18 h 661"/>
                <a:gd name="T56" fmla="*/ 418 w 472"/>
                <a:gd name="T57" fmla="*/ 25 h 661"/>
                <a:gd name="T58" fmla="*/ 429 w 472"/>
                <a:gd name="T59" fmla="*/ 34 h 661"/>
                <a:gd name="T60" fmla="*/ 438 w 472"/>
                <a:gd name="T61" fmla="*/ 43 h 661"/>
                <a:gd name="T62" fmla="*/ 447 w 472"/>
                <a:gd name="T63" fmla="*/ 53 h 661"/>
                <a:gd name="T64" fmla="*/ 454 w 472"/>
                <a:gd name="T65" fmla="*/ 66 h 661"/>
                <a:gd name="T66" fmla="*/ 460 w 472"/>
                <a:gd name="T67" fmla="*/ 79 h 661"/>
                <a:gd name="T68" fmla="*/ 464 w 472"/>
                <a:gd name="T69" fmla="*/ 94 h 661"/>
                <a:gd name="T70" fmla="*/ 468 w 472"/>
                <a:gd name="T71" fmla="*/ 112 h 661"/>
                <a:gd name="T72" fmla="*/ 471 w 472"/>
                <a:gd name="T73" fmla="*/ 129 h 661"/>
                <a:gd name="T74" fmla="*/ 472 w 472"/>
                <a:gd name="T75" fmla="*/ 150 h 661"/>
                <a:gd name="T76" fmla="*/ 472 w 472"/>
                <a:gd name="T77" fmla="*/ 661 h 661"/>
                <a:gd name="T78" fmla="*/ 283 w 472"/>
                <a:gd name="T79" fmla="*/ 661 h 661"/>
                <a:gd name="T80" fmla="*/ 283 w 472"/>
                <a:gd name="T81" fmla="*/ 196 h 661"/>
                <a:gd name="T82" fmla="*/ 283 w 472"/>
                <a:gd name="T83" fmla="*/ 196 h 661"/>
                <a:gd name="T84" fmla="*/ 282 w 472"/>
                <a:gd name="T85" fmla="*/ 185 h 661"/>
                <a:gd name="T86" fmla="*/ 280 w 472"/>
                <a:gd name="T87" fmla="*/ 177 h 661"/>
                <a:gd name="T88" fmla="*/ 277 w 472"/>
                <a:gd name="T89" fmla="*/ 169 h 661"/>
                <a:gd name="T90" fmla="*/ 272 w 472"/>
                <a:gd name="T91" fmla="*/ 163 h 661"/>
                <a:gd name="T92" fmla="*/ 265 w 472"/>
                <a:gd name="T93" fmla="*/ 157 h 661"/>
                <a:gd name="T94" fmla="*/ 257 w 472"/>
                <a:gd name="T95" fmla="*/ 154 h 661"/>
                <a:gd name="T96" fmla="*/ 247 w 472"/>
                <a:gd name="T97" fmla="*/ 152 h 661"/>
                <a:gd name="T98" fmla="*/ 234 w 472"/>
                <a:gd name="T99" fmla="*/ 151 h 661"/>
                <a:gd name="T100" fmla="*/ 234 w 472"/>
                <a:gd name="T101" fmla="*/ 151 h 661"/>
                <a:gd name="T102" fmla="*/ 223 w 472"/>
                <a:gd name="T103" fmla="*/ 152 h 661"/>
                <a:gd name="T104" fmla="*/ 213 w 472"/>
                <a:gd name="T105" fmla="*/ 154 h 661"/>
                <a:gd name="T106" fmla="*/ 205 w 472"/>
                <a:gd name="T107" fmla="*/ 157 h 661"/>
                <a:gd name="T108" fmla="*/ 199 w 472"/>
                <a:gd name="T109" fmla="*/ 163 h 661"/>
                <a:gd name="T110" fmla="*/ 194 w 472"/>
                <a:gd name="T111" fmla="*/ 169 h 661"/>
                <a:gd name="T112" fmla="*/ 190 w 472"/>
                <a:gd name="T113" fmla="*/ 177 h 661"/>
                <a:gd name="T114" fmla="*/ 189 w 472"/>
                <a:gd name="T115" fmla="*/ 185 h 661"/>
                <a:gd name="T116" fmla="*/ 188 w 472"/>
                <a:gd name="T117" fmla="*/ 196 h 661"/>
                <a:gd name="T118" fmla="*/ 188 w 472"/>
                <a:gd name="T119" fmla="*/ 661 h 661"/>
                <a:gd name="T120" fmla="*/ 0 w 472"/>
                <a:gd name="T121" fmla="*/ 661 h 661"/>
                <a:gd name="T122" fmla="*/ 0 w 472"/>
                <a:gd name="T123" fmla="*/ 1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661">
                  <a:moveTo>
                    <a:pt x="0" y="11"/>
                  </a:moveTo>
                  <a:lnTo>
                    <a:pt x="188" y="11"/>
                  </a:lnTo>
                  <a:lnTo>
                    <a:pt x="188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6" y="72"/>
                  </a:lnTo>
                  <a:lnTo>
                    <a:pt x="202" y="62"/>
                  </a:lnTo>
                  <a:lnTo>
                    <a:pt x="208" y="53"/>
                  </a:lnTo>
                  <a:lnTo>
                    <a:pt x="214" y="45"/>
                  </a:lnTo>
                  <a:lnTo>
                    <a:pt x="221" y="38"/>
                  </a:lnTo>
                  <a:lnTo>
                    <a:pt x="229" y="30"/>
                  </a:lnTo>
                  <a:lnTo>
                    <a:pt x="236" y="25"/>
                  </a:lnTo>
                  <a:lnTo>
                    <a:pt x="244" y="20"/>
                  </a:lnTo>
                  <a:lnTo>
                    <a:pt x="244" y="20"/>
                  </a:lnTo>
                  <a:lnTo>
                    <a:pt x="253" y="15"/>
                  </a:lnTo>
                  <a:lnTo>
                    <a:pt x="261" y="12"/>
                  </a:lnTo>
                  <a:lnTo>
                    <a:pt x="270" y="9"/>
                  </a:lnTo>
                  <a:lnTo>
                    <a:pt x="281" y="6"/>
                  </a:lnTo>
                  <a:lnTo>
                    <a:pt x="290" y="3"/>
                  </a:lnTo>
                  <a:lnTo>
                    <a:pt x="301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1"/>
                  </a:lnTo>
                  <a:lnTo>
                    <a:pt x="354" y="2"/>
                  </a:lnTo>
                  <a:lnTo>
                    <a:pt x="367" y="4"/>
                  </a:lnTo>
                  <a:lnTo>
                    <a:pt x="382" y="9"/>
                  </a:lnTo>
                  <a:lnTo>
                    <a:pt x="394" y="13"/>
                  </a:lnTo>
                  <a:lnTo>
                    <a:pt x="407" y="18"/>
                  </a:lnTo>
                  <a:lnTo>
                    <a:pt x="418" y="25"/>
                  </a:lnTo>
                  <a:lnTo>
                    <a:pt x="429" y="34"/>
                  </a:lnTo>
                  <a:lnTo>
                    <a:pt x="438" y="43"/>
                  </a:lnTo>
                  <a:lnTo>
                    <a:pt x="447" y="53"/>
                  </a:lnTo>
                  <a:lnTo>
                    <a:pt x="454" y="66"/>
                  </a:lnTo>
                  <a:lnTo>
                    <a:pt x="460" y="79"/>
                  </a:lnTo>
                  <a:lnTo>
                    <a:pt x="464" y="94"/>
                  </a:lnTo>
                  <a:lnTo>
                    <a:pt x="468" y="112"/>
                  </a:lnTo>
                  <a:lnTo>
                    <a:pt x="471" y="129"/>
                  </a:lnTo>
                  <a:lnTo>
                    <a:pt x="472" y="150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5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3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4" y="169"/>
                  </a:lnTo>
                  <a:lnTo>
                    <a:pt x="190" y="177"/>
                  </a:lnTo>
                  <a:lnTo>
                    <a:pt x="189" y="185"/>
                  </a:lnTo>
                  <a:lnTo>
                    <a:pt x="188" y="196"/>
                  </a:lnTo>
                  <a:lnTo>
                    <a:pt x="188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756" y="344"/>
              <a:ext cx="46" cy="67"/>
            </a:xfrm>
            <a:custGeom>
              <a:avLst/>
              <a:gdLst>
                <a:gd name="T0" fmla="*/ 177 w 455"/>
                <a:gd name="T1" fmla="*/ 477 h 670"/>
                <a:gd name="T2" fmla="*/ 179 w 455"/>
                <a:gd name="T3" fmla="*/ 507 h 670"/>
                <a:gd name="T4" fmla="*/ 186 w 455"/>
                <a:gd name="T5" fmla="*/ 524 h 670"/>
                <a:gd name="T6" fmla="*/ 200 w 455"/>
                <a:gd name="T7" fmla="*/ 533 h 670"/>
                <a:gd name="T8" fmla="*/ 222 w 455"/>
                <a:gd name="T9" fmla="*/ 536 h 670"/>
                <a:gd name="T10" fmla="*/ 252 w 455"/>
                <a:gd name="T11" fmla="*/ 530 h 670"/>
                <a:gd name="T12" fmla="*/ 260 w 455"/>
                <a:gd name="T13" fmla="*/ 521 h 670"/>
                <a:gd name="T14" fmla="*/ 267 w 455"/>
                <a:gd name="T15" fmla="*/ 493 h 670"/>
                <a:gd name="T16" fmla="*/ 264 w 455"/>
                <a:gd name="T17" fmla="*/ 459 h 670"/>
                <a:gd name="T18" fmla="*/ 256 w 455"/>
                <a:gd name="T19" fmla="*/ 434 h 670"/>
                <a:gd name="T20" fmla="*/ 243 w 455"/>
                <a:gd name="T21" fmla="*/ 423 h 670"/>
                <a:gd name="T22" fmla="*/ 195 w 455"/>
                <a:gd name="T23" fmla="*/ 410 h 670"/>
                <a:gd name="T24" fmla="*/ 140 w 455"/>
                <a:gd name="T25" fmla="*/ 402 h 670"/>
                <a:gd name="T26" fmla="*/ 82 w 455"/>
                <a:gd name="T27" fmla="*/ 386 h 670"/>
                <a:gd name="T28" fmla="*/ 41 w 455"/>
                <a:gd name="T29" fmla="*/ 362 h 670"/>
                <a:gd name="T30" fmla="*/ 16 w 455"/>
                <a:gd name="T31" fmla="*/ 327 h 670"/>
                <a:gd name="T32" fmla="*/ 3 w 455"/>
                <a:gd name="T33" fmla="*/ 280 h 670"/>
                <a:gd name="T34" fmla="*/ 0 w 455"/>
                <a:gd name="T35" fmla="*/ 218 h 670"/>
                <a:gd name="T36" fmla="*/ 2 w 455"/>
                <a:gd name="T37" fmla="*/ 153 h 670"/>
                <a:gd name="T38" fmla="*/ 16 w 455"/>
                <a:gd name="T39" fmla="*/ 84 h 670"/>
                <a:gd name="T40" fmla="*/ 29 w 455"/>
                <a:gd name="T41" fmla="*/ 59 h 670"/>
                <a:gd name="T42" fmla="*/ 46 w 455"/>
                <a:gd name="T43" fmla="*/ 39 h 670"/>
                <a:gd name="T44" fmla="*/ 66 w 455"/>
                <a:gd name="T45" fmla="*/ 25 h 670"/>
                <a:gd name="T46" fmla="*/ 113 w 455"/>
                <a:gd name="T47" fmla="*/ 10 h 670"/>
                <a:gd name="T48" fmla="*/ 190 w 455"/>
                <a:gd name="T49" fmla="*/ 1 h 670"/>
                <a:gd name="T50" fmla="*/ 251 w 455"/>
                <a:gd name="T51" fmla="*/ 0 h 670"/>
                <a:gd name="T52" fmla="*/ 325 w 455"/>
                <a:gd name="T53" fmla="*/ 7 h 670"/>
                <a:gd name="T54" fmla="*/ 378 w 455"/>
                <a:gd name="T55" fmla="*/ 21 h 670"/>
                <a:gd name="T56" fmla="*/ 413 w 455"/>
                <a:gd name="T57" fmla="*/ 47 h 670"/>
                <a:gd name="T58" fmla="*/ 433 w 455"/>
                <a:gd name="T59" fmla="*/ 82 h 670"/>
                <a:gd name="T60" fmla="*/ 440 w 455"/>
                <a:gd name="T61" fmla="*/ 129 h 670"/>
                <a:gd name="T62" fmla="*/ 274 w 455"/>
                <a:gd name="T63" fmla="*/ 174 h 670"/>
                <a:gd name="T64" fmla="*/ 272 w 455"/>
                <a:gd name="T65" fmla="*/ 154 h 670"/>
                <a:gd name="T66" fmla="*/ 258 w 455"/>
                <a:gd name="T67" fmla="*/ 134 h 670"/>
                <a:gd name="T68" fmla="*/ 231 w 455"/>
                <a:gd name="T69" fmla="*/ 128 h 670"/>
                <a:gd name="T70" fmla="*/ 210 w 455"/>
                <a:gd name="T71" fmla="*/ 131 h 670"/>
                <a:gd name="T72" fmla="*/ 199 w 455"/>
                <a:gd name="T73" fmla="*/ 138 h 670"/>
                <a:gd name="T74" fmla="*/ 190 w 455"/>
                <a:gd name="T75" fmla="*/ 158 h 670"/>
                <a:gd name="T76" fmla="*/ 188 w 455"/>
                <a:gd name="T77" fmla="*/ 186 h 670"/>
                <a:gd name="T78" fmla="*/ 193 w 455"/>
                <a:gd name="T79" fmla="*/ 219 h 670"/>
                <a:gd name="T80" fmla="*/ 202 w 455"/>
                <a:gd name="T81" fmla="*/ 231 h 670"/>
                <a:gd name="T82" fmla="*/ 228 w 455"/>
                <a:gd name="T83" fmla="*/ 243 h 670"/>
                <a:gd name="T84" fmla="*/ 274 w 455"/>
                <a:gd name="T85" fmla="*/ 252 h 670"/>
                <a:gd name="T86" fmla="*/ 346 w 455"/>
                <a:gd name="T87" fmla="*/ 265 h 670"/>
                <a:gd name="T88" fmla="*/ 396 w 455"/>
                <a:gd name="T89" fmla="*/ 283 h 670"/>
                <a:gd name="T90" fmla="*/ 428 w 455"/>
                <a:gd name="T91" fmla="*/ 311 h 670"/>
                <a:gd name="T92" fmla="*/ 447 w 455"/>
                <a:gd name="T93" fmla="*/ 353 h 670"/>
                <a:gd name="T94" fmla="*/ 454 w 455"/>
                <a:gd name="T95" fmla="*/ 413 h 670"/>
                <a:gd name="T96" fmla="*/ 455 w 455"/>
                <a:gd name="T97" fmla="*/ 475 h 670"/>
                <a:gd name="T98" fmla="*/ 446 w 455"/>
                <a:gd name="T99" fmla="*/ 548 h 670"/>
                <a:gd name="T100" fmla="*/ 435 w 455"/>
                <a:gd name="T101" fmla="*/ 583 h 670"/>
                <a:gd name="T102" fmla="*/ 421 w 455"/>
                <a:gd name="T103" fmla="*/ 610 h 670"/>
                <a:gd name="T104" fmla="*/ 402 w 455"/>
                <a:gd name="T105" fmla="*/ 630 h 670"/>
                <a:gd name="T106" fmla="*/ 379 w 455"/>
                <a:gd name="T107" fmla="*/ 646 h 670"/>
                <a:gd name="T108" fmla="*/ 331 w 455"/>
                <a:gd name="T109" fmla="*/ 663 h 670"/>
                <a:gd name="T110" fmla="*/ 259 w 455"/>
                <a:gd name="T111" fmla="*/ 670 h 670"/>
                <a:gd name="T112" fmla="*/ 201 w 455"/>
                <a:gd name="T113" fmla="*/ 670 h 670"/>
                <a:gd name="T114" fmla="*/ 125 w 455"/>
                <a:gd name="T115" fmla="*/ 664 h 670"/>
                <a:gd name="T116" fmla="*/ 69 w 455"/>
                <a:gd name="T117" fmla="*/ 648 h 670"/>
                <a:gd name="T118" fmla="*/ 31 w 455"/>
                <a:gd name="T119" fmla="*/ 620 h 670"/>
                <a:gd name="T120" fmla="*/ 10 w 455"/>
                <a:gd name="T121" fmla="*/ 576 h 670"/>
                <a:gd name="T122" fmla="*/ 3 w 455"/>
                <a:gd name="T123" fmla="*/ 51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" h="670">
                  <a:moveTo>
                    <a:pt x="3" y="459"/>
                  </a:moveTo>
                  <a:lnTo>
                    <a:pt x="177" y="459"/>
                  </a:lnTo>
                  <a:lnTo>
                    <a:pt x="177" y="477"/>
                  </a:lnTo>
                  <a:lnTo>
                    <a:pt x="177" y="477"/>
                  </a:lnTo>
                  <a:lnTo>
                    <a:pt x="177" y="493"/>
                  </a:lnTo>
                  <a:lnTo>
                    <a:pt x="179" y="507"/>
                  </a:lnTo>
                  <a:lnTo>
                    <a:pt x="182" y="517"/>
                  </a:lnTo>
                  <a:lnTo>
                    <a:pt x="184" y="521"/>
                  </a:lnTo>
                  <a:lnTo>
                    <a:pt x="186" y="524"/>
                  </a:lnTo>
                  <a:lnTo>
                    <a:pt x="189" y="528"/>
                  </a:lnTo>
                  <a:lnTo>
                    <a:pt x="193" y="530"/>
                  </a:lnTo>
                  <a:lnTo>
                    <a:pt x="200" y="533"/>
                  </a:lnTo>
                  <a:lnTo>
                    <a:pt x="209" y="535"/>
                  </a:lnTo>
                  <a:lnTo>
                    <a:pt x="222" y="536"/>
                  </a:lnTo>
                  <a:lnTo>
                    <a:pt x="222" y="536"/>
                  </a:lnTo>
                  <a:lnTo>
                    <a:pt x="233" y="535"/>
                  </a:lnTo>
                  <a:lnTo>
                    <a:pt x="244" y="533"/>
                  </a:lnTo>
                  <a:lnTo>
                    <a:pt x="252" y="530"/>
                  </a:lnTo>
                  <a:lnTo>
                    <a:pt x="255" y="528"/>
                  </a:lnTo>
                  <a:lnTo>
                    <a:pt x="258" y="524"/>
                  </a:lnTo>
                  <a:lnTo>
                    <a:pt x="260" y="521"/>
                  </a:lnTo>
                  <a:lnTo>
                    <a:pt x="262" y="517"/>
                  </a:lnTo>
                  <a:lnTo>
                    <a:pt x="265" y="507"/>
                  </a:lnTo>
                  <a:lnTo>
                    <a:pt x="267" y="493"/>
                  </a:lnTo>
                  <a:lnTo>
                    <a:pt x="267" y="477"/>
                  </a:lnTo>
                  <a:lnTo>
                    <a:pt x="267" y="477"/>
                  </a:lnTo>
                  <a:lnTo>
                    <a:pt x="264" y="459"/>
                  </a:lnTo>
                  <a:lnTo>
                    <a:pt x="261" y="444"/>
                  </a:lnTo>
                  <a:lnTo>
                    <a:pt x="259" y="439"/>
                  </a:lnTo>
                  <a:lnTo>
                    <a:pt x="256" y="434"/>
                  </a:lnTo>
                  <a:lnTo>
                    <a:pt x="253" y="430"/>
                  </a:lnTo>
                  <a:lnTo>
                    <a:pt x="249" y="426"/>
                  </a:lnTo>
                  <a:lnTo>
                    <a:pt x="243" y="423"/>
                  </a:lnTo>
                  <a:lnTo>
                    <a:pt x="236" y="419"/>
                  </a:lnTo>
                  <a:lnTo>
                    <a:pt x="219" y="415"/>
                  </a:lnTo>
                  <a:lnTo>
                    <a:pt x="195" y="410"/>
                  </a:lnTo>
                  <a:lnTo>
                    <a:pt x="164" y="406"/>
                  </a:lnTo>
                  <a:lnTo>
                    <a:pt x="164" y="406"/>
                  </a:lnTo>
                  <a:lnTo>
                    <a:pt x="140" y="402"/>
                  </a:lnTo>
                  <a:lnTo>
                    <a:pt x="119" y="398"/>
                  </a:lnTo>
                  <a:lnTo>
                    <a:pt x="100" y="392"/>
                  </a:lnTo>
                  <a:lnTo>
                    <a:pt x="82" y="386"/>
                  </a:lnTo>
                  <a:lnTo>
                    <a:pt x="67" y="379"/>
                  </a:lnTo>
                  <a:lnTo>
                    <a:pt x="54" y="371"/>
                  </a:lnTo>
                  <a:lnTo>
                    <a:pt x="41" y="362"/>
                  </a:lnTo>
                  <a:lnTo>
                    <a:pt x="32" y="352"/>
                  </a:lnTo>
                  <a:lnTo>
                    <a:pt x="24" y="340"/>
                  </a:lnTo>
                  <a:lnTo>
                    <a:pt x="16" y="327"/>
                  </a:lnTo>
                  <a:lnTo>
                    <a:pt x="11" y="313"/>
                  </a:lnTo>
                  <a:lnTo>
                    <a:pt x="6" y="297"/>
                  </a:lnTo>
                  <a:lnTo>
                    <a:pt x="3" y="280"/>
                  </a:lnTo>
                  <a:lnTo>
                    <a:pt x="1" y="260"/>
                  </a:lnTo>
                  <a:lnTo>
                    <a:pt x="0" y="23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183"/>
                  </a:lnTo>
                  <a:lnTo>
                    <a:pt x="2" y="153"/>
                  </a:lnTo>
                  <a:lnTo>
                    <a:pt x="5" y="127"/>
                  </a:lnTo>
                  <a:lnTo>
                    <a:pt x="10" y="104"/>
                  </a:lnTo>
                  <a:lnTo>
                    <a:pt x="16" y="84"/>
                  </a:lnTo>
                  <a:lnTo>
                    <a:pt x="20" y="75"/>
                  </a:lnTo>
                  <a:lnTo>
                    <a:pt x="24" y="66"/>
                  </a:lnTo>
                  <a:lnTo>
                    <a:pt x="29" y="59"/>
                  </a:lnTo>
                  <a:lnTo>
                    <a:pt x="34" y="51"/>
                  </a:lnTo>
                  <a:lnTo>
                    <a:pt x="39" y="45"/>
                  </a:lnTo>
                  <a:lnTo>
                    <a:pt x="46" y="39"/>
                  </a:lnTo>
                  <a:lnTo>
                    <a:pt x="52" y="34"/>
                  </a:lnTo>
                  <a:lnTo>
                    <a:pt x="59" y="29"/>
                  </a:lnTo>
                  <a:lnTo>
                    <a:pt x="66" y="25"/>
                  </a:lnTo>
                  <a:lnTo>
                    <a:pt x="75" y="21"/>
                  </a:lnTo>
                  <a:lnTo>
                    <a:pt x="93" y="15"/>
                  </a:lnTo>
                  <a:lnTo>
                    <a:pt x="113" y="10"/>
                  </a:lnTo>
                  <a:lnTo>
                    <a:pt x="136" y="6"/>
                  </a:lnTo>
                  <a:lnTo>
                    <a:pt x="162" y="3"/>
                  </a:lnTo>
                  <a:lnTo>
                    <a:pt x="190" y="1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51" y="0"/>
                  </a:lnTo>
                  <a:lnTo>
                    <a:pt x="278" y="1"/>
                  </a:lnTo>
                  <a:lnTo>
                    <a:pt x="303" y="3"/>
                  </a:lnTo>
                  <a:lnTo>
                    <a:pt x="325" y="7"/>
                  </a:lnTo>
                  <a:lnTo>
                    <a:pt x="345" y="10"/>
                  </a:lnTo>
                  <a:lnTo>
                    <a:pt x="362" y="15"/>
                  </a:lnTo>
                  <a:lnTo>
                    <a:pt x="378" y="21"/>
                  </a:lnTo>
                  <a:lnTo>
                    <a:pt x="393" y="28"/>
                  </a:lnTo>
                  <a:lnTo>
                    <a:pt x="404" y="37"/>
                  </a:lnTo>
                  <a:lnTo>
                    <a:pt x="413" y="47"/>
                  </a:lnTo>
                  <a:lnTo>
                    <a:pt x="422" y="58"/>
                  </a:lnTo>
                  <a:lnTo>
                    <a:pt x="429" y="70"/>
                  </a:lnTo>
                  <a:lnTo>
                    <a:pt x="433" y="82"/>
                  </a:lnTo>
                  <a:lnTo>
                    <a:pt x="437" y="97"/>
                  </a:lnTo>
                  <a:lnTo>
                    <a:pt x="438" y="113"/>
                  </a:lnTo>
                  <a:lnTo>
                    <a:pt x="440" y="129"/>
                  </a:lnTo>
                  <a:lnTo>
                    <a:pt x="440" y="204"/>
                  </a:lnTo>
                  <a:lnTo>
                    <a:pt x="274" y="204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64"/>
                  </a:lnTo>
                  <a:lnTo>
                    <a:pt x="272" y="154"/>
                  </a:lnTo>
                  <a:lnTo>
                    <a:pt x="269" y="147"/>
                  </a:lnTo>
                  <a:lnTo>
                    <a:pt x="263" y="140"/>
                  </a:lnTo>
                  <a:lnTo>
                    <a:pt x="258" y="134"/>
                  </a:lnTo>
                  <a:lnTo>
                    <a:pt x="251" y="131"/>
                  </a:lnTo>
                  <a:lnTo>
                    <a:pt x="242" y="129"/>
                  </a:lnTo>
                  <a:lnTo>
                    <a:pt x="231" y="128"/>
                  </a:lnTo>
                  <a:lnTo>
                    <a:pt x="231" y="128"/>
                  </a:lnTo>
                  <a:lnTo>
                    <a:pt x="220" y="129"/>
                  </a:lnTo>
                  <a:lnTo>
                    <a:pt x="210" y="131"/>
                  </a:lnTo>
                  <a:lnTo>
                    <a:pt x="206" y="132"/>
                  </a:lnTo>
                  <a:lnTo>
                    <a:pt x="202" y="134"/>
                  </a:lnTo>
                  <a:lnTo>
                    <a:pt x="199" y="138"/>
                  </a:lnTo>
                  <a:lnTo>
                    <a:pt x="197" y="141"/>
                  </a:lnTo>
                  <a:lnTo>
                    <a:pt x="193" y="149"/>
                  </a:lnTo>
                  <a:lnTo>
                    <a:pt x="190" y="158"/>
                  </a:lnTo>
                  <a:lnTo>
                    <a:pt x="188" y="171"/>
                  </a:lnTo>
                  <a:lnTo>
                    <a:pt x="188" y="186"/>
                  </a:lnTo>
                  <a:lnTo>
                    <a:pt x="188" y="186"/>
                  </a:lnTo>
                  <a:lnTo>
                    <a:pt x="188" y="201"/>
                  </a:lnTo>
                  <a:lnTo>
                    <a:pt x="190" y="213"/>
                  </a:lnTo>
                  <a:lnTo>
                    <a:pt x="193" y="219"/>
                  </a:lnTo>
                  <a:lnTo>
                    <a:pt x="195" y="223"/>
                  </a:lnTo>
                  <a:lnTo>
                    <a:pt x="198" y="227"/>
                  </a:lnTo>
                  <a:lnTo>
                    <a:pt x="202" y="231"/>
                  </a:lnTo>
                  <a:lnTo>
                    <a:pt x="206" y="234"/>
                  </a:lnTo>
                  <a:lnTo>
                    <a:pt x="212" y="237"/>
                  </a:lnTo>
                  <a:lnTo>
                    <a:pt x="228" y="243"/>
                  </a:lnTo>
                  <a:lnTo>
                    <a:pt x="248" y="247"/>
                  </a:lnTo>
                  <a:lnTo>
                    <a:pt x="274" y="252"/>
                  </a:lnTo>
                  <a:lnTo>
                    <a:pt x="274" y="252"/>
                  </a:lnTo>
                  <a:lnTo>
                    <a:pt x="300" y="256"/>
                  </a:lnTo>
                  <a:lnTo>
                    <a:pt x="324" y="260"/>
                  </a:lnTo>
                  <a:lnTo>
                    <a:pt x="346" y="265"/>
                  </a:lnTo>
                  <a:lnTo>
                    <a:pt x="364" y="271"/>
                  </a:lnTo>
                  <a:lnTo>
                    <a:pt x="381" y="276"/>
                  </a:lnTo>
                  <a:lnTo>
                    <a:pt x="396" y="283"/>
                  </a:lnTo>
                  <a:lnTo>
                    <a:pt x="408" y="291"/>
                  </a:lnTo>
                  <a:lnTo>
                    <a:pt x="420" y="300"/>
                  </a:lnTo>
                  <a:lnTo>
                    <a:pt x="428" y="311"/>
                  </a:lnTo>
                  <a:lnTo>
                    <a:pt x="435" y="323"/>
                  </a:lnTo>
                  <a:lnTo>
                    <a:pt x="442" y="337"/>
                  </a:lnTo>
                  <a:lnTo>
                    <a:pt x="447" y="353"/>
                  </a:lnTo>
                  <a:lnTo>
                    <a:pt x="450" y="371"/>
                  </a:lnTo>
                  <a:lnTo>
                    <a:pt x="452" y="390"/>
                  </a:lnTo>
                  <a:lnTo>
                    <a:pt x="454" y="413"/>
                  </a:lnTo>
                  <a:lnTo>
                    <a:pt x="455" y="439"/>
                  </a:lnTo>
                  <a:lnTo>
                    <a:pt x="455" y="439"/>
                  </a:lnTo>
                  <a:lnTo>
                    <a:pt x="455" y="475"/>
                  </a:lnTo>
                  <a:lnTo>
                    <a:pt x="453" y="507"/>
                  </a:lnTo>
                  <a:lnTo>
                    <a:pt x="449" y="535"/>
                  </a:lnTo>
                  <a:lnTo>
                    <a:pt x="446" y="548"/>
                  </a:lnTo>
                  <a:lnTo>
                    <a:pt x="443" y="561"/>
                  </a:lnTo>
                  <a:lnTo>
                    <a:pt x="440" y="571"/>
                  </a:lnTo>
                  <a:lnTo>
                    <a:pt x="435" y="583"/>
                  </a:lnTo>
                  <a:lnTo>
                    <a:pt x="431" y="592"/>
                  </a:lnTo>
                  <a:lnTo>
                    <a:pt x="426" y="601"/>
                  </a:lnTo>
                  <a:lnTo>
                    <a:pt x="421" y="610"/>
                  </a:lnTo>
                  <a:lnTo>
                    <a:pt x="416" y="617"/>
                  </a:lnTo>
                  <a:lnTo>
                    <a:pt x="409" y="624"/>
                  </a:lnTo>
                  <a:lnTo>
                    <a:pt x="402" y="630"/>
                  </a:lnTo>
                  <a:lnTo>
                    <a:pt x="395" y="637"/>
                  </a:lnTo>
                  <a:lnTo>
                    <a:pt x="387" y="642"/>
                  </a:lnTo>
                  <a:lnTo>
                    <a:pt x="379" y="646"/>
                  </a:lnTo>
                  <a:lnTo>
                    <a:pt x="371" y="650"/>
                  </a:lnTo>
                  <a:lnTo>
                    <a:pt x="352" y="658"/>
                  </a:lnTo>
                  <a:lnTo>
                    <a:pt x="331" y="663"/>
                  </a:lnTo>
                  <a:lnTo>
                    <a:pt x="309" y="667"/>
                  </a:lnTo>
                  <a:lnTo>
                    <a:pt x="285" y="669"/>
                  </a:lnTo>
                  <a:lnTo>
                    <a:pt x="259" y="670"/>
                  </a:lnTo>
                  <a:lnTo>
                    <a:pt x="231" y="670"/>
                  </a:lnTo>
                  <a:lnTo>
                    <a:pt x="231" y="670"/>
                  </a:lnTo>
                  <a:lnTo>
                    <a:pt x="201" y="670"/>
                  </a:lnTo>
                  <a:lnTo>
                    <a:pt x="174" y="669"/>
                  </a:lnTo>
                  <a:lnTo>
                    <a:pt x="148" y="667"/>
                  </a:lnTo>
                  <a:lnTo>
                    <a:pt x="125" y="664"/>
                  </a:lnTo>
                  <a:lnTo>
                    <a:pt x="104" y="660"/>
                  </a:lnTo>
                  <a:lnTo>
                    <a:pt x="85" y="654"/>
                  </a:lnTo>
                  <a:lnTo>
                    <a:pt x="69" y="648"/>
                  </a:lnTo>
                  <a:lnTo>
                    <a:pt x="54" y="640"/>
                  </a:lnTo>
                  <a:lnTo>
                    <a:pt x="41" y="630"/>
                  </a:lnTo>
                  <a:lnTo>
                    <a:pt x="31" y="620"/>
                  </a:lnTo>
                  <a:lnTo>
                    <a:pt x="23" y="608"/>
                  </a:lnTo>
                  <a:lnTo>
                    <a:pt x="15" y="593"/>
                  </a:lnTo>
                  <a:lnTo>
                    <a:pt x="10" y="576"/>
                  </a:lnTo>
                  <a:lnTo>
                    <a:pt x="6" y="559"/>
                  </a:lnTo>
                  <a:lnTo>
                    <a:pt x="4" y="539"/>
                  </a:lnTo>
                  <a:lnTo>
                    <a:pt x="3" y="516"/>
                  </a:lnTo>
                  <a:lnTo>
                    <a:pt x="3" y="45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9" y="205"/>
              <a:ext cx="117" cy="96"/>
            </a:xfrm>
            <a:custGeom>
              <a:avLst/>
              <a:gdLst>
                <a:gd name="T0" fmla="*/ 1176 w 1176"/>
                <a:gd name="T1" fmla="*/ 285 h 959"/>
                <a:gd name="T2" fmla="*/ 1169 w 1176"/>
                <a:gd name="T3" fmla="*/ 194 h 959"/>
                <a:gd name="T4" fmla="*/ 1156 w 1176"/>
                <a:gd name="T5" fmla="*/ 142 h 959"/>
                <a:gd name="T6" fmla="*/ 1139 w 1176"/>
                <a:gd name="T7" fmla="*/ 108 h 959"/>
                <a:gd name="T8" fmla="*/ 1118 w 1176"/>
                <a:gd name="T9" fmla="*/ 78 h 959"/>
                <a:gd name="T10" fmla="*/ 1090 w 1176"/>
                <a:gd name="T11" fmla="*/ 52 h 959"/>
                <a:gd name="T12" fmla="*/ 1056 w 1176"/>
                <a:gd name="T13" fmla="*/ 31 h 959"/>
                <a:gd name="T14" fmla="*/ 1015 w 1176"/>
                <a:gd name="T15" fmla="*/ 16 h 959"/>
                <a:gd name="T16" fmla="*/ 966 w 1176"/>
                <a:gd name="T17" fmla="*/ 5 h 959"/>
                <a:gd name="T18" fmla="*/ 910 w 1176"/>
                <a:gd name="T19" fmla="*/ 0 h 959"/>
                <a:gd name="T20" fmla="*/ 0 w 1176"/>
                <a:gd name="T21" fmla="*/ 959 h 959"/>
                <a:gd name="T22" fmla="*/ 294 w 1176"/>
                <a:gd name="T23" fmla="*/ 471 h 959"/>
                <a:gd name="T24" fmla="*/ 754 w 1176"/>
                <a:gd name="T25" fmla="*/ 238 h 959"/>
                <a:gd name="T26" fmla="*/ 801 w 1176"/>
                <a:gd name="T27" fmla="*/ 240 h 959"/>
                <a:gd name="T28" fmla="*/ 839 w 1176"/>
                <a:gd name="T29" fmla="*/ 247 h 959"/>
                <a:gd name="T30" fmla="*/ 865 w 1176"/>
                <a:gd name="T31" fmla="*/ 263 h 959"/>
                <a:gd name="T32" fmla="*/ 881 w 1176"/>
                <a:gd name="T33" fmla="*/ 287 h 959"/>
                <a:gd name="T34" fmla="*/ 890 w 1176"/>
                <a:gd name="T35" fmla="*/ 323 h 959"/>
                <a:gd name="T36" fmla="*/ 890 w 1176"/>
                <a:gd name="T37" fmla="*/ 370 h 959"/>
                <a:gd name="T38" fmla="*/ 887 w 1176"/>
                <a:gd name="T39" fmla="*/ 406 h 959"/>
                <a:gd name="T40" fmla="*/ 876 w 1176"/>
                <a:gd name="T41" fmla="*/ 433 h 959"/>
                <a:gd name="T42" fmla="*/ 859 w 1176"/>
                <a:gd name="T43" fmla="*/ 452 h 959"/>
                <a:gd name="T44" fmla="*/ 831 w 1176"/>
                <a:gd name="T45" fmla="*/ 465 h 959"/>
                <a:gd name="T46" fmla="*/ 795 w 1176"/>
                <a:gd name="T47" fmla="*/ 471 h 959"/>
                <a:gd name="T48" fmla="*/ 446 w 1176"/>
                <a:gd name="T49" fmla="*/ 709 h 959"/>
                <a:gd name="T50" fmla="*/ 774 w 1176"/>
                <a:gd name="T51" fmla="*/ 710 h 959"/>
                <a:gd name="T52" fmla="*/ 815 w 1176"/>
                <a:gd name="T53" fmla="*/ 716 h 959"/>
                <a:gd name="T54" fmla="*/ 844 w 1176"/>
                <a:gd name="T55" fmla="*/ 732 h 959"/>
                <a:gd name="T56" fmla="*/ 864 w 1176"/>
                <a:gd name="T57" fmla="*/ 757 h 959"/>
                <a:gd name="T58" fmla="*/ 875 w 1176"/>
                <a:gd name="T59" fmla="*/ 793 h 959"/>
                <a:gd name="T60" fmla="*/ 878 w 1176"/>
                <a:gd name="T61" fmla="*/ 843 h 959"/>
                <a:gd name="T62" fmla="*/ 1172 w 1176"/>
                <a:gd name="T63" fmla="*/ 796 h 959"/>
                <a:gd name="T64" fmla="*/ 1169 w 1176"/>
                <a:gd name="T65" fmla="*/ 742 h 959"/>
                <a:gd name="T66" fmla="*/ 1153 w 1176"/>
                <a:gd name="T67" fmla="*/ 680 h 959"/>
                <a:gd name="T68" fmla="*/ 1125 w 1176"/>
                <a:gd name="T69" fmla="*/ 636 h 959"/>
                <a:gd name="T70" fmla="*/ 1088 w 1176"/>
                <a:gd name="T71" fmla="*/ 608 h 959"/>
                <a:gd name="T72" fmla="*/ 1044 w 1176"/>
                <a:gd name="T73" fmla="*/ 591 h 959"/>
                <a:gd name="T74" fmla="*/ 1012 w 1176"/>
                <a:gd name="T75" fmla="*/ 581 h 959"/>
                <a:gd name="T76" fmla="*/ 1058 w 1176"/>
                <a:gd name="T77" fmla="*/ 567 h 959"/>
                <a:gd name="T78" fmla="*/ 1110 w 1176"/>
                <a:gd name="T79" fmla="*/ 539 h 959"/>
                <a:gd name="T80" fmla="*/ 1145 w 1176"/>
                <a:gd name="T81" fmla="*/ 499 h 959"/>
                <a:gd name="T82" fmla="*/ 1166 w 1176"/>
                <a:gd name="T83" fmla="*/ 450 h 959"/>
                <a:gd name="T84" fmla="*/ 1175 w 1176"/>
                <a:gd name="T85" fmla="*/ 391 h 959"/>
                <a:gd name="T86" fmla="*/ 1176 w 1176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6" h="959">
                  <a:moveTo>
                    <a:pt x="1176" y="345"/>
                  </a:moveTo>
                  <a:lnTo>
                    <a:pt x="1176" y="285"/>
                  </a:lnTo>
                  <a:lnTo>
                    <a:pt x="1176" y="285"/>
                  </a:lnTo>
                  <a:lnTo>
                    <a:pt x="1176" y="253"/>
                  </a:lnTo>
                  <a:lnTo>
                    <a:pt x="1173" y="223"/>
                  </a:lnTo>
                  <a:lnTo>
                    <a:pt x="1169" y="194"/>
                  </a:lnTo>
                  <a:lnTo>
                    <a:pt x="1164" y="167"/>
                  </a:lnTo>
                  <a:lnTo>
                    <a:pt x="1160" y="155"/>
                  </a:lnTo>
                  <a:lnTo>
                    <a:pt x="1156" y="142"/>
                  </a:lnTo>
                  <a:lnTo>
                    <a:pt x="1150" y="130"/>
                  </a:lnTo>
                  <a:lnTo>
                    <a:pt x="1145" y="119"/>
                  </a:lnTo>
                  <a:lnTo>
                    <a:pt x="1139" y="108"/>
                  </a:lnTo>
                  <a:lnTo>
                    <a:pt x="1133" y="98"/>
                  </a:lnTo>
                  <a:lnTo>
                    <a:pt x="1125" y="87"/>
                  </a:lnTo>
                  <a:lnTo>
                    <a:pt x="1118" y="78"/>
                  </a:lnTo>
                  <a:lnTo>
                    <a:pt x="1110" y="69"/>
                  </a:lnTo>
                  <a:lnTo>
                    <a:pt x="1100" y="60"/>
                  </a:lnTo>
                  <a:lnTo>
                    <a:pt x="1090" y="52"/>
                  </a:lnTo>
                  <a:lnTo>
                    <a:pt x="1079" y="45"/>
                  </a:lnTo>
                  <a:lnTo>
                    <a:pt x="1068" y="37"/>
                  </a:lnTo>
                  <a:lnTo>
                    <a:pt x="1056" y="31"/>
                  </a:lnTo>
                  <a:lnTo>
                    <a:pt x="1043" y="25"/>
                  </a:lnTo>
                  <a:lnTo>
                    <a:pt x="1029" y="20"/>
                  </a:lnTo>
                  <a:lnTo>
                    <a:pt x="1015" y="16"/>
                  </a:lnTo>
                  <a:lnTo>
                    <a:pt x="999" y="11"/>
                  </a:lnTo>
                  <a:lnTo>
                    <a:pt x="984" y="8"/>
                  </a:lnTo>
                  <a:lnTo>
                    <a:pt x="966" y="5"/>
                  </a:lnTo>
                  <a:lnTo>
                    <a:pt x="948" y="3"/>
                  </a:lnTo>
                  <a:lnTo>
                    <a:pt x="929" y="1"/>
                  </a:lnTo>
                  <a:lnTo>
                    <a:pt x="910" y="0"/>
                  </a:lnTo>
                  <a:lnTo>
                    <a:pt x="889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4" y="959"/>
                  </a:lnTo>
                  <a:lnTo>
                    <a:pt x="294" y="709"/>
                  </a:lnTo>
                  <a:lnTo>
                    <a:pt x="294" y="471"/>
                  </a:lnTo>
                  <a:lnTo>
                    <a:pt x="294" y="340"/>
                  </a:lnTo>
                  <a:lnTo>
                    <a:pt x="294" y="238"/>
                  </a:lnTo>
                  <a:lnTo>
                    <a:pt x="754" y="238"/>
                  </a:lnTo>
                  <a:lnTo>
                    <a:pt x="754" y="238"/>
                  </a:lnTo>
                  <a:lnTo>
                    <a:pt x="787" y="239"/>
                  </a:lnTo>
                  <a:lnTo>
                    <a:pt x="801" y="240"/>
                  </a:lnTo>
                  <a:lnTo>
                    <a:pt x="815" y="242"/>
                  </a:lnTo>
                  <a:lnTo>
                    <a:pt x="827" y="244"/>
                  </a:lnTo>
                  <a:lnTo>
                    <a:pt x="839" y="247"/>
                  </a:lnTo>
                  <a:lnTo>
                    <a:pt x="848" y="252"/>
                  </a:lnTo>
                  <a:lnTo>
                    <a:pt x="858" y="257"/>
                  </a:lnTo>
                  <a:lnTo>
                    <a:pt x="865" y="263"/>
                  </a:lnTo>
                  <a:lnTo>
                    <a:pt x="872" y="269"/>
                  </a:lnTo>
                  <a:lnTo>
                    <a:pt x="877" y="278"/>
                  </a:lnTo>
                  <a:lnTo>
                    <a:pt x="881" y="287"/>
                  </a:lnTo>
                  <a:lnTo>
                    <a:pt x="886" y="298"/>
                  </a:lnTo>
                  <a:lnTo>
                    <a:pt x="888" y="310"/>
                  </a:lnTo>
                  <a:lnTo>
                    <a:pt x="890" y="323"/>
                  </a:lnTo>
                  <a:lnTo>
                    <a:pt x="890" y="339"/>
                  </a:lnTo>
                  <a:lnTo>
                    <a:pt x="890" y="370"/>
                  </a:lnTo>
                  <a:lnTo>
                    <a:pt x="890" y="370"/>
                  </a:lnTo>
                  <a:lnTo>
                    <a:pt x="890" y="383"/>
                  </a:lnTo>
                  <a:lnTo>
                    <a:pt x="889" y="395"/>
                  </a:lnTo>
                  <a:lnTo>
                    <a:pt x="887" y="406"/>
                  </a:lnTo>
                  <a:lnTo>
                    <a:pt x="885" y="415"/>
                  </a:lnTo>
                  <a:lnTo>
                    <a:pt x="880" y="424"/>
                  </a:lnTo>
                  <a:lnTo>
                    <a:pt x="876" y="433"/>
                  </a:lnTo>
                  <a:lnTo>
                    <a:pt x="871" y="440"/>
                  </a:lnTo>
                  <a:lnTo>
                    <a:pt x="866" y="447"/>
                  </a:lnTo>
                  <a:lnTo>
                    <a:pt x="859" y="452"/>
                  </a:lnTo>
                  <a:lnTo>
                    <a:pt x="850" y="458"/>
                  </a:lnTo>
                  <a:lnTo>
                    <a:pt x="842" y="462"/>
                  </a:lnTo>
                  <a:lnTo>
                    <a:pt x="831" y="465"/>
                  </a:lnTo>
                  <a:lnTo>
                    <a:pt x="821" y="468"/>
                  </a:lnTo>
                  <a:lnTo>
                    <a:pt x="809" y="470"/>
                  </a:lnTo>
                  <a:lnTo>
                    <a:pt x="795" y="471"/>
                  </a:lnTo>
                  <a:lnTo>
                    <a:pt x="781" y="471"/>
                  </a:lnTo>
                  <a:lnTo>
                    <a:pt x="348" y="471"/>
                  </a:lnTo>
                  <a:lnTo>
                    <a:pt x="446" y="709"/>
                  </a:lnTo>
                  <a:lnTo>
                    <a:pt x="757" y="709"/>
                  </a:lnTo>
                  <a:lnTo>
                    <a:pt x="757" y="709"/>
                  </a:lnTo>
                  <a:lnTo>
                    <a:pt x="774" y="710"/>
                  </a:lnTo>
                  <a:lnTo>
                    <a:pt x="789" y="711"/>
                  </a:lnTo>
                  <a:lnTo>
                    <a:pt x="802" y="713"/>
                  </a:lnTo>
                  <a:lnTo>
                    <a:pt x="815" y="716"/>
                  </a:lnTo>
                  <a:lnTo>
                    <a:pt x="826" y="721"/>
                  </a:lnTo>
                  <a:lnTo>
                    <a:pt x="836" y="726"/>
                  </a:lnTo>
                  <a:lnTo>
                    <a:pt x="844" y="732"/>
                  </a:lnTo>
                  <a:lnTo>
                    <a:pt x="852" y="738"/>
                  </a:lnTo>
                  <a:lnTo>
                    <a:pt x="859" y="748"/>
                  </a:lnTo>
                  <a:lnTo>
                    <a:pt x="864" y="757"/>
                  </a:lnTo>
                  <a:lnTo>
                    <a:pt x="869" y="767"/>
                  </a:lnTo>
                  <a:lnTo>
                    <a:pt x="872" y="780"/>
                  </a:lnTo>
                  <a:lnTo>
                    <a:pt x="875" y="793"/>
                  </a:lnTo>
                  <a:lnTo>
                    <a:pt x="876" y="809"/>
                  </a:lnTo>
                  <a:lnTo>
                    <a:pt x="877" y="826"/>
                  </a:lnTo>
                  <a:lnTo>
                    <a:pt x="878" y="843"/>
                  </a:lnTo>
                  <a:lnTo>
                    <a:pt x="878" y="959"/>
                  </a:lnTo>
                  <a:lnTo>
                    <a:pt x="1172" y="959"/>
                  </a:lnTo>
                  <a:lnTo>
                    <a:pt x="1172" y="796"/>
                  </a:lnTo>
                  <a:lnTo>
                    <a:pt x="1172" y="796"/>
                  </a:lnTo>
                  <a:lnTo>
                    <a:pt x="1172" y="767"/>
                  </a:lnTo>
                  <a:lnTo>
                    <a:pt x="1169" y="742"/>
                  </a:lnTo>
                  <a:lnTo>
                    <a:pt x="1165" y="719"/>
                  </a:lnTo>
                  <a:lnTo>
                    <a:pt x="1160" y="699"/>
                  </a:lnTo>
                  <a:lnTo>
                    <a:pt x="1153" y="680"/>
                  </a:lnTo>
                  <a:lnTo>
                    <a:pt x="1145" y="663"/>
                  </a:lnTo>
                  <a:lnTo>
                    <a:pt x="1136" y="649"/>
                  </a:lnTo>
                  <a:lnTo>
                    <a:pt x="1125" y="636"/>
                  </a:lnTo>
                  <a:lnTo>
                    <a:pt x="1114" y="626"/>
                  </a:lnTo>
                  <a:lnTo>
                    <a:pt x="1101" y="617"/>
                  </a:lnTo>
                  <a:lnTo>
                    <a:pt x="1088" y="608"/>
                  </a:lnTo>
                  <a:lnTo>
                    <a:pt x="1074" y="601"/>
                  </a:lnTo>
                  <a:lnTo>
                    <a:pt x="1060" y="596"/>
                  </a:lnTo>
                  <a:lnTo>
                    <a:pt x="1044" y="591"/>
                  </a:lnTo>
                  <a:lnTo>
                    <a:pt x="1028" y="588"/>
                  </a:lnTo>
                  <a:lnTo>
                    <a:pt x="1012" y="583"/>
                  </a:lnTo>
                  <a:lnTo>
                    <a:pt x="1012" y="581"/>
                  </a:lnTo>
                  <a:lnTo>
                    <a:pt x="1012" y="581"/>
                  </a:lnTo>
                  <a:lnTo>
                    <a:pt x="1037" y="575"/>
                  </a:lnTo>
                  <a:lnTo>
                    <a:pt x="1058" y="567"/>
                  </a:lnTo>
                  <a:lnTo>
                    <a:pt x="1077" y="558"/>
                  </a:lnTo>
                  <a:lnTo>
                    <a:pt x="1095" y="549"/>
                  </a:lnTo>
                  <a:lnTo>
                    <a:pt x="1110" y="539"/>
                  </a:lnTo>
                  <a:lnTo>
                    <a:pt x="1123" y="526"/>
                  </a:lnTo>
                  <a:lnTo>
                    <a:pt x="1135" y="514"/>
                  </a:lnTo>
                  <a:lnTo>
                    <a:pt x="1145" y="499"/>
                  </a:lnTo>
                  <a:lnTo>
                    <a:pt x="1153" y="485"/>
                  </a:lnTo>
                  <a:lnTo>
                    <a:pt x="1161" y="468"/>
                  </a:lnTo>
                  <a:lnTo>
                    <a:pt x="1166" y="450"/>
                  </a:lnTo>
                  <a:lnTo>
                    <a:pt x="1170" y="432"/>
                  </a:lnTo>
                  <a:lnTo>
                    <a:pt x="1173" y="412"/>
                  </a:lnTo>
                  <a:lnTo>
                    <a:pt x="1175" y="391"/>
                  </a:lnTo>
                  <a:lnTo>
                    <a:pt x="1176" y="369"/>
                  </a:lnTo>
                  <a:lnTo>
                    <a:pt x="1176" y="345"/>
                  </a:lnTo>
                  <a:lnTo>
                    <a:pt x="1176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686" y="205"/>
              <a:ext cx="118" cy="96"/>
            </a:xfrm>
            <a:custGeom>
              <a:avLst/>
              <a:gdLst>
                <a:gd name="T0" fmla="*/ 1178 w 1178"/>
                <a:gd name="T1" fmla="*/ 285 h 959"/>
                <a:gd name="T2" fmla="*/ 1171 w 1178"/>
                <a:gd name="T3" fmla="*/ 194 h 959"/>
                <a:gd name="T4" fmla="*/ 1157 w 1178"/>
                <a:gd name="T5" fmla="*/ 142 h 959"/>
                <a:gd name="T6" fmla="*/ 1140 w 1178"/>
                <a:gd name="T7" fmla="*/ 108 h 959"/>
                <a:gd name="T8" fmla="*/ 1120 w 1178"/>
                <a:gd name="T9" fmla="*/ 78 h 959"/>
                <a:gd name="T10" fmla="*/ 1092 w 1178"/>
                <a:gd name="T11" fmla="*/ 52 h 959"/>
                <a:gd name="T12" fmla="*/ 1057 w 1178"/>
                <a:gd name="T13" fmla="*/ 31 h 959"/>
                <a:gd name="T14" fmla="*/ 1016 w 1178"/>
                <a:gd name="T15" fmla="*/ 16 h 959"/>
                <a:gd name="T16" fmla="*/ 967 w 1178"/>
                <a:gd name="T17" fmla="*/ 5 h 959"/>
                <a:gd name="T18" fmla="*/ 911 w 1178"/>
                <a:gd name="T19" fmla="*/ 0 h 959"/>
                <a:gd name="T20" fmla="*/ 0 w 1178"/>
                <a:gd name="T21" fmla="*/ 959 h 959"/>
                <a:gd name="T22" fmla="*/ 295 w 1178"/>
                <a:gd name="T23" fmla="*/ 471 h 959"/>
                <a:gd name="T24" fmla="*/ 756 w 1178"/>
                <a:gd name="T25" fmla="*/ 238 h 959"/>
                <a:gd name="T26" fmla="*/ 803 w 1178"/>
                <a:gd name="T27" fmla="*/ 240 h 959"/>
                <a:gd name="T28" fmla="*/ 839 w 1178"/>
                <a:gd name="T29" fmla="*/ 247 h 959"/>
                <a:gd name="T30" fmla="*/ 866 w 1178"/>
                <a:gd name="T31" fmla="*/ 263 h 959"/>
                <a:gd name="T32" fmla="*/ 883 w 1178"/>
                <a:gd name="T33" fmla="*/ 287 h 959"/>
                <a:gd name="T34" fmla="*/ 891 w 1178"/>
                <a:gd name="T35" fmla="*/ 323 h 959"/>
                <a:gd name="T36" fmla="*/ 891 w 1178"/>
                <a:gd name="T37" fmla="*/ 370 h 959"/>
                <a:gd name="T38" fmla="*/ 888 w 1178"/>
                <a:gd name="T39" fmla="*/ 406 h 959"/>
                <a:gd name="T40" fmla="*/ 878 w 1178"/>
                <a:gd name="T41" fmla="*/ 433 h 959"/>
                <a:gd name="T42" fmla="*/ 860 w 1178"/>
                <a:gd name="T43" fmla="*/ 452 h 959"/>
                <a:gd name="T44" fmla="*/ 833 w 1178"/>
                <a:gd name="T45" fmla="*/ 465 h 959"/>
                <a:gd name="T46" fmla="*/ 797 w 1178"/>
                <a:gd name="T47" fmla="*/ 471 h 959"/>
                <a:gd name="T48" fmla="*/ 447 w 1178"/>
                <a:gd name="T49" fmla="*/ 709 h 959"/>
                <a:gd name="T50" fmla="*/ 775 w 1178"/>
                <a:gd name="T51" fmla="*/ 710 h 959"/>
                <a:gd name="T52" fmla="*/ 816 w 1178"/>
                <a:gd name="T53" fmla="*/ 716 h 959"/>
                <a:gd name="T54" fmla="*/ 846 w 1178"/>
                <a:gd name="T55" fmla="*/ 732 h 959"/>
                <a:gd name="T56" fmla="*/ 865 w 1178"/>
                <a:gd name="T57" fmla="*/ 757 h 959"/>
                <a:gd name="T58" fmla="*/ 876 w 1178"/>
                <a:gd name="T59" fmla="*/ 793 h 959"/>
                <a:gd name="T60" fmla="*/ 880 w 1178"/>
                <a:gd name="T61" fmla="*/ 843 h 959"/>
                <a:gd name="T62" fmla="*/ 1174 w 1178"/>
                <a:gd name="T63" fmla="*/ 796 h 959"/>
                <a:gd name="T64" fmla="*/ 1171 w 1178"/>
                <a:gd name="T65" fmla="*/ 742 h 959"/>
                <a:gd name="T66" fmla="*/ 1154 w 1178"/>
                <a:gd name="T67" fmla="*/ 680 h 959"/>
                <a:gd name="T68" fmla="*/ 1127 w 1178"/>
                <a:gd name="T69" fmla="*/ 636 h 959"/>
                <a:gd name="T70" fmla="*/ 1089 w 1178"/>
                <a:gd name="T71" fmla="*/ 608 h 959"/>
                <a:gd name="T72" fmla="*/ 1046 w 1178"/>
                <a:gd name="T73" fmla="*/ 591 h 959"/>
                <a:gd name="T74" fmla="*/ 1013 w 1178"/>
                <a:gd name="T75" fmla="*/ 581 h 959"/>
                <a:gd name="T76" fmla="*/ 1059 w 1178"/>
                <a:gd name="T77" fmla="*/ 567 h 959"/>
                <a:gd name="T78" fmla="*/ 1111 w 1178"/>
                <a:gd name="T79" fmla="*/ 539 h 959"/>
                <a:gd name="T80" fmla="*/ 1147 w 1178"/>
                <a:gd name="T81" fmla="*/ 499 h 959"/>
                <a:gd name="T82" fmla="*/ 1168 w 1178"/>
                <a:gd name="T83" fmla="*/ 450 h 959"/>
                <a:gd name="T84" fmla="*/ 1177 w 1178"/>
                <a:gd name="T85" fmla="*/ 391 h 959"/>
                <a:gd name="T86" fmla="*/ 1178 w 1178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8" h="959">
                  <a:moveTo>
                    <a:pt x="1178" y="345"/>
                  </a:moveTo>
                  <a:lnTo>
                    <a:pt x="1178" y="285"/>
                  </a:lnTo>
                  <a:lnTo>
                    <a:pt x="1178" y="285"/>
                  </a:lnTo>
                  <a:lnTo>
                    <a:pt x="1177" y="253"/>
                  </a:lnTo>
                  <a:lnTo>
                    <a:pt x="1175" y="223"/>
                  </a:lnTo>
                  <a:lnTo>
                    <a:pt x="1171" y="194"/>
                  </a:lnTo>
                  <a:lnTo>
                    <a:pt x="1165" y="167"/>
                  </a:lnTo>
                  <a:lnTo>
                    <a:pt x="1161" y="155"/>
                  </a:lnTo>
                  <a:lnTo>
                    <a:pt x="1157" y="142"/>
                  </a:lnTo>
                  <a:lnTo>
                    <a:pt x="1152" y="130"/>
                  </a:lnTo>
                  <a:lnTo>
                    <a:pt x="1147" y="119"/>
                  </a:lnTo>
                  <a:lnTo>
                    <a:pt x="1140" y="108"/>
                  </a:lnTo>
                  <a:lnTo>
                    <a:pt x="1134" y="98"/>
                  </a:lnTo>
                  <a:lnTo>
                    <a:pt x="1127" y="87"/>
                  </a:lnTo>
                  <a:lnTo>
                    <a:pt x="1120" y="78"/>
                  </a:lnTo>
                  <a:lnTo>
                    <a:pt x="1110" y="69"/>
                  </a:lnTo>
                  <a:lnTo>
                    <a:pt x="1102" y="60"/>
                  </a:lnTo>
                  <a:lnTo>
                    <a:pt x="1092" y="52"/>
                  </a:lnTo>
                  <a:lnTo>
                    <a:pt x="1081" y="45"/>
                  </a:lnTo>
                  <a:lnTo>
                    <a:pt x="1070" y="37"/>
                  </a:lnTo>
                  <a:lnTo>
                    <a:pt x="1057" y="31"/>
                  </a:lnTo>
                  <a:lnTo>
                    <a:pt x="1045" y="25"/>
                  </a:lnTo>
                  <a:lnTo>
                    <a:pt x="1031" y="20"/>
                  </a:lnTo>
                  <a:lnTo>
                    <a:pt x="1016" y="16"/>
                  </a:lnTo>
                  <a:lnTo>
                    <a:pt x="1001" y="11"/>
                  </a:lnTo>
                  <a:lnTo>
                    <a:pt x="985" y="8"/>
                  </a:lnTo>
                  <a:lnTo>
                    <a:pt x="967" y="5"/>
                  </a:lnTo>
                  <a:lnTo>
                    <a:pt x="950" y="3"/>
                  </a:lnTo>
                  <a:lnTo>
                    <a:pt x="931" y="1"/>
                  </a:lnTo>
                  <a:lnTo>
                    <a:pt x="911" y="0"/>
                  </a:lnTo>
                  <a:lnTo>
                    <a:pt x="890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5" y="959"/>
                  </a:lnTo>
                  <a:lnTo>
                    <a:pt x="295" y="709"/>
                  </a:lnTo>
                  <a:lnTo>
                    <a:pt x="295" y="471"/>
                  </a:lnTo>
                  <a:lnTo>
                    <a:pt x="295" y="340"/>
                  </a:lnTo>
                  <a:lnTo>
                    <a:pt x="295" y="238"/>
                  </a:lnTo>
                  <a:lnTo>
                    <a:pt x="756" y="238"/>
                  </a:lnTo>
                  <a:lnTo>
                    <a:pt x="756" y="238"/>
                  </a:lnTo>
                  <a:lnTo>
                    <a:pt x="788" y="239"/>
                  </a:lnTo>
                  <a:lnTo>
                    <a:pt x="803" y="240"/>
                  </a:lnTo>
                  <a:lnTo>
                    <a:pt x="816" y="242"/>
                  </a:lnTo>
                  <a:lnTo>
                    <a:pt x="829" y="244"/>
                  </a:lnTo>
                  <a:lnTo>
                    <a:pt x="839" y="247"/>
                  </a:lnTo>
                  <a:lnTo>
                    <a:pt x="850" y="252"/>
                  </a:lnTo>
                  <a:lnTo>
                    <a:pt x="858" y="257"/>
                  </a:lnTo>
                  <a:lnTo>
                    <a:pt x="866" y="263"/>
                  </a:lnTo>
                  <a:lnTo>
                    <a:pt x="873" y="269"/>
                  </a:lnTo>
                  <a:lnTo>
                    <a:pt x="879" y="278"/>
                  </a:lnTo>
                  <a:lnTo>
                    <a:pt x="883" y="287"/>
                  </a:lnTo>
                  <a:lnTo>
                    <a:pt x="887" y="298"/>
                  </a:lnTo>
                  <a:lnTo>
                    <a:pt x="889" y="310"/>
                  </a:lnTo>
                  <a:lnTo>
                    <a:pt x="891" y="323"/>
                  </a:lnTo>
                  <a:lnTo>
                    <a:pt x="891" y="339"/>
                  </a:lnTo>
                  <a:lnTo>
                    <a:pt x="891" y="370"/>
                  </a:lnTo>
                  <a:lnTo>
                    <a:pt x="891" y="370"/>
                  </a:lnTo>
                  <a:lnTo>
                    <a:pt x="891" y="383"/>
                  </a:lnTo>
                  <a:lnTo>
                    <a:pt x="890" y="395"/>
                  </a:lnTo>
                  <a:lnTo>
                    <a:pt x="888" y="406"/>
                  </a:lnTo>
                  <a:lnTo>
                    <a:pt x="885" y="415"/>
                  </a:lnTo>
                  <a:lnTo>
                    <a:pt x="882" y="424"/>
                  </a:lnTo>
                  <a:lnTo>
                    <a:pt x="878" y="433"/>
                  </a:lnTo>
                  <a:lnTo>
                    <a:pt x="873" y="440"/>
                  </a:lnTo>
                  <a:lnTo>
                    <a:pt x="866" y="447"/>
                  </a:lnTo>
                  <a:lnTo>
                    <a:pt x="860" y="452"/>
                  </a:lnTo>
                  <a:lnTo>
                    <a:pt x="852" y="458"/>
                  </a:lnTo>
                  <a:lnTo>
                    <a:pt x="843" y="462"/>
                  </a:lnTo>
                  <a:lnTo>
                    <a:pt x="833" y="465"/>
                  </a:lnTo>
                  <a:lnTo>
                    <a:pt x="823" y="468"/>
                  </a:lnTo>
                  <a:lnTo>
                    <a:pt x="810" y="470"/>
                  </a:lnTo>
                  <a:lnTo>
                    <a:pt x="797" y="471"/>
                  </a:lnTo>
                  <a:lnTo>
                    <a:pt x="783" y="471"/>
                  </a:lnTo>
                  <a:lnTo>
                    <a:pt x="350" y="471"/>
                  </a:lnTo>
                  <a:lnTo>
                    <a:pt x="447" y="709"/>
                  </a:lnTo>
                  <a:lnTo>
                    <a:pt x="759" y="709"/>
                  </a:lnTo>
                  <a:lnTo>
                    <a:pt x="759" y="709"/>
                  </a:lnTo>
                  <a:lnTo>
                    <a:pt x="775" y="710"/>
                  </a:lnTo>
                  <a:lnTo>
                    <a:pt x="790" y="711"/>
                  </a:lnTo>
                  <a:lnTo>
                    <a:pt x="804" y="713"/>
                  </a:lnTo>
                  <a:lnTo>
                    <a:pt x="816" y="716"/>
                  </a:lnTo>
                  <a:lnTo>
                    <a:pt x="827" y="721"/>
                  </a:lnTo>
                  <a:lnTo>
                    <a:pt x="837" y="726"/>
                  </a:lnTo>
                  <a:lnTo>
                    <a:pt x="846" y="732"/>
                  </a:lnTo>
                  <a:lnTo>
                    <a:pt x="854" y="738"/>
                  </a:lnTo>
                  <a:lnTo>
                    <a:pt x="860" y="748"/>
                  </a:lnTo>
                  <a:lnTo>
                    <a:pt x="865" y="757"/>
                  </a:lnTo>
                  <a:lnTo>
                    <a:pt x="870" y="767"/>
                  </a:lnTo>
                  <a:lnTo>
                    <a:pt x="874" y="780"/>
                  </a:lnTo>
                  <a:lnTo>
                    <a:pt x="876" y="793"/>
                  </a:lnTo>
                  <a:lnTo>
                    <a:pt x="878" y="809"/>
                  </a:lnTo>
                  <a:lnTo>
                    <a:pt x="879" y="826"/>
                  </a:lnTo>
                  <a:lnTo>
                    <a:pt x="880" y="843"/>
                  </a:lnTo>
                  <a:lnTo>
                    <a:pt x="880" y="959"/>
                  </a:lnTo>
                  <a:lnTo>
                    <a:pt x="1174" y="959"/>
                  </a:lnTo>
                  <a:lnTo>
                    <a:pt x="1174" y="796"/>
                  </a:lnTo>
                  <a:lnTo>
                    <a:pt x="1174" y="796"/>
                  </a:lnTo>
                  <a:lnTo>
                    <a:pt x="1173" y="767"/>
                  </a:lnTo>
                  <a:lnTo>
                    <a:pt x="1171" y="742"/>
                  </a:lnTo>
                  <a:lnTo>
                    <a:pt x="1167" y="719"/>
                  </a:lnTo>
                  <a:lnTo>
                    <a:pt x="1161" y="699"/>
                  </a:lnTo>
                  <a:lnTo>
                    <a:pt x="1154" y="680"/>
                  </a:lnTo>
                  <a:lnTo>
                    <a:pt x="1147" y="663"/>
                  </a:lnTo>
                  <a:lnTo>
                    <a:pt x="1137" y="649"/>
                  </a:lnTo>
                  <a:lnTo>
                    <a:pt x="1127" y="636"/>
                  </a:lnTo>
                  <a:lnTo>
                    <a:pt x="1115" y="626"/>
                  </a:lnTo>
                  <a:lnTo>
                    <a:pt x="1103" y="617"/>
                  </a:lnTo>
                  <a:lnTo>
                    <a:pt x="1089" y="608"/>
                  </a:lnTo>
                  <a:lnTo>
                    <a:pt x="1076" y="601"/>
                  </a:lnTo>
                  <a:lnTo>
                    <a:pt x="1061" y="596"/>
                  </a:lnTo>
                  <a:lnTo>
                    <a:pt x="1046" y="591"/>
                  </a:lnTo>
                  <a:lnTo>
                    <a:pt x="1030" y="588"/>
                  </a:lnTo>
                  <a:lnTo>
                    <a:pt x="1013" y="583"/>
                  </a:lnTo>
                  <a:lnTo>
                    <a:pt x="1013" y="581"/>
                  </a:lnTo>
                  <a:lnTo>
                    <a:pt x="1013" y="581"/>
                  </a:lnTo>
                  <a:lnTo>
                    <a:pt x="1037" y="575"/>
                  </a:lnTo>
                  <a:lnTo>
                    <a:pt x="1059" y="567"/>
                  </a:lnTo>
                  <a:lnTo>
                    <a:pt x="1079" y="558"/>
                  </a:lnTo>
                  <a:lnTo>
                    <a:pt x="1097" y="549"/>
                  </a:lnTo>
                  <a:lnTo>
                    <a:pt x="1111" y="539"/>
                  </a:lnTo>
                  <a:lnTo>
                    <a:pt x="1125" y="526"/>
                  </a:lnTo>
                  <a:lnTo>
                    <a:pt x="1136" y="514"/>
                  </a:lnTo>
                  <a:lnTo>
                    <a:pt x="1147" y="499"/>
                  </a:lnTo>
                  <a:lnTo>
                    <a:pt x="1155" y="485"/>
                  </a:lnTo>
                  <a:lnTo>
                    <a:pt x="1161" y="468"/>
                  </a:lnTo>
                  <a:lnTo>
                    <a:pt x="1168" y="450"/>
                  </a:lnTo>
                  <a:lnTo>
                    <a:pt x="1172" y="432"/>
                  </a:lnTo>
                  <a:lnTo>
                    <a:pt x="1175" y="412"/>
                  </a:lnTo>
                  <a:lnTo>
                    <a:pt x="1177" y="391"/>
                  </a:lnTo>
                  <a:lnTo>
                    <a:pt x="1178" y="369"/>
                  </a:lnTo>
                  <a:lnTo>
                    <a:pt x="1178" y="345"/>
                  </a:lnTo>
                  <a:lnTo>
                    <a:pt x="1178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98" y="205"/>
              <a:ext cx="29" cy="96"/>
            </a:xfrm>
            <a:custGeom>
              <a:avLst/>
              <a:gdLst>
                <a:gd name="T0" fmla="*/ 0 w 294"/>
                <a:gd name="T1" fmla="*/ 0 h 959"/>
                <a:gd name="T2" fmla="*/ 0 w 294"/>
                <a:gd name="T3" fmla="*/ 590 h 959"/>
                <a:gd name="T4" fmla="*/ 151 w 294"/>
                <a:gd name="T5" fmla="*/ 959 h 959"/>
                <a:gd name="T6" fmla="*/ 294 w 294"/>
                <a:gd name="T7" fmla="*/ 959 h 959"/>
                <a:gd name="T8" fmla="*/ 294 w 294"/>
                <a:gd name="T9" fmla="*/ 0 h 959"/>
                <a:gd name="T10" fmla="*/ 0 w 294"/>
                <a:gd name="T11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959">
                  <a:moveTo>
                    <a:pt x="0" y="0"/>
                  </a:moveTo>
                  <a:lnTo>
                    <a:pt x="0" y="590"/>
                  </a:lnTo>
                  <a:lnTo>
                    <a:pt x="151" y="959"/>
                  </a:lnTo>
                  <a:lnTo>
                    <a:pt x="294" y="959"/>
                  </a:lnTo>
                  <a:lnTo>
                    <a:pt x="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18" y="205"/>
              <a:ext cx="60" cy="96"/>
            </a:xfrm>
            <a:custGeom>
              <a:avLst/>
              <a:gdLst>
                <a:gd name="T0" fmla="*/ 424 w 600"/>
                <a:gd name="T1" fmla="*/ 471 h 959"/>
                <a:gd name="T2" fmla="*/ 482 w 600"/>
                <a:gd name="T3" fmla="*/ 450 h 959"/>
                <a:gd name="T4" fmla="*/ 516 w 600"/>
                <a:gd name="T5" fmla="*/ 425 h 959"/>
                <a:gd name="T6" fmla="*/ 543 w 600"/>
                <a:gd name="T7" fmla="*/ 387 h 959"/>
                <a:gd name="T8" fmla="*/ 560 w 600"/>
                <a:gd name="T9" fmla="*/ 331 h 959"/>
                <a:gd name="T10" fmla="*/ 566 w 600"/>
                <a:gd name="T11" fmla="*/ 252 h 959"/>
                <a:gd name="T12" fmla="*/ 565 w 600"/>
                <a:gd name="T13" fmla="*/ 217 h 959"/>
                <a:gd name="T14" fmla="*/ 558 w 600"/>
                <a:gd name="T15" fmla="*/ 173 h 959"/>
                <a:gd name="T16" fmla="*/ 545 w 600"/>
                <a:gd name="T17" fmla="*/ 133 h 959"/>
                <a:gd name="T18" fmla="*/ 525 w 600"/>
                <a:gd name="T19" fmla="*/ 99 h 959"/>
                <a:gd name="T20" fmla="*/ 500 w 600"/>
                <a:gd name="T21" fmla="*/ 71 h 959"/>
                <a:gd name="T22" fmla="*/ 469 w 600"/>
                <a:gd name="T23" fmla="*/ 48 h 959"/>
                <a:gd name="T24" fmla="*/ 431 w 600"/>
                <a:gd name="T25" fmla="*/ 30 h 959"/>
                <a:gd name="T26" fmla="*/ 387 w 600"/>
                <a:gd name="T27" fmla="*/ 17 h 959"/>
                <a:gd name="T28" fmla="*/ 299 w 600"/>
                <a:gd name="T29" fmla="*/ 3 h 959"/>
                <a:gd name="T30" fmla="*/ 0 w 600"/>
                <a:gd name="T31" fmla="*/ 0 h 959"/>
                <a:gd name="T32" fmla="*/ 186 w 600"/>
                <a:gd name="T33" fmla="*/ 230 h 959"/>
                <a:gd name="T34" fmla="*/ 222 w 600"/>
                <a:gd name="T35" fmla="*/ 234 h 959"/>
                <a:gd name="T36" fmla="*/ 243 w 600"/>
                <a:gd name="T37" fmla="*/ 243 h 959"/>
                <a:gd name="T38" fmla="*/ 259 w 600"/>
                <a:gd name="T39" fmla="*/ 258 h 959"/>
                <a:gd name="T40" fmla="*/ 268 w 600"/>
                <a:gd name="T41" fmla="*/ 278 h 959"/>
                <a:gd name="T42" fmla="*/ 272 w 600"/>
                <a:gd name="T43" fmla="*/ 306 h 959"/>
                <a:gd name="T44" fmla="*/ 270 w 600"/>
                <a:gd name="T45" fmla="*/ 324 h 959"/>
                <a:gd name="T46" fmla="*/ 263 w 600"/>
                <a:gd name="T47" fmla="*/ 347 h 959"/>
                <a:gd name="T48" fmla="*/ 249 w 600"/>
                <a:gd name="T49" fmla="*/ 363 h 959"/>
                <a:gd name="T50" fmla="*/ 229 w 600"/>
                <a:gd name="T51" fmla="*/ 373 h 959"/>
                <a:gd name="T52" fmla="*/ 204 w 600"/>
                <a:gd name="T53" fmla="*/ 379 h 959"/>
                <a:gd name="T54" fmla="*/ 0 w 600"/>
                <a:gd name="T55" fmla="*/ 578 h 959"/>
                <a:gd name="T56" fmla="*/ 215 w 600"/>
                <a:gd name="T57" fmla="*/ 579 h 959"/>
                <a:gd name="T58" fmla="*/ 253 w 600"/>
                <a:gd name="T59" fmla="*/ 586 h 959"/>
                <a:gd name="T60" fmla="*/ 275 w 600"/>
                <a:gd name="T61" fmla="*/ 599 h 959"/>
                <a:gd name="T62" fmla="*/ 291 w 600"/>
                <a:gd name="T63" fmla="*/ 619 h 959"/>
                <a:gd name="T64" fmla="*/ 298 w 600"/>
                <a:gd name="T65" fmla="*/ 647 h 959"/>
                <a:gd name="T66" fmla="*/ 298 w 600"/>
                <a:gd name="T67" fmla="*/ 668 h 959"/>
                <a:gd name="T68" fmla="*/ 291 w 600"/>
                <a:gd name="T69" fmla="*/ 693 h 959"/>
                <a:gd name="T70" fmla="*/ 275 w 600"/>
                <a:gd name="T71" fmla="*/ 709 h 959"/>
                <a:gd name="T72" fmla="*/ 253 w 600"/>
                <a:gd name="T73" fmla="*/ 721 h 959"/>
                <a:gd name="T74" fmla="*/ 215 w 600"/>
                <a:gd name="T75" fmla="*/ 728 h 959"/>
                <a:gd name="T76" fmla="*/ 0 w 600"/>
                <a:gd name="T77" fmla="*/ 959 h 959"/>
                <a:gd name="T78" fmla="*/ 339 w 600"/>
                <a:gd name="T79" fmla="*/ 958 h 959"/>
                <a:gd name="T80" fmla="*/ 424 w 600"/>
                <a:gd name="T81" fmla="*/ 948 h 959"/>
                <a:gd name="T82" fmla="*/ 486 w 600"/>
                <a:gd name="T83" fmla="*/ 929 h 959"/>
                <a:gd name="T84" fmla="*/ 517 w 600"/>
                <a:gd name="T85" fmla="*/ 911 h 959"/>
                <a:gd name="T86" fmla="*/ 544 w 600"/>
                <a:gd name="T87" fmla="*/ 887 h 959"/>
                <a:gd name="T88" fmla="*/ 567 w 600"/>
                <a:gd name="T89" fmla="*/ 857 h 959"/>
                <a:gd name="T90" fmla="*/ 584 w 600"/>
                <a:gd name="T91" fmla="*/ 819 h 959"/>
                <a:gd name="T92" fmla="*/ 595 w 600"/>
                <a:gd name="T93" fmla="*/ 776 h 959"/>
                <a:gd name="T94" fmla="*/ 600 w 600"/>
                <a:gd name="T95" fmla="*/ 724 h 959"/>
                <a:gd name="T96" fmla="*/ 600 w 600"/>
                <a:gd name="T97" fmla="*/ 678 h 959"/>
                <a:gd name="T98" fmla="*/ 591 w 600"/>
                <a:gd name="T99" fmla="*/ 610 h 959"/>
                <a:gd name="T100" fmla="*/ 570 w 600"/>
                <a:gd name="T101" fmla="*/ 556 h 959"/>
                <a:gd name="T102" fmla="*/ 537 w 600"/>
                <a:gd name="T103" fmla="*/ 517 h 959"/>
                <a:gd name="T104" fmla="*/ 489 w 600"/>
                <a:gd name="T105" fmla="*/ 490 h 959"/>
                <a:gd name="T106" fmla="*/ 424 w 600"/>
                <a:gd name="T107" fmla="*/ 47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959">
                  <a:moveTo>
                    <a:pt x="424" y="475"/>
                  </a:moveTo>
                  <a:lnTo>
                    <a:pt x="424" y="471"/>
                  </a:lnTo>
                  <a:lnTo>
                    <a:pt x="424" y="471"/>
                  </a:lnTo>
                  <a:lnTo>
                    <a:pt x="455" y="462"/>
                  </a:lnTo>
                  <a:lnTo>
                    <a:pt x="468" y="457"/>
                  </a:lnTo>
                  <a:lnTo>
                    <a:pt x="482" y="450"/>
                  </a:lnTo>
                  <a:lnTo>
                    <a:pt x="494" y="443"/>
                  </a:lnTo>
                  <a:lnTo>
                    <a:pt x="506" y="435"/>
                  </a:lnTo>
                  <a:lnTo>
                    <a:pt x="516" y="425"/>
                  </a:lnTo>
                  <a:lnTo>
                    <a:pt x="526" y="414"/>
                  </a:lnTo>
                  <a:lnTo>
                    <a:pt x="535" y="401"/>
                  </a:lnTo>
                  <a:lnTo>
                    <a:pt x="543" y="387"/>
                  </a:lnTo>
                  <a:lnTo>
                    <a:pt x="550" y="370"/>
                  </a:lnTo>
                  <a:lnTo>
                    <a:pt x="556" y="351"/>
                  </a:lnTo>
                  <a:lnTo>
                    <a:pt x="560" y="331"/>
                  </a:lnTo>
                  <a:lnTo>
                    <a:pt x="564" y="307"/>
                  </a:lnTo>
                  <a:lnTo>
                    <a:pt x="566" y="281"/>
                  </a:lnTo>
                  <a:lnTo>
                    <a:pt x="566" y="252"/>
                  </a:lnTo>
                  <a:lnTo>
                    <a:pt x="566" y="252"/>
                  </a:lnTo>
                  <a:lnTo>
                    <a:pt x="566" y="234"/>
                  </a:lnTo>
                  <a:lnTo>
                    <a:pt x="565" y="217"/>
                  </a:lnTo>
                  <a:lnTo>
                    <a:pt x="563" y="202"/>
                  </a:lnTo>
                  <a:lnTo>
                    <a:pt x="561" y="186"/>
                  </a:lnTo>
                  <a:lnTo>
                    <a:pt x="558" y="173"/>
                  </a:lnTo>
                  <a:lnTo>
                    <a:pt x="555" y="158"/>
                  </a:lnTo>
                  <a:lnTo>
                    <a:pt x="550" y="146"/>
                  </a:lnTo>
                  <a:lnTo>
                    <a:pt x="545" y="133"/>
                  </a:lnTo>
                  <a:lnTo>
                    <a:pt x="539" y="121"/>
                  </a:lnTo>
                  <a:lnTo>
                    <a:pt x="533" y="110"/>
                  </a:lnTo>
                  <a:lnTo>
                    <a:pt x="525" y="99"/>
                  </a:lnTo>
                  <a:lnTo>
                    <a:pt x="518" y="89"/>
                  </a:lnTo>
                  <a:lnTo>
                    <a:pt x="510" y="80"/>
                  </a:lnTo>
                  <a:lnTo>
                    <a:pt x="500" y="71"/>
                  </a:lnTo>
                  <a:lnTo>
                    <a:pt x="490" y="62"/>
                  </a:lnTo>
                  <a:lnTo>
                    <a:pt x="480" y="55"/>
                  </a:lnTo>
                  <a:lnTo>
                    <a:pt x="469" y="48"/>
                  </a:lnTo>
                  <a:lnTo>
                    <a:pt x="457" y="42"/>
                  </a:lnTo>
                  <a:lnTo>
                    <a:pt x="444" y="35"/>
                  </a:lnTo>
                  <a:lnTo>
                    <a:pt x="431" y="30"/>
                  </a:lnTo>
                  <a:lnTo>
                    <a:pt x="417" y="25"/>
                  </a:lnTo>
                  <a:lnTo>
                    <a:pt x="402" y="21"/>
                  </a:lnTo>
                  <a:lnTo>
                    <a:pt x="387" y="17"/>
                  </a:lnTo>
                  <a:lnTo>
                    <a:pt x="371" y="12"/>
                  </a:lnTo>
                  <a:lnTo>
                    <a:pt x="337" y="7"/>
                  </a:lnTo>
                  <a:lnTo>
                    <a:pt x="299" y="3"/>
                  </a:lnTo>
                  <a:lnTo>
                    <a:pt x="260" y="1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186" y="230"/>
                  </a:lnTo>
                  <a:lnTo>
                    <a:pt x="186" y="230"/>
                  </a:lnTo>
                  <a:lnTo>
                    <a:pt x="204" y="231"/>
                  </a:lnTo>
                  <a:lnTo>
                    <a:pt x="214" y="233"/>
                  </a:lnTo>
                  <a:lnTo>
                    <a:pt x="222" y="234"/>
                  </a:lnTo>
                  <a:lnTo>
                    <a:pt x="229" y="237"/>
                  </a:lnTo>
                  <a:lnTo>
                    <a:pt x="237" y="239"/>
                  </a:lnTo>
                  <a:lnTo>
                    <a:pt x="243" y="243"/>
                  </a:lnTo>
                  <a:lnTo>
                    <a:pt x="249" y="247"/>
                  </a:lnTo>
                  <a:lnTo>
                    <a:pt x="254" y="252"/>
                  </a:lnTo>
                  <a:lnTo>
                    <a:pt x="259" y="258"/>
                  </a:lnTo>
                  <a:lnTo>
                    <a:pt x="263" y="263"/>
                  </a:lnTo>
                  <a:lnTo>
                    <a:pt x="266" y="270"/>
                  </a:lnTo>
                  <a:lnTo>
                    <a:pt x="268" y="278"/>
                  </a:lnTo>
                  <a:lnTo>
                    <a:pt x="270" y="287"/>
                  </a:lnTo>
                  <a:lnTo>
                    <a:pt x="271" y="295"/>
                  </a:lnTo>
                  <a:lnTo>
                    <a:pt x="272" y="306"/>
                  </a:lnTo>
                  <a:lnTo>
                    <a:pt x="272" y="306"/>
                  </a:lnTo>
                  <a:lnTo>
                    <a:pt x="271" y="315"/>
                  </a:lnTo>
                  <a:lnTo>
                    <a:pt x="270" y="324"/>
                  </a:lnTo>
                  <a:lnTo>
                    <a:pt x="268" y="333"/>
                  </a:lnTo>
                  <a:lnTo>
                    <a:pt x="266" y="340"/>
                  </a:lnTo>
                  <a:lnTo>
                    <a:pt x="263" y="347"/>
                  </a:lnTo>
                  <a:lnTo>
                    <a:pt x="259" y="354"/>
                  </a:lnTo>
                  <a:lnTo>
                    <a:pt x="254" y="359"/>
                  </a:lnTo>
                  <a:lnTo>
                    <a:pt x="249" y="363"/>
                  </a:lnTo>
                  <a:lnTo>
                    <a:pt x="243" y="367"/>
                  </a:lnTo>
                  <a:lnTo>
                    <a:pt x="237" y="371"/>
                  </a:lnTo>
                  <a:lnTo>
                    <a:pt x="229" y="373"/>
                  </a:lnTo>
                  <a:lnTo>
                    <a:pt x="222" y="376"/>
                  </a:lnTo>
                  <a:lnTo>
                    <a:pt x="214" y="377"/>
                  </a:lnTo>
                  <a:lnTo>
                    <a:pt x="204" y="379"/>
                  </a:lnTo>
                  <a:lnTo>
                    <a:pt x="186" y="380"/>
                  </a:lnTo>
                  <a:lnTo>
                    <a:pt x="0" y="380"/>
                  </a:lnTo>
                  <a:lnTo>
                    <a:pt x="0" y="578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215" y="579"/>
                  </a:lnTo>
                  <a:lnTo>
                    <a:pt x="236" y="582"/>
                  </a:lnTo>
                  <a:lnTo>
                    <a:pt x="245" y="584"/>
                  </a:lnTo>
                  <a:lnTo>
                    <a:pt x="253" y="586"/>
                  </a:lnTo>
                  <a:lnTo>
                    <a:pt x="262" y="590"/>
                  </a:lnTo>
                  <a:lnTo>
                    <a:pt x="269" y="594"/>
                  </a:lnTo>
                  <a:lnTo>
                    <a:pt x="275" y="599"/>
                  </a:lnTo>
                  <a:lnTo>
                    <a:pt x="282" y="604"/>
                  </a:lnTo>
                  <a:lnTo>
                    <a:pt x="287" y="610"/>
                  </a:lnTo>
                  <a:lnTo>
                    <a:pt x="291" y="619"/>
                  </a:lnTo>
                  <a:lnTo>
                    <a:pt x="294" y="627"/>
                  </a:lnTo>
                  <a:lnTo>
                    <a:pt x="296" y="636"/>
                  </a:lnTo>
                  <a:lnTo>
                    <a:pt x="298" y="647"/>
                  </a:lnTo>
                  <a:lnTo>
                    <a:pt x="298" y="658"/>
                  </a:lnTo>
                  <a:lnTo>
                    <a:pt x="298" y="658"/>
                  </a:lnTo>
                  <a:lnTo>
                    <a:pt x="298" y="668"/>
                  </a:lnTo>
                  <a:lnTo>
                    <a:pt x="296" y="677"/>
                  </a:lnTo>
                  <a:lnTo>
                    <a:pt x="294" y="685"/>
                  </a:lnTo>
                  <a:lnTo>
                    <a:pt x="291" y="693"/>
                  </a:lnTo>
                  <a:lnTo>
                    <a:pt x="287" y="699"/>
                  </a:lnTo>
                  <a:lnTo>
                    <a:pt x="282" y="705"/>
                  </a:lnTo>
                  <a:lnTo>
                    <a:pt x="275" y="709"/>
                  </a:lnTo>
                  <a:lnTo>
                    <a:pt x="269" y="714"/>
                  </a:lnTo>
                  <a:lnTo>
                    <a:pt x="262" y="718"/>
                  </a:lnTo>
                  <a:lnTo>
                    <a:pt x="253" y="721"/>
                  </a:lnTo>
                  <a:lnTo>
                    <a:pt x="245" y="723"/>
                  </a:lnTo>
                  <a:lnTo>
                    <a:pt x="236" y="725"/>
                  </a:lnTo>
                  <a:lnTo>
                    <a:pt x="215" y="728"/>
                  </a:lnTo>
                  <a:lnTo>
                    <a:pt x="192" y="728"/>
                  </a:lnTo>
                  <a:lnTo>
                    <a:pt x="0" y="728"/>
                  </a:lnTo>
                  <a:lnTo>
                    <a:pt x="0" y="959"/>
                  </a:lnTo>
                  <a:lnTo>
                    <a:pt x="308" y="959"/>
                  </a:lnTo>
                  <a:lnTo>
                    <a:pt x="308" y="959"/>
                  </a:lnTo>
                  <a:lnTo>
                    <a:pt x="339" y="958"/>
                  </a:lnTo>
                  <a:lnTo>
                    <a:pt x="368" y="957"/>
                  </a:lnTo>
                  <a:lnTo>
                    <a:pt x="397" y="954"/>
                  </a:lnTo>
                  <a:lnTo>
                    <a:pt x="424" y="948"/>
                  </a:lnTo>
                  <a:lnTo>
                    <a:pt x="450" y="942"/>
                  </a:lnTo>
                  <a:lnTo>
                    <a:pt x="474" y="934"/>
                  </a:lnTo>
                  <a:lnTo>
                    <a:pt x="486" y="929"/>
                  </a:lnTo>
                  <a:lnTo>
                    <a:pt x="497" y="923"/>
                  </a:lnTo>
                  <a:lnTo>
                    <a:pt x="508" y="917"/>
                  </a:lnTo>
                  <a:lnTo>
                    <a:pt x="517" y="911"/>
                  </a:lnTo>
                  <a:lnTo>
                    <a:pt x="527" y="904"/>
                  </a:lnTo>
                  <a:lnTo>
                    <a:pt x="536" y="895"/>
                  </a:lnTo>
                  <a:lnTo>
                    <a:pt x="544" y="887"/>
                  </a:lnTo>
                  <a:lnTo>
                    <a:pt x="552" y="878"/>
                  </a:lnTo>
                  <a:lnTo>
                    <a:pt x="560" y="867"/>
                  </a:lnTo>
                  <a:lnTo>
                    <a:pt x="567" y="857"/>
                  </a:lnTo>
                  <a:lnTo>
                    <a:pt x="573" y="845"/>
                  </a:lnTo>
                  <a:lnTo>
                    <a:pt x="579" y="833"/>
                  </a:lnTo>
                  <a:lnTo>
                    <a:pt x="584" y="819"/>
                  </a:lnTo>
                  <a:lnTo>
                    <a:pt x="588" y="806"/>
                  </a:lnTo>
                  <a:lnTo>
                    <a:pt x="592" y="791"/>
                  </a:lnTo>
                  <a:lnTo>
                    <a:pt x="595" y="776"/>
                  </a:lnTo>
                  <a:lnTo>
                    <a:pt x="597" y="759"/>
                  </a:lnTo>
                  <a:lnTo>
                    <a:pt x="599" y="741"/>
                  </a:lnTo>
                  <a:lnTo>
                    <a:pt x="600" y="724"/>
                  </a:lnTo>
                  <a:lnTo>
                    <a:pt x="600" y="704"/>
                  </a:lnTo>
                  <a:lnTo>
                    <a:pt x="600" y="704"/>
                  </a:lnTo>
                  <a:lnTo>
                    <a:pt x="600" y="678"/>
                  </a:lnTo>
                  <a:lnTo>
                    <a:pt x="598" y="654"/>
                  </a:lnTo>
                  <a:lnTo>
                    <a:pt x="595" y="631"/>
                  </a:lnTo>
                  <a:lnTo>
                    <a:pt x="591" y="610"/>
                  </a:lnTo>
                  <a:lnTo>
                    <a:pt x="586" y="591"/>
                  </a:lnTo>
                  <a:lnTo>
                    <a:pt x="579" y="573"/>
                  </a:lnTo>
                  <a:lnTo>
                    <a:pt x="570" y="556"/>
                  </a:lnTo>
                  <a:lnTo>
                    <a:pt x="561" y="542"/>
                  </a:lnTo>
                  <a:lnTo>
                    <a:pt x="549" y="528"/>
                  </a:lnTo>
                  <a:lnTo>
                    <a:pt x="537" y="517"/>
                  </a:lnTo>
                  <a:lnTo>
                    <a:pt x="522" y="506"/>
                  </a:lnTo>
                  <a:lnTo>
                    <a:pt x="507" y="497"/>
                  </a:lnTo>
                  <a:lnTo>
                    <a:pt x="489" y="490"/>
                  </a:lnTo>
                  <a:lnTo>
                    <a:pt x="469" y="484"/>
                  </a:lnTo>
                  <a:lnTo>
                    <a:pt x="447" y="478"/>
                  </a:lnTo>
                  <a:lnTo>
                    <a:pt x="424" y="475"/>
                  </a:lnTo>
                  <a:lnTo>
                    <a:pt x="424" y="47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55" y="205"/>
              <a:ext cx="64" cy="96"/>
            </a:xfrm>
            <a:custGeom>
              <a:avLst/>
              <a:gdLst>
                <a:gd name="T0" fmla="*/ 636 w 636"/>
                <a:gd name="T1" fmla="*/ 728 h 959"/>
                <a:gd name="T2" fmla="*/ 294 w 636"/>
                <a:gd name="T3" fmla="*/ 728 h 959"/>
                <a:gd name="T4" fmla="*/ 294 w 636"/>
                <a:gd name="T5" fmla="*/ 578 h 959"/>
                <a:gd name="T6" fmla="*/ 636 w 636"/>
                <a:gd name="T7" fmla="*/ 578 h 959"/>
                <a:gd name="T8" fmla="*/ 636 w 636"/>
                <a:gd name="T9" fmla="*/ 380 h 959"/>
                <a:gd name="T10" fmla="*/ 294 w 636"/>
                <a:gd name="T11" fmla="*/ 380 h 959"/>
                <a:gd name="T12" fmla="*/ 294 w 636"/>
                <a:gd name="T13" fmla="*/ 230 h 959"/>
                <a:gd name="T14" fmla="*/ 636 w 636"/>
                <a:gd name="T15" fmla="*/ 230 h 959"/>
                <a:gd name="T16" fmla="*/ 636 w 636"/>
                <a:gd name="T17" fmla="*/ 0 h 959"/>
                <a:gd name="T18" fmla="*/ 0 w 636"/>
                <a:gd name="T19" fmla="*/ 0 h 959"/>
                <a:gd name="T20" fmla="*/ 0 w 636"/>
                <a:gd name="T21" fmla="*/ 590 h 959"/>
                <a:gd name="T22" fmla="*/ 151 w 636"/>
                <a:gd name="T23" fmla="*/ 959 h 959"/>
                <a:gd name="T24" fmla="*/ 636 w 636"/>
                <a:gd name="T25" fmla="*/ 959 h 959"/>
                <a:gd name="T26" fmla="*/ 636 w 636"/>
                <a:gd name="T27" fmla="*/ 72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6" h="959">
                  <a:moveTo>
                    <a:pt x="636" y="728"/>
                  </a:moveTo>
                  <a:lnTo>
                    <a:pt x="294" y="728"/>
                  </a:lnTo>
                  <a:lnTo>
                    <a:pt x="294" y="578"/>
                  </a:lnTo>
                  <a:lnTo>
                    <a:pt x="636" y="578"/>
                  </a:lnTo>
                  <a:lnTo>
                    <a:pt x="636" y="380"/>
                  </a:lnTo>
                  <a:lnTo>
                    <a:pt x="294" y="380"/>
                  </a:lnTo>
                  <a:lnTo>
                    <a:pt x="294" y="230"/>
                  </a:lnTo>
                  <a:lnTo>
                    <a:pt x="636" y="230"/>
                  </a:lnTo>
                  <a:lnTo>
                    <a:pt x="636" y="0"/>
                  </a:lnTo>
                  <a:lnTo>
                    <a:pt x="0" y="0"/>
                  </a:lnTo>
                  <a:lnTo>
                    <a:pt x="0" y="590"/>
                  </a:lnTo>
                  <a:lnTo>
                    <a:pt x="151" y="959"/>
                  </a:lnTo>
                  <a:lnTo>
                    <a:pt x="636" y="959"/>
                  </a:lnTo>
                  <a:lnTo>
                    <a:pt x="636" y="728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EditPoints="1"/>
            </p:cNvSpPr>
            <p:nvPr userDrawn="1"/>
          </p:nvSpPr>
          <p:spPr bwMode="auto">
            <a:xfrm>
              <a:off x="436" y="344"/>
              <a:ext cx="311" cy="46"/>
            </a:xfrm>
            <a:custGeom>
              <a:avLst/>
              <a:gdLst>
                <a:gd name="T0" fmla="*/ 186 w 3116"/>
                <a:gd name="T1" fmla="*/ 1 h 457"/>
                <a:gd name="T2" fmla="*/ 124 w 3116"/>
                <a:gd name="T3" fmla="*/ 8 h 457"/>
                <a:gd name="T4" fmla="*/ 78 w 3116"/>
                <a:gd name="T5" fmla="*/ 22 h 457"/>
                <a:gd name="T6" fmla="*/ 47 w 3116"/>
                <a:gd name="T7" fmla="*/ 46 h 457"/>
                <a:gd name="T8" fmla="*/ 31 w 3116"/>
                <a:gd name="T9" fmla="*/ 82 h 457"/>
                <a:gd name="T10" fmla="*/ 28 w 3116"/>
                <a:gd name="T11" fmla="*/ 197 h 457"/>
                <a:gd name="T12" fmla="*/ 194 w 3116"/>
                <a:gd name="T13" fmla="*/ 161 h 457"/>
                <a:gd name="T14" fmla="*/ 201 w 3116"/>
                <a:gd name="T15" fmla="*/ 140 h 457"/>
                <a:gd name="T16" fmla="*/ 221 w 3116"/>
                <a:gd name="T17" fmla="*/ 130 h 457"/>
                <a:gd name="T18" fmla="*/ 240 w 3116"/>
                <a:gd name="T19" fmla="*/ 128 h 457"/>
                <a:gd name="T20" fmla="*/ 269 w 3116"/>
                <a:gd name="T21" fmla="*/ 132 h 457"/>
                <a:gd name="T22" fmla="*/ 286 w 3116"/>
                <a:gd name="T23" fmla="*/ 146 h 457"/>
                <a:gd name="T24" fmla="*/ 289 w 3116"/>
                <a:gd name="T25" fmla="*/ 304 h 457"/>
                <a:gd name="T26" fmla="*/ 260 w 3116"/>
                <a:gd name="T27" fmla="*/ 285 h 457"/>
                <a:gd name="T28" fmla="*/ 214 w 3116"/>
                <a:gd name="T29" fmla="*/ 268 h 457"/>
                <a:gd name="T30" fmla="*/ 164 w 3116"/>
                <a:gd name="T31" fmla="*/ 261 h 457"/>
                <a:gd name="T32" fmla="*/ 127 w 3116"/>
                <a:gd name="T33" fmla="*/ 263 h 457"/>
                <a:gd name="T34" fmla="*/ 80 w 3116"/>
                <a:gd name="T35" fmla="*/ 276 h 457"/>
                <a:gd name="T36" fmla="*/ 44 w 3116"/>
                <a:gd name="T37" fmla="*/ 301 h 457"/>
                <a:gd name="T38" fmla="*/ 18 w 3116"/>
                <a:gd name="T39" fmla="*/ 342 h 457"/>
                <a:gd name="T40" fmla="*/ 3 w 3116"/>
                <a:gd name="T41" fmla="*/ 404 h 457"/>
                <a:gd name="T42" fmla="*/ 196 w 3116"/>
                <a:gd name="T43" fmla="*/ 457 h 457"/>
                <a:gd name="T44" fmla="*/ 197 w 3116"/>
                <a:gd name="T45" fmla="*/ 421 h 457"/>
                <a:gd name="T46" fmla="*/ 208 w 3116"/>
                <a:gd name="T47" fmla="*/ 392 h 457"/>
                <a:gd name="T48" fmla="*/ 231 w 3116"/>
                <a:gd name="T49" fmla="*/ 382 h 457"/>
                <a:gd name="T50" fmla="*/ 254 w 3116"/>
                <a:gd name="T51" fmla="*/ 382 h 457"/>
                <a:gd name="T52" fmla="*/ 279 w 3116"/>
                <a:gd name="T53" fmla="*/ 392 h 457"/>
                <a:gd name="T54" fmla="*/ 288 w 3116"/>
                <a:gd name="T55" fmla="*/ 417 h 457"/>
                <a:gd name="T56" fmla="*/ 477 w 3116"/>
                <a:gd name="T57" fmla="*/ 457 h 457"/>
                <a:gd name="T58" fmla="*/ 476 w 3116"/>
                <a:gd name="T59" fmla="*/ 156 h 457"/>
                <a:gd name="T60" fmla="*/ 466 w 3116"/>
                <a:gd name="T61" fmla="*/ 98 h 457"/>
                <a:gd name="T62" fmla="*/ 456 w 3116"/>
                <a:gd name="T63" fmla="*/ 71 h 457"/>
                <a:gd name="T64" fmla="*/ 440 w 3116"/>
                <a:gd name="T65" fmla="*/ 49 h 457"/>
                <a:gd name="T66" fmla="*/ 420 w 3116"/>
                <a:gd name="T67" fmla="*/ 33 h 457"/>
                <a:gd name="T68" fmla="*/ 387 w 3116"/>
                <a:gd name="T69" fmla="*/ 17 h 457"/>
                <a:gd name="T70" fmla="*/ 321 w 3116"/>
                <a:gd name="T71" fmla="*/ 4 h 457"/>
                <a:gd name="T72" fmla="*/ 236 w 3116"/>
                <a:gd name="T73" fmla="*/ 0 h 457"/>
                <a:gd name="T74" fmla="*/ 2868 w 3116"/>
                <a:gd name="T75" fmla="*/ 0 h 457"/>
                <a:gd name="T76" fmla="*/ 2788 w 3116"/>
                <a:gd name="T77" fmla="*/ 4 h 457"/>
                <a:gd name="T78" fmla="*/ 2723 w 3116"/>
                <a:gd name="T79" fmla="*/ 18 h 457"/>
                <a:gd name="T80" fmla="*/ 2681 w 3116"/>
                <a:gd name="T81" fmla="*/ 40 h 457"/>
                <a:gd name="T82" fmla="*/ 2661 w 3116"/>
                <a:gd name="T83" fmla="*/ 58 h 457"/>
                <a:gd name="T84" fmla="*/ 2644 w 3116"/>
                <a:gd name="T85" fmla="*/ 80 h 457"/>
                <a:gd name="T86" fmla="*/ 2632 w 3116"/>
                <a:gd name="T87" fmla="*/ 110 h 457"/>
                <a:gd name="T88" fmla="*/ 2619 w 3116"/>
                <a:gd name="T89" fmla="*/ 182 h 457"/>
                <a:gd name="T90" fmla="*/ 2815 w 3116"/>
                <a:gd name="T91" fmla="*/ 167 h 457"/>
                <a:gd name="T92" fmla="*/ 2820 w 3116"/>
                <a:gd name="T93" fmla="*/ 143 h 457"/>
                <a:gd name="T94" fmla="*/ 2841 w 3116"/>
                <a:gd name="T95" fmla="*/ 130 h 457"/>
                <a:gd name="T96" fmla="*/ 2868 w 3116"/>
                <a:gd name="T97" fmla="*/ 128 h 457"/>
                <a:gd name="T98" fmla="*/ 2903 w 3116"/>
                <a:gd name="T99" fmla="*/ 133 h 457"/>
                <a:gd name="T100" fmla="*/ 2918 w 3116"/>
                <a:gd name="T101" fmla="*/ 149 h 457"/>
                <a:gd name="T102" fmla="*/ 2920 w 3116"/>
                <a:gd name="T103" fmla="*/ 182 h 457"/>
                <a:gd name="T104" fmla="*/ 3116 w 3116"/>
                <a:gd name="T105" fmla="*/ 180 h 457"/>
                <a:gd name="T106" fmla="*/ 3111 w 3116"/>
                <a:gd name="T107" fmla="*/ 126 h 457"/>
                <a:gd name="T108" fmla="*/ 3092 w 3116"/>
                <a:gd name="T109" fmla="*/ 78 h 457"/>
                <a:gd name="T110" fmla="*/ 3069 w 3116"/>
                <a:gd name="T111" fmla="*/ 52 h 457"/>
                <a:gd name="T112" fmla="*/ 3046 w 3116"/>
                <a:gd name="T113" fmla="*/ 36 h 457"/>
                <a:gd name="T114" fmla="*/ 2994 w 3116"/>
                <a:gd name="T115" fmla="*/ 15 h 457"/>
                <a:gd name="T116" fmla="*/ 2904 w 3116"/>
                <a:gd name="T117" fmla="*/ 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6" h="457">
                  <a:moveTo>
                    <a:pt x="236" y="0"/>
                  </a:moveTo>
                  <a:lnTo>
                    <a:pt x="236" y="0"/>
                  </a:lnTo>
                  <a:lnTo>
                    <a:pt x="186" y="1"/>
                  </a:lnTo>
                  <a:lnTo>
                    <a:pt x="163" y="3"/>
                  </a:lnTo>
                  <a:lnTo>
                    <a:pt x="143" y="6"/>
                  </a:lnTo>
                  <a:lnTo>
                    <a:pt x="124" y="8"/>
                  </a:lnTo>
                  <a:lnTo>
                    <a:pt x="106" y="12"/>
                  </a:lnTo>
                  <a:lnTo>
                    <a:pt x="92" y="17"/>
                  </a:lnTo>
                  <a:lnTo>
                    <a:pt x="78" y="22"/>
                  </a:lnTo>
                  <a:lnTo>
                    <a:pt x="66" y="29"/>
                  </a:lnTo>
                  <a:lnTo>
                    <a:pt x="55" y="37"/>
                  </a:lnTo>
                  <a:lnTo>
                    <a:pt x="47" y="46"/>
                  </a:lnTo>
                  <a:lnTo>
                    <a:pt x="40" y="58"/>
                  </a:lnTo>
                  <a:lnTo>
                    <a:pt x="35" y="69"/>
                  </a:lnTo>
                  <a:lnTo>
                    <a:pt x="31" y="82"/>
                  </a:lnTo>
                  <a:lnTo>
                    <a:pt x="28" y="98"/>
                  </a:lnTo>
                  <a:lnTo>
                    <a:pt x="28" y="116"/>
                  </a:lnTo>
                  <a:lnTo>
                    <a:pt x="28" y="197"/>
                  </a:lnTo>
                  <a:lnTo>
                    <a:pt x="194" y="197"/>
                  </a:lnTo>
                  <a:lnTo>
                    <a:pt x="194" y="161"/>
                  </a:lnTo>
                  <a:lnTo>
                    <a:pt x="194" y="161"/>
                  </a:lnTo>
                  <a:lnTo>
                    <a:pt x="195" y="153"/>
                  </a:lnTo>
                  <a:lnTo>
                    <a:pt x="197" y="146"/>
                  </a:lnTo>
                  <a:lnTo>
                    <a:pt x="201" y="140"/>
                  </a:lnTo>
                  <a:lnTo>
                    <a:pt x="206" y="136"/>
                  </a:lnTo>
                  <a:lnTo>
                    <a:pt x="213" y="132"/>
                  </a:lnTo>
                  <a:lnTo>
                    <a:pt x="221" y="130"/>
                  </a:lnTo>
                  <a:lnTo>
                    <a:pt x="229" y="128"/>
                  </a:lnTo>
                  <a:lnTo>
                    <a:pt x="240" y="128"/>
                  </a:lnTo>
                  <a:lnTo>
                    <a:pt x="240" y="128"/>
                  </a:lnTo>
                  <a:lnTo>
                    <a:pt x="251" y="128"/>
                  </a:lnTo>
                  <a:lnTo>
                    <a:pt x="261" y="130"/>
                  </a:lnTo>
                  <a:lnTo>
                    <a:pt x="269" y="132"/>
                  </a:lnTo>
                  <a:lnTo>
                    <a:pt x="276" y="136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88" y="152"/>
                  </a:lnTo>
                  <a:lnTo>
                    <a:pt x="289" y="159"/>
                  </a:lnTo>
                  <a:lnTo>
                    <a:pt x="289" y="304"/>
                  </a:lnTo>
                  <a:lnTo>
                    <a:pt x="289" y="304"/>
                  </a:lnTo>
                  <a:lnTo>
                    <a:pt x="274" y="294"/>
                  </a:lnTo>
                  <a:lnTo>
                    <a:pt x="260" y="285"/>
                  </a:lnTo>
                  <a:lnTo>
                    <a:pt x="245" y="278"/>
                  </a:lnTo>
                  <a:lnTo>
                    <a:pt x="229" y="272"/>
                  </a:lnTo>
                  <a:lnTo>
                    <a:pt x="214" y="268"/>
                  </a:lnTo>
                  <a:lnTo>
                    <a:pt x="197" y="264"/>
                  </a:lnTo>
                  <a:lnTo>
                    <a:pt x="180" y="262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45" y="262"/>
                  </a:lnTo>
                  <a:lnTo>
                    <a:pt x="127" y="263"/>
                  </a:lnTo>
                  <a:lnTo>
                    <a:pt x="111" y="267"/>
                  </a:lnTo>
                  <a:lnTo>
                    <a:pt x="95" y="271"/>
                  </a:lnTo>
                  <a:lnTo>
                    <a:pt x="80" y="276"/>
                  </a:lnTo>
                  <a:lnTo>
                    <a:pt x="67" y="282"/>
                  </a:lnTo>
                  <a:lnTo>
                    <a:pt x="54" y="290"/>
                  </a:lnTo>
                  <a:lnTo>
                    <a:pt x="44" y="301"/>
                  </a:lnTo>
                  <a:lnTo>
                    <a:pt x="33" y="312"/>
                  </a:lnTo>
                  <a:lnTo>
                    <a:pt x="25" y="327"/>
                  </a:lnTo>
                  <a:lnTo>
                    <a:pt x="18" y="342"/>
                  </a:lnTo>
                  <a:lnTo>
                    <a:pt x="12" y="360"/>
                  </a:lnTo>
                  <a:lnTo>
                    <a:pt x="6" y="381"/>
                  </a:lnTo>
                  <a:lnTo>
                    <a:pt x="3" y="404"/>
                  </a:lnTo>
                  <a:lnTo>
                    <a:pt x="1" y="429"/>
                  </a:lnTo>
                  <a:lnTo>
                    <a:pt x="0" y="457"/>
                  </a:lnTo>
                  <a:lnTo>
                    <a:pt x="196" y="457"/>
                  </a:lnTo>
                  <a:lnTo>
                    <a:pt x="196" y="436"/>
                  </a:lnTo>
                  <a:lnTo>
                    <a:pt x="196" y="436"/>
                  </a:lnTo>
                  <a:lnTo>
                    <a:pt x="197" y="421"/>
                  </a:lnTo>
                  <a:lnTo>
                    <a:pt x="199" y="409"/>
                  </a:lnTo>
                  <a:lnTo>
                    <a:pt x="203" y="400"/>
                  </a:lnTo>
                  <a:lnTo>
                    <a:pt x="208" y="392"/>
                  </a:lnTo>
                  <a:lnTo>
                    <a:pt x="215" y="387"/>
                  </a:lnTo>
                  <a:lnTo>
                    <a:pt x="222" y="384"/>
                  </a:lnTo>
                  <a:lnTo>
                    <a:pt x="231" y="382"/>
                  </a:lnTo>
                  <a:lnTo>
                    <a:pt x="242" y="381"/>
                  </a:lnTo>
                  <a:lnTo>
                    <a:pt x="242" y="381"/>
                  </a:lnTo>
                  <a:lnTo>
                    <a:pt x="254" y="382"/>
                  </a:lnTo>
                  <a:lnTo>
                    <a:pt x="265" y="384"/>
                  </a:lnTo>
                  <a:lnTo>
                    <a:pt x="273" y="387"/>
                  </a:lnTo>
                  <a:lnTo>
                    <a:pt x="279" y="392"/>
                  </a:lnTo>
                  <a:lnTo>
                    <a:pt x="284" y="399"/>
                  </a:lnTo>
                  <a:lnTo>
                    <a:pt x="287" y="407"/>
                  </a:lnTo>
                  <a:lnTo>
                    <a:pt x="288" y="417"/>
                  </a:lnTo>
                  <a:lnTo>
                    <a:pt x="289" y="429"/>
                  </a:lnTo>
                  <a:lnTo>
                    <a:pt x="289" y="457"/>
                  </a:lnTo>
                  <a:lnTo>
                    <a:pt x="477" y="457"/>
                  </a:lnTo>
                  <a:lnTo>
                    <a:pt x="477" y="184"/>
                  </a:lnTo>
                  <a:lnTo>
                    <a:pt x="477" y="184"/>
                  </a:lnTo>
                  <a:lnTo>
                    <a:pt x="476" y="156"/>
                  </a:lnTo>
                  <a:lnTo>
                    <a:pt x="473" y="130"/>
                  </a:lnTo>
                  <a:lnTo>
                    <a:pt x="469" y="108"/>
                  </a:lnTo>
                  <a:lnTo>
                    <a:pt x="466" y="98"/>
                  </a:lnTo>
                  <a:lnTo>
                    <a:pt x="463" y="89"/>
                  </a:lnTo>
                  <a:lnTo>
                    <a:pt x="460" y="79"/>
                  </a:lnTo>
                  <a:lnTo>
                    <a:pt x="456" y="71"/>
                  </a:lnTo>
                  <a:lnTo>
                    <a:pt x="450" y="64"/>
                  </a:lnTo>
                  <a:lnTo>
                    <a:pt x="445" y="56"/>
                  </a:lnTo>
                  <a:lnTo>
                    <a:pt x="440" y="49"/>
                  </a:lnTo>
                  <a:lnTo>
                    <a:pt x="434" y="43"/>
                  </a:lnTo>
                  <a:lnTo>
                    <a:pt x="426" y="38"/>
                  </a:lnTo>
                  <a:lnTo>
                    <a:pt x="420" y="33"/>
                  </a:lnTo>
                  <a:lnTo>
                    <a:pt x="412" y="28"/>
                  </a:lnTo>
                  <a:lnTo>
                    <a:pt x="404" y="24"/>
                  </a:lnTo>
                  <a:lnTo>
                    <a:pt x="387" y="17"/>
                  </a:lnTo>
                  <a:lnTo>
                    <a:pt x="367" y="11"/>
                  </a:lnTo>
                  <a:lnTo>
                    <a:pt x="345" y="7"/>
                  </a:lnTo>
                  <a:lnTo>
                    <a:pt x="321" y="4"/>
                  </a:lnTo>
                  <a:lnTo>
                    <a:pt x="295" y="2"/>
                  </a:lnTo>
                  <a:lnTo>
                    <a:pt x="267" y="1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868" y="0"/>
                  </a:moveTo>
                  <a:lnTo>
                    <a:pt x="2868" y="0"/>
                  </a:lnTo>
                  <a:lnTo>
                    <a:pt x="2840" y="1"/>
                  </a:lnTo>
                  <a:lnTo>
                    <a:pt x="2813" y="2"/>
                  </a:lnTo>
                  <a:lnTo>
                    <a:pt x="2788" y="4"/>
                  </a:lnTo>
                  <a:lnTo>
                    <a:pt x="2765" y="8"/>
                  </a:lnTo>
                  <a:lnTo>
                    <a:pt x="2743" y="12"/>
                  </a:lnTo>
                  <a:lnTo>
                    <a:pt x="2723" y="18"/>
                  </a:lnTo>
                  <a:lnTo>
                    <a:pt x="2705" y="25"/>
                  </a:lnTo>
                  <a:lnTo>
                    <a:pt x="2689" y="35"/>
                  </a:lnTo>
                  <a:lnTo>
                    <a:pt x="2681" y="40"/>
                  </a:lnTo>
                  <a:lnTo>
                    <a:pt x="2674" y="45"/>
                  </a:lnTo>
                  <a:lnTo>
                    <a:pt x="2667" y="51"/>
                  </a:lnTo>
                  <a:lnTo>
                    <a:pt x="2661" y="58"/>
                  </a:lnTo>
                  <a:lnTo>
                    <a:pt x="2654" y="65"/>
                  </a:lnTo>
                  <a:lnTo>
                    <a:pt x="2649" y="73"/>
                  </a:lnTo>
                  <a:lnTo>
                    <a:pt x="2644" y="80"/>
                  </a:lnTo>
                  <a:lnTo>
                    <a:pt x="2640" y="90"/>
                  </a:lnTo>
                  <a:lnTo>
                    <a:pt x="2636" y="99"/>
                  </a:lnTo>
                  <a:lnTo>
                    <a:pt x="2632" y="110"/>
                  </a:lnTo>
                  <a:lnTo>
                    <a:pt x="2626" y="131"/>
                  </a:lnTo>
                  <a:lnTo>
                    <a:pt x="2622" y="155"/>
                  </a:lnTo>
                  <a:lnTo>
                    <a:pt x="2619" y="182"/>
                  </a:lnTo>
                  <a:lnTo>
                    <a:pt x="2815" y="182"/>
                  </a:lnTo>
                  <a:lnTo>
                    <a:pt x="2815" y="167"/>
                  </a:lnTo>
                  <a:lnTo>
                    <a:pt x="2815" y="167"/>
                  </a:lnTo>
                  <a:lnTo>
                    <a:pt x="2816" y="157"/>
                  </a:lnTo>
                  <a:lnTo>
                    <a:pt x="2817" y="149"/>
                  </a:lnTo>
                  <a:lnTo>
                    <a:pt x="2820" y="143"/>
                  </a:lnTo>
                  <a:lnTo>
                    <a:pt x="2825" y="138"/>
                  </a:lnTo>
                  <a:lnTo>
                    <a:pt x="2832" y="133"/>
                  </a:lnTo>
                  <a:lnTo>
                    <a:pt x="2841" y="130"/>
                  </a:lnTo>
                  <a:lnTo>
                    <a:pt x="2852" y="128"/>
                  </a:lnTo>
                  <a:lnTo>
                    <a:pt x="2868" y="128"/>
                  </a:lnTo>
                  <a:lnTo>
                    <a:pt x="2868" y="128"/>
                  </a:lnTo>
                  <a:lnTo>
                    <a:pt x="2883" y="128"/>
                  </a:lnTo>
                  <a:lnTo>
                    <a:pt x="2894" y="130"/>
                  </a:lnTo>
                  <a:lnTo>
                    <a:pt x="2903" y="133"/>
                  </a:lnTo>
                  <a:lnTo>
                    <a:pt x="2910" y="138"/>
                  </a:lnTo>
                  <a:lnTo>
                    <a:pt x="2915" y="143"/>
                  </a:lnTo>
                  <a:lnTo>
                    <a:pt x="2918" y="149"/>
                  </a:lnTo>
                  <a:lnTo>
                    <a:pt x="2919" y="157"/>
                  </a:lnTo>
                  <a:lnTo>
                    <a:pt x="2920" y="167"/>
                  </a:lnTo>
                  <a:lnTo>
                    <a:pt x="2920" y="182"/>
                  </a:lnTo>
                  <a:lnTo>
                    <a:pt x="3116" y="182"/>
                  </a:lnTo>
                  <a:lnTo>
                    <a:pt x="3116" y="180"/>
                  </a:lnTo>
                  <a:lnTo>
                    <a:pt x="3116" y="180"/>
                  </a:lnTo>
                  <a:lnTo>
                    <a:pt x="3116" y="161"/>
                  </a:lnTo>
                  <a:lnTo>
                    <a:pt x="3114" y="143"/>
                  </a:lnTo>
                  <a:lnTo>
                    <a:pt x="3111" y="126"/>
                  </a:lnTo>
                  <a:lnTo>
                    <a:pt x="3107" y="110"/>
                  </a:lnTo>
                  <a:lnTo>
                    <a:pt x="3100" y="94"/>
                  </a:lnTo>
                  <a:lnTo>
                    <a:pt x="3092" y="78"/>
                  </a:lnTo>
                  <a:lnTo>
                    <a:pt x="3082" y="65"/>
                  </a:lnTo>
                  <a:lnTo>
                    <a:pt x="3076" y="59"/>
                  </a:lnTo>
                  <a:lnTo>
                    <a:pt x="3069" y="52"/>
                  </a:lnTo>
                  <a:lnTo>
                    <a:pt x="3062" y="46"/>
                  </a:lnTo>
                  <a:lnTo>
                    <a:pt x="3055" y="41"/>
                  </a:lnTo>
                  <a:lnTo>
                    <a:pt x="3046" y="36"/>
                  </a:lnTo>
                  <a:lnTo>
                    <a:pt x="3037" y="30"/>
                  </a:lnTo>
                  <a:lnTo>
                    <a:pt x="3017" y="22"/>
                  </a:lnTo>
                  <a:lnTo>
                    <a:pt x="2994" y="15"/>
                  </a:lnTo>
                  <a:lnTo>
                    <a:pt x="2967" y="9"/>
                  </a:lnTo>
                  <a:lnTo>
                    <a:pt x="2938" y="4"/>
                  </a:lnTo>
                  <a:lnTo>
                    <a:pt x="2904" y="1"/>
                  </a:lnTo>
                  <a:lnTo>
                    <a:pt x="2868" y="0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EditPoints="1"/>
            </p:cNvSpPr>
            <p:nvPr userDrawn="1"/>
          </p:nvSpPr>
          <p:spPr bwMode="auto">
            <a:xfrm>
              <a:off x="436" y="362"/>
              <a:ext cx="311" cy="49"/>
            </a:xfrm>
            <a:custGeom>
              <a:avLst/>
              <a:gdLst>
                <a:gd name="T0" fmla="*/ 288 w 3116"/>
                <a:gd name="T1" fmla="*/ 313 h 493"/>
                <a:gd name="T2" fmla="*/ 280 w 3116"/>
                <a:gd name="T3" fmla="*/ 337 h 493"/>
                <a:gd name="T4" fmla="*/ 255 w 3116"/>
                <a:gd name="T5" fmla="*/ 349 h 493"/>
                <a:gd name="T6" fmla="*/ 230 w 3116"/>
                <a:gd name="T7" fmla="*/ 351 h 493"/>
                <a:gd name="T8" fmla="*/ 210 w 3116"/>
                <a:gd name="T9" fmla="*/ 342 h 493"/>
                <a:gd name="T10" fmla="*/ 199 w 3116"/>
                <a:gd name="T11" fmla="*/ 322 h 493"/>
                <a:gd name="T12" fmla="*/ 196 w 3116"/>
                <a:gd name="T13" fmla="*/ 275 h 493"/>
                <a:gd name="T14" fmla="*/ 0 w 3116"/>
                <a:gd name="T15" fmla="*/ 283 h 493"/>
                <a:gd name="T16" fmla="*/ 1 w 3116"/>
                <a:gd name="T17" fmla="*/ 331 h 493"/>
                <a:gd name="T18" fmla="*/ 11 w 3116"/>
                <a:gd name="T19" fmla="*/ 391 h 493"/>
                <a:gd name="T20" fmla="*/ 29 w 3116"/>
                <a:gd name="T21" fmla="*/ 439 h 493"/>
                <a:gd name="T22" fmla="*/ 63 w 3116"/>
                <a:gd name="T23" fmla="*/ 471 h 493"/>
                <a:gd name="T24" fmla="*/ 113 w 3116"/>
                <a:gd name="T25" fmla="*/ 490 h 493"/>
                <a:gd name="T26" fmla="*/ 156 w 3116"/>
                <a:gd name="T27" fmla="*/ 493 h 493"/>
                <a:gd name="T28" fmla="*/ 221 w 3116"/>
                <a:gd name="T29" fmla="*/ 488 h 493"/>
                <a:gd name="T30" fmla="*/ 244 w 3116"/>
                <a:gd name="T31" fmla="*/ 477 h 493"/>
                <a:gd name="T32" fmla="*/ 265 w 3116"/>
                <a:gd name="T33" fmla="*/ 462 h 493"/>
                <a:gd name="T34" fmla="*/ 296 w 3116"/>
                <a:gd name="T35" fmla="*/ 429 h 493"/>
                <a:gd name="T36" fmla="*/ 477 w 3116"/>
                <a:gd name="T37" fmla="*/ 275 h 493"/>
                <a:gd name="T38" fmla="*/ 3116 w 3116"/>
                <a:gd name="T39" fmla="*/ 204 h 493"/>
                <a:gd name="T40" fmla="*/ 3116 w 3116"/>
                <a:gd name="T41" fmla="*/ 0 h 493"/>
                <a:gd name="T42" fmla="*/ 2815 w 3116"/>
                <a:gd name="T43" fmla="*/ 84 h 493"/>
                <a:gd name="T44" fmla="*/ 2620 w 3116"/>
                <a:gd name="T45" fmla="*/ 0 h 493"/>
                <a:gd name="T46" fmla="*/ 2619 w 3116"/>
                <a:gd name="T47" fmla="*/ 287 h 493"/>
                <a:gd name="T48" fmla="*/ 2625 w 3116"/>
                <a:gd name="T49" fmla="*/ 359 h 493"/>
                <a:gd name="T50" fmla="*/ 2635 w 3116"/>
                <a:gd name="T51" fmla="*/ 393 h 493"/>
                <a:gd name="T52" fmla="*/ 2649 w 3116"/>
                <a:gd name="T53" fmla="*/ 421 h 493"/>
                <a:gd name="T54" fmla="*/ 2668 w 3116"/>
                <a:gd name="T55" fmla="*/ 443 h 493"/>
                <a:gd name="T56" fmla="*/ 2691 w 3116"/>
                <a:gd name="T57" fmla="*/ 461 h 493"/>
                <a:gd name="T58" fmla="*/ 2738 w 3116"/>
                <a:gd name="T59" fmla="*/ 481 h 493"/>
                <a:gd name="T60" fmla="*/ 2811 w 3116"/>
                <a:gd name="T61" fmla="*/ 492 h 493"/>
                <a:gd name="T62" fmla="*/ 2868 w 3116"/>
                <a:gd name="T63" fmla="*/ 493 h 493"/>
                <a:gd name="T64" fmla="*/ 2962 w 3116"/>
                <a:gd name="T65" fmla="*/ 489 h 493"/>
                <a:gd name="T66" fmla="*/ 3031 w 3116"/>
                <a:gd name="T67" fmla="*/ 474 h 493"/>
                <a:gd name="T68" fmla="*/ 3064 w 3116"/>
                <a:gd name="T69" fmla="*/ 458 h 493"/>
                <a:gd name="T70" fmla="*/ 3083 w 3116"/>
                <a:gd name="T71" fmla="*/ 441 h 493"/>
                <a:gd name="T72" fmla="*/ 3097 w 3116"/>
                <a:gd name="T73" fmla="*/ 420 h 493"/>
                <a:gd name="T74" fmla="*/ 3114 w 3116"/>
                <a:gd name="T75" fmla="*/ 365 h 493"/>
                <a:gd name="T76" fmla="*/ 3116 w 3116"/>
                <a:gd name="T77" fmla="*/ 282 h 493"/>
                <a:gd name="T78" fmla="*/ 2925 w 3116"/>
                <a:gd name="T79" fmla="*/ 313 h 493"/>
                <a:gd name="T80" fmla="*/ 2918 w 3116"/>
                <a:gd name="T81" fmla="*/ 344 h 493"/>
                <a:gd name="T82" fmla="*/ 2904 w 3116"/>
                <a:gd name="T83" fmla="*/ 354 h 493"/>
                <a:gd name="T84" fmla="*/ 2871 w 3116"/>
                <a:gd name="T85" fmla="*/ 359 h 493"/>
                <a:gd name="T86" fmla="*/ 2842 w 3116"/>
                <a:gd name="T87" fmla="*/ 357 h 493"/>
                <a:gd name="T88" fmla="*/ 2825 w 3116"/>
                <a:gd name="T89" fmla="*/ 349 h 493"/>
                <a:gd name="T90" fmla="*/ 2817 w 3116"/>
                <a:gd name="T91" fmla="*/ 335 h 493"/>
                <a:gd name="T92" fmla="*/ 2815 w 3116"/>
                <a:gd name="T93" fmla="*/ 204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6" h="493">
                  <a:moveTo>
                    <a:pt x="289" y="304"/>
                  </a:moveTo>
                  <a:lnTo>
                    <a:pt x="289" y="304"/>
                  </a:lnTo>
                  <a:lnTo>
                    <a:pt x="288" y="313"/>
                  </a:lnTo>
                  <a:lnTo>
                    <a:pt x="287" y="321"/>
                  </a:lnTo>
                  <a:lnTo>
                    <a:pt x="285" y="330"/>
                  </a:lnTo>
                  <a:lnTo>
                    <a:pt x="280" y="337"/>
                  </a:lnTo>
                  <a:lnTo>
                    <a:pt x="274" y="342"/>
                  </a:lnTo>
                  <a:lnTo>
                    <a:pt x="266" y="347"/>
                  </a:lnTo>
                  <a:lnTo>
                    <a:pt x="255" y="349"/>
                  </a:lnTo>
                  <a:lnTo>
                    <a:pt x="242" y="351"/>
                  </a:lnTo>
                  <a:lnTo>
                    <a:pt x="242" y="351"/>
                  </a:lnTo>
                  <a:lnTo>
                    <a:pt x="230" y="351"/>
                  </a:lnTo>
                  <a:lnTo>
                    <a:pt x="221" y="348"/>
                  </a:lnTo>
                  <a:lnTo>
                    <a:pt x="213" y="344"/>
                  </a:lnTo>
                  <a:lnTo>
                    <a:pt x="210" y="342"/>
                  </a:lnTo>
                  <a:lnTo>
                    <a:pt x="206" y="339"/>
                  </a:lnTo>
                  <a:lnTo>
                    <a:pt x="202" y="332"/>
                  </a:lnTo>
                  <a:lnTo>
                    <a:pt x="199" y="322"/>
                  </a:lnTo>
                  <a:lnTo>
                    <a:pt x="197" y="310"/>
                  </a:lnTo>
                  <a:lnTo>
                    <a:pt x="196" y="296"/>
                  </a:lnTo>
                  <a:lnTo>
                    <a:pt x="196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0" y="308"/>
                  </a:lnTo>
                  <a:lnTo>
                    <a:pt x="1" y="331"/>
                  </a:lnTo>
                  <a:lnTo>
                    <a:pt x="3" y="353"/>
                  </a:lnTo>
                  <a:lnTo>
                    <a:pt x="6" y="372"/>
                  </a:lnTo>
                  <a:lnTo>
                    <a:pt x="11" y="391"/>
                  </a:lnTo>
                  <a:lnTo>
                    <a:pt x="16" y="409"/>
                  </a:lnTo>
                  <a:lnTo>
                    <a:pt x="22" y="424"/>
                  </a:lnTo>
                  <a:lnTo>
                    <a:pt x="29" y="439"/>
                  </a:lnTo>
                  <a:lnTo>
                    <a:pt x="39" y="451"/>
                  </a:lnTo>
                  <a:lnTo>
                    <a:pt x="50" y="462"/>
                  </a:lnTo>
                  <a:lnTo>
                    <a:pt x="63" y="471"/>
                  </a:lnTo>
                  <a:lnTo>
                    <a:pt x="77" y="479"/>
                  </a:lnTo>
                  <a:lnTo>
                    <a:pt x="94" y="486"/>
                  </a:lnTo>
                  <a:lnTo>
                    <a:pt x="113" y="490"/>
                  </a:lnTo>
                  <a:lnTo>
                    <a:pt x="134" y="493"/>
                  </a:lnTo>
                  <a:lnTo>
                    <a:pt x="156" y="493"/>
                  </a:lnTo>
                  <a:lnTo>
                    <a:pt x="156" y="493"/>
                  </a:lnTo>
                  <a:lnTo>
                    <a:pt x="181" y="493"/>
                  </a:lnTo>
                  <a:lnTo>
                    <a:pt x="202" y="491"/>
                  </a:lnTo>
                  <a:lnTo>
                    <a:pt x="221" y="488"/>
                  </a:lnTo>
                  <a:lnTo>
                    <a:pt x="228" y="485"/>
                  </a:lnTo>
                  <a:lnTo>
                    <a:pt x="237" y="482"/>
                  </a:lnTo>
                  <a:lnTo>
                    <a:pt x="244" y="477"/>
                  </a:lnTo>
                  <a:lnTo>
                    <a:pt x="251" y="473"/>
                  </a:lnTo>
                  <a:lnTo>
                    <a:pt x="258" y="468"/>
                  </a:lnTo>
                  <a:lnTo>
                    <a:pt x="265" y="462"/>
                  </a:lnTo>
                  <a:lnTo>
                    <a:pt x="278" y="447"/>
                  </a:lnTo>
                  <a:lnTo>
                    <a:pt x="293" y="429"/>
                  </a:lnTo>
                  <a:lnTo>
                    <a:pt x="296" y="429"/>
                  </a:lnTo>
                  <a:lnTo>
                    <a:pt x="296" y="484"/>
                  </a:lnTo>
                  <a:lnTo>
                    <a:pt x="477" y="484"/>
                  </a:lnTo>
                  <a:lnTo>
                    <a:pt x="477" y="275"/>
                  </a:lnTo>
                  <a:lnTo>
                    <a:pt x="289" y="275"/>
                  </a:lnTo>
                  <a:lnTo>
                    <a:pt x="289" y="304"/>
                  </a:lnTo>
                  <a:close/>
                  <a:moveTo>
                    <a:pt x="3116" y="204"/>
                  </a:moveTo>
                  <a:lnTo>
                    <a:pt x="3116" y="3"/>
                  </a:lnTo>
                  <a:lnTo>
                    <a:pt x="3116" y="3"/>
                  </a:lnTo>
                  <a:lnTo>
                    <a:pt x="3116" y="0"/>
                  </a:lnTo>
                  <a:lnTo>
                    <a:pt x="2920" y="0"/>
                  </a:lnTo>
                  <a:lnTo>
                    <a:pt x="2920" y="84"/>
                  </a:lnTo>
                  <a:lnTo>
                    <a:pt x="2815" y="84"/>
                  </a:lnTo>
                  <a:lnTo>
                    <a:pt x="2815" y="0"/>
                  </a:lnTo>
                  <a:lnTo>
                    <a:pt x="2620" y="0"/>
                  </a:lnTo>
                  <a:lnTo>
                    <a:pt x="2620" y="0"/>
                  </a:lnTo>
                  <a:lnTo>
                    <a:pt x="2619" y="30"/>
                  </a:lnTo>
                  <a:lnTo>
                    <a:pt x="2619" y="287"/>
                  </a:lnTo>
                  <a:lnTo>
                    <a:pt x="2619" y="287"/>
                  </a:lnTo>
                  <a:lnTo>
                    <a:pt x="2620" y="318"/>
                  </a:lnTo>
                  <a:lnTo>
                    <a:pt x="2623" y="346"/>
                  </a:lnTo>
                  <a:lnTo>
                    <a:pt x="2625" y="359"/>
                  </a:lnTo>
                  <a:lnTo>
                    <a:pt x="2627" y="371"/>
                  </a:lnTo>
                  <a:lnTo>
                    <a:pt x="2631" y="383"/>
                  </a:lnTo>
                  <a:lnTo>
                    <a:pt x="2635" y="393"/>
                  </a:lnTo>
                  <a:lnTo>
                    <a:pt x="2639" y="403"/>
                  </a:lnTo>
                  <a:lnTo>
                    <a:pt x="2644" y="412"/>
                  </a:lnTo>
                  <a:lnTo>
                    <a:pt x="2649" y="421"/>
                  </a:lnTo>
                  <a:lnTo>
                    <a:pt x="2654" y="430"/>
                  </a:lnTo>
                  <a:lnTo>
                    <a:pt x="2661" y="437"/>
                  </a:lnTo>
                  <a:lnTo>
                    <a:pt x="2668" y="443"/>
                  </a:lnTo>
                  <a:lnTo>
                    <a:pt x="2675" y="450"/>
                  </a:lnTo>
                  <a:lnTo>
                    <a:pt x="2683" y="456"/>
                  </a:lnTo>
                  <a:lnTo>
                    <a:pt x="2691" y="461"/>
                  </a:lnTo>
                  <a:lnTo>
                    <a:pt x="2699" y="466"/>
                  </a:lnTo>
                  <a:lnTo>
                    <a:pt x="2718" y="474"/>
                  </a:lnTo>
                  <a:lnTo>
                    <a:pt x="2738" y="481"/>
                  </a:lnTo>
                  <a:lnTo>
                    <a:pt x="2761" y="486"/>
                  </a:lnTo>
                  <a:lnTo>
                    <a:pt x="2785" y="489"/>
                  </a:lnTo>
                  <a:lnTo>
                    <a:pt x="2811" y="492"/>
                  </a:lnTo>
                  <a:lnTo>
                    <a:pt x="2838" y="493"/>
                  </a:lnTo>
                  <a:lnTo>
                    <a:pt x="2868" y="493"/>
                  </a:lnTo>
                  <a:lnTo>
                    <a:pt x="2868" y="493"/>
                  </a:lnTo>
                  <a:lnTo>
                    <a:pt x="2901" y="493"/>
                  </a:lnTo>
                  <a:lnTo>
                    <a:pt x="2934" y="492"/>
                  </a:lnTo>
                  <a:lnTo>
                    <a:pt x="2962" y="489"/>
                  </a:lnTo>
                  <a:lnTo>
                    <a:pt x="2987" y="486"/>
                  </a:lnTo>
                  <a:lnTo>
                    <a:pt x="3010" y="481"/>
                  </a:lnTo>
                  <a:lnTo>
                    <a:pt x="3031" y="474"/>
                  </a:lnTo>
                  <a:lnTo>
                    <a:pt x="3048" y="466"/>
                  </a:lnTo>
                  <a:lnTo>
                    <a:pt x="3057" y="462"/>
                  </a:lnTo>
                  <a:lnTo>
                    <a:pt x="3064" y="458"/>
                  </a:lnTo>
                  <a:lnTo>
                    <a:pt x="3070" y="452"/>
                  </a:lnTo>
                  <a:lnTo>
                    <a:pt x="3076" y="446"/>
                  </a:lnTo>
                  <a:lnTo>
                    <a:pt x="3083" y="441"/>
                  </a:lnTo>
                  <a:lnTo>
                    <a:pt x="3088" y="434"/>
                  </a:lnTo>
                  <a:lnTo>
                    <a:pt x="3093" y="427"/>
                  </a:lnTo>
                  <a:lnTo>
                    <a:pt x="3097" y="420"/>
                  </a:lnTo>
                  <a:lnTo>
                    <a:pt x="3105" y="404"/>
                  </a:lnTo>
                  <a:lnTo>
                    <a:pt x="3110" y="386"/>
                  </a:lnTo>
                  <a:lnTo>
                    <a:pt x="3114" y="365"/>
                  </a:lnTo>
                  <a:lnTo>
                    <a:pt x="3116" y="343"/>
                  </a:lnTo>
                  <a:lnTo>
                    <a:pt x="3116" y="319"/>
                  </a:lnTo>
                  <a:lnTo>
                    <a:pt x="3116" y="282"/>
                  </a:lnTo>
                  <a:lnTo>
                    <a:pt x="2925" y="282"/>
                  </a:lnTo>
                  <a:lnTo>
                    <a:pt x="2925" y="313"/>
                  </a:lnTo>
                  <a:lnTo>
                    <a:pt x="2925" y="313"/>
                  </a:lnTo>
                  <a:lnTo>
                    <a:pt x="2924" y="326"/>
                  </a:lnTo>
                  <a:lnTo>
                    <a:pt x="2922" y="336"/>
                  </a:lnTo>
                  <a:lnTo>
                    <a:pt x="2918" y="344"/>
                  </a:lnTo>
                  <a:lnTo>
                    <a:pt x="2915" y="347"/>
                  </a:lnTo>
                  <a:lnTo>
                    <a:pt x="2912" y="349"/>
                  </a:lnTo>
                  <a:lnTo>
                    <a:pt x="2904" y="354"/>
                  </a:lnTo>
                  <a:lnTo>
                    <a:pt x="2895" y="357"/>
                  </a:lnTo>
                  <a:lnTo>
                    <a:pt x="2885" y="358"/>
                  </a:lnTo>
                  <a:lnTo>
                    <a:pt x="2871" y="359"/>
                  </a:lnTo>
                  <a:lnTo>
                    <a:pt x="2871" y="359"/>
                  </a:lnTo>
                  <a:lnTo>
                    <a:pt x="2855" y="358"/>
                  </a:lnTo>
                  <a:lnTo>
                    <a:pt x="2842" y="357"/>
                  </a:lnTo>
                  <a:lnTo>
                    <a:pt x="2833" y="354"/>
                  </a:lnTo>
                  <a:lnTo>
                    <a:pt x="2828" y="352"/>
                  </a:lnTo>
                  <a:lnTo>
                    <a:pt x="2825" y="349"/>
                  </a:lnTo>
                  <a:lnTo>
                    <a:pt x="2822" y="346"/>
                  </a:lnTo>
                  <a:lnTo>
                    <a:pt x="2820" y="343"/>
                  </a:lnTo>
                  <a:lnTo>
                    <a:pt x="2817" y="335"/>
                  </a:lnTo>
                  <a:lnTo>
                    <a:pt x="2816" y="326"/>
                  </a:lnTo>
                  <a:lnTo>
                    <a:pt x="2815" y="314"/>
                  </a:lnTo>
                  <a:lnTo>
                    <a:pt x="2815" y="204"/>
                  </a:lnTo>
                  <a:lnTo>
                    <a:pt x="3116" y="20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5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75025" y="927100"/>
            <a:ext cx="5260976" cy="1117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defRPr sz="3000"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einfügen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7410" y="2686050"/>
            <a:ext cx="2452490" cy="3536950"/>
          </a:xfrm>
          <a:prstGeom prst="rect">
            <a:avLst/>
          </a:prstGeom>
        </p:spPr>
        <p:txBody>
          <a:bodyPr vert="horz" lIns="0" tIns="0" rIns="0" bIns="0" numCol="1" spcCol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0">
                <a:solidFill>
                  <a:schemeClr val="tx1"/>
                </a:solidFill>
                <a:latin typeface="Exo 2 Light"/>
                <a:cs typeface="Exo 2 Light"/>
              </a:defRPr>
            </a:lvl1pPr>
          </a:lstStyle>
          <a:p>
            <a:pPr lvl="0"/>
            <a:r>
              <a:rPr lang="de-CH" dirty="0"/>
              <a:t>Grundtext einfügen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57410" y="2044700"/>
            <a:ext cx="2452490" cy="554569"/>
          </a:xfrm>
          <a:prstGeom prst="rect">
            <a:avLst/>
          </a:prstGeom>
        </p:spPr>
        <p:txBody>
          <a:bodyPr vert="horz" lIns="0" tIns="0" rIns="0" bIns="0" numCol="1" spcCol="0" anchor="b" anchorCtr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1">
                <a:solidFill>
                  <a:schemeClr val="tx1"/>
                </a:solidFill>
                <a:latin typeface="Exo 2"/>
                <a:cs typeface="Exo 2"/>
              </a:defRPr>
            </a:lvl1pPr>
          </a:lstStyle>
          <a:p>
            <a:pPr lvl="0"/>
            <a:r>
              <a:rPr lang="de-CH" dirty="0"/>
              <a:t>Untertitel einfügen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375024" y="2686050"/>
            <a:ext cx="2452490" cy="3536950"/>
          </a:xfrm>
          <a:prstGeom prst="rect">
            <a:avLst/>
          </a:prstGeom>
        </p:spPr>
        <p:txBody>
          <a:bodyPr vert="horz" lIns="0" tIns="0" rIns="0" bIns="0" numCol="1" spcCol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0">
                <a:solidFill>
                  <a:schemeClr val="tx1"/>
                </a:solidFill>
                <a:latin typeface="Exo 2 Light"/>
                <a:cs typeface="Exo 2 Light"/>
              </a:defRPr>
            </a:lvl1pPr>
          </a:lstStyle>
          <a:p>
            <a:pPr lvl="0"/>
            <a:r>
              <a:rPr lang="de-CH" dirty="0"/>
              <a:t>Grundtext einfügen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183510" y="2686050"/>
            <a:ext cx="2452490" cy="3536950"/>
          </a:xfrm>
          <a:prstGeom prst="rect">
            <a:avLst/>
          </a:prstGeom>
        </p:spPr>
        <p:txBody>
          <a:bodyPr vert="horz" lIns="0" tIns="0" rIns="0" bIns="0" numCol="1" spcCol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0">
                <a:solidFill>
                  <a:schemeClr val="tx1"/>
                </a:solidFill>
                <a:latin typeface="Exo 2 Light"/>
                <a:cs typeface="Exo 2 Light"/>
              </a:defRPr>
            </a:lvl1pPr>
          </a:lstStyle>
          <a:p>
            <a:pPr lvl="0"/>
            <a:r>
              <a:rPr lang="de-CH" dirty="0"/>
              <a:t>Grundtext einfügen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57410" y="6318508"/>
            <a:ext cx="105549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</a:pPr>
            <a:fld id="{3C9601A8-A15D-F642-B5A6-06C16D1BB2BB}" type="slidenum">
              <a:rPr lang="de-DE" sz="1000" smtClean="0"/>
              <a:pPr>
                <a:lnSpc>
                  <a:spcPts val="1200"/>
                </a:lnSpc>
              </a:pPr>
              <a:t>‹Nr.›</a:t>
            </a:fld>
            <a:endParaRPr lang="de-DE" sz="1000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375025" y="2044700"/>
            <a:ext cx="2452490" cy="554569"/>
          </a:xfrm>
          <a:prstGeom prst="rect">
            <a:avLst/>
          </a:prstGeom>
        </p:spPr>
        <p:txBody>
          <a:bodyPr vert="horz" lIns="0" tIns="0" rIns="0" bIns="0" numCol="1" spcCol="0" anchor="b" anchorCtr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1">
                <a:solidFill>
                  <a:schemeClr val="tx1"/>
                </a:solidFill>
                <a:latin typeface="Exo 2"/>
                <a:cs typeface="Exo 2"/>
              </a:defRPr>
            </a:lvl1pPr>
          </a:lstStyle>
          <a:p>
            <a:pPr lvl="0"/>
            <a:r>
              <a:rPr lang="de-CH" dirty="0"/>
              <a:t>Untertitel einfügen</a:t>
            </a:r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184570" y="2044700"/>
            <a:ext cx="2452490" cy="554569"/>
          </a:xfrm>
          <a:prstGeom prst="rect">
            <a:avLst/>
          </a:prstGeom>
        </p:spPr>
        <p:txBody>
          <a:bodyPr vert="horz" lIns="0" tIns="0" rIns="0" bIns="0" numCol="1" spcCol="0" anchor="b" anchorCtr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1">
                <a:solidFill>
                  <a:schemeClr val="tx1"/>
                </a:solidFill>
                <a:latin typeface="Exo 2"/>
                <a:cs typeface="Exo 2"/>
              </a:defRPr>
            </a:lvl1pPr>
          </a:lstStyle>
          <a:p>
            <a:pPr lvl="0"/>
            <a:r>
              <a:rPr lang="de-CH" dirty="0"/>
              <a:t>Untertitel einfügen</a:t>
            </a:r>
          </a:p>
        </p:txBody>
      </p:sp>
      <p:grpSp>
        <p:nvGrpSpPr>
          <p:cNvPr id="27" name="Group 20"/>
          <p:cNvGrpSpPr>
            <a:grpSpLocks noChangeAspect="1"/>
          </p:cNvGrpSpPr>
          <p:nvPr userDrawn="1"/>
        </p:nvGrpSpPr>
        <p:grpSpPr bwMode="auto">
          <a:xfrm>
            <a:off x="557213" y="325438"/>
            <a:ext cx="719137" cy="327025"/>
            <a:chOff x="351" y="205"/>
            <a:chExt cx="453" cy="206"/>
          </a:xfrm>
        </p:grpSpPr>
        <p:sp>
          <p:nvSpPr>
            <p:cNvPr id="28" name="AutoShape 19"/>
            <p:cNvSpPr>
              <a:spLocks noChangeAspect="1" noChangeArrowheads="1" noTextEdit="1"/>
            </p:cNvSpPr>
            <p:nvPr userDrawn="1"/>
          </p:nvSpPr>
          <p:spPr bwMode="auto">
            <a:xfrm>
              <a:off x="351" y="205"/>
              <a:ext cx="45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/>
            <p:cNvSpPr>
              <a:spLocks/>
            </p:cNvSpPr>
            <p:nvPr userDrawn="1"/>
          </p:nvSpPr>
          <p:spPr bwMode="auto">
            <a:xfrm>
              <a:off x="351" y="344"/>
              <a:ext cx="76" cy="66"/>
            </a:xfrm>
            <a:custGeom>
              <a:avLst/>
              <a:gdLst>
                <a:gd name="T0" fmla="*/ 189 w 756"/>
                <a:gd name="T1" fmla="*/ 11 h 661"/>
                <a:gd name="T2" fmla="*/ 192 w 756"/>
                <a:gd name="T3" fmla="*/ 82 h 661"/>
                <a:gd name="T4" fmla="*/ 197 w 756"/>
                <a:gd name="T5" fmla="*/ 72 h 661"/>
                <a:gd name="T6" fmla="*/ 208 w 756"/>
                <a:gd name="T7" fmla="*/ 53 h 661"/>
                <a:gd name="T8" fmla="*/ 222 w 756"/>
                <a:gd name="T9" fmla="*/ 38 h 661"/>
                <a:gd name="T10" fmla="*/ 238 w 756"/>
                <a:gd name="T11" fmla="*/ 25 h 661"/>
                <a:gd name="T12" fmla="*/ 254 w 756"/>
                <a:gd name="T13" fmla="*/ 15 h 661"/>
                <a:gd name="T14" fmla="*/ 274 w 756"/>
                <a:gd name="T15" fmla="*/ 8 h 661"/>
                <a:gd name="T16" fmla="*/ 296 w 756"/>
                <a:gd name="T17" fmla="*/ 3 h 661"/>
                <a:gd name="T18" fmla="*/ 331 w 756"/>
                <a:gd name="T19" fmla="*/ 0 h 661"/>
                <a:gd name="T20" fmla="*/ 352 w 756"/>
                <a:gd name="T21" fmla="*/ 1 h 661"/>
                <a:gd name="T22" fmla="*/ 383 w 756"/>
                <a:gd name="T23" fmla="*/ 6 h 661"/>
                <a:gd name="T24" fmla="*/ 402 w 756"/>
                <a:gd name="T25" fmla="*/ 12 h 661"/>
                <a:gd name="T26" fmla="*/ 421 w 756"/>
                <a:gd name="T27" fmla="*/ 21 h 661"/>
                <a:gd name="T28" fmla="*/ 439 w 756"/>
                <a:gd name="T29" fmla="*/ 34 h 661"/>
                <a:gd name="T30" fmla="*/ 454 w 756"/>
                <a:gd name="T31" fmla="*/ 50 h 661"/>
                <a:gd name="T32" fmla="*/ 469 w 756"/>
                <a:gd name="T33" fmla="*/ 70 h 661"/>
                <a:gd name="T34" fmla="*/ 474 w 756"/>
                <a:gd name="T35" fmla="*/ 82 h 661"/>
                <a:gd name="T36" fmla="*/ 486 w 756"/>
                <a:gd name="T37" fmla="*/ 63 h 661"/>
                <a:gd name="T38" fmla="*/ 498 w 756"/>
                <a:gd name="T39" fmla="*/ 45 h 661"/>
                <a:gd name="T40" fmla="*/ 513 w 756"/>
                <a:gd name="T41" fmla="*/ 32 h 661"/>
                <a:gd name="T42" fmla="*/ 529 w 756"/>
                <a:gd name="T43" fmla="*/ 20 h 661"/>
                <a:gd name="T44" fmla="*/ 547 w 756"/>
                <a:gd name="T45" fmla="*/ 12 h 661"/>
                <a:gd name="T46" fmla="*/ 567 w 756"/>
                <a:gd name="T47" fmla="*/ 6 h 661"/>
                <a:gd name="T48" fmla="*/ 590 w 756"/>
                <a:gd name="T49" fmla="*/ 2 h 661"/>
                <a:gd name="T50" fmla="*/ 614 w 756"/>
                <a:gd name="T51" fmla="*/ 0 h 661"/>
                <a:gd name="T52" fmla="*/ 642 w 756"/>
                <a:gd name="T53" fmla="*/ 2 h 661"/>
                <a:gd name="T54" fmla="*/ 668 w 756"/>
                <a:gd name="T55" fmla="*/ 9 h 661"/>
                <a:gd name="T56" fmla="*/ 692 w 756"/>
                <a:gd name="T57" fmla="*/ 18 h 661"/>
                <a:gd name="T58" fmla="*/ 713 w 756"/>
                <a:gd name="T59" fmla="*/ 34 h 661"/>
                <a:gd name="T60" fmla="*/ 731 w 756"/>
                <a:gd name="T61" fmla="*/ 53 h 661"/>
                <a:gd name="T62" fmla="*/ 744 w 756"/>
                <a:gd name="T63" fmla="*/ 79 h 661"/>
                <a:gd name="T64" fmla="*/ 752 w 756"/>
                <a:gd name="T65" fmla="*/ 112 h 661"/>
                <a:gd name="T66" fmla="*/ 756 w 756"/>
                <a:gd name="T67" fmla="*/ 150 h 661"/>
                <a:gd name="T68" fmla="*/ 567 w 756"/>
                <a:gd name="T69" fmla="*/ 661 h 661"/>
                <a:gd name="T70" fmla="*/ 567 w 756"/>
                <a:gd name="T71" fmla="*/ 196 h 661"/>
                <a:gd name="T72" fmla="*/ 564 w 756"/>
                <a:gd name="T73" fmla="*/ 177 h 661"/>
                <a:gd name="T74" fmla="*/ 555 w 756"/>
                <a:gd name="T75" fmla="*/ 163 h 661"/>
                <a:gd name="T76" fmla="*/ 541 w 756"/>
                <a:gd name="T77" fmla="*/ 154 h 661"/>
                <a:gd name="T78" fmla="*/ 518 w 756"/>
                <a:gd name="T79" fmla="*/ 151 h 661"/>
                <a:gd name="T80" fmla="*/ 506 w 756"/>
                <a:gd name="T81" fmla="*/ 152 h 661"/>
                <a:gd name="T82" fmla="*/ 489 w 756"/>
                <a:gd name="T83" fmla="*/ 157 h 661"/>
                <a:gd name="T84" fmla="*/ 478 w 756"/>
                <a:gd name="T85" fmla="*/ 169 h 661"/>
                <a:gd name="T86" fmla="*/ 473 w 756"/>
                <a:gd name="T87" fmla="*/ 185 h 661"/>
                <a:gd name="T88" fmla="*/ 472 w 756"/>
                <a:gd name="T89" fmla="*/ 661 h 661"/>
                <a:gd name="T90" fmla="*/ 283 w 756"/>
                <a:gd name="T91" fmla="*/ 196 h 661"/>
                <a:gd name="T92" fmla="*/ 282 w 756"/>
                <a:gd name="T93" fmla="*/ 185 h 661"/>
                <a:gd name="T94" fmla="*/ 277 w 756"/>
                <a:gd name="T95" fmla="*/ 169 h 661"/>
                <a:gd name="T96" fmla="*/ 266 w 756"/>
                <a:gd name="T97" fmla="*/ 157 h 661"/>
                <a:gd name="T98" fmla="*/ 247 w 756"/>
                <a:gd name="T99" fmla="*/ 152 h 661"/>
                <a:gd name="T100" fmla="*/ 234 w 756"/>
                <a:gd name="T101" fmla="*/ 151 h 661"/>
                <a:gd name="T102" fmla="*/ 214 w 756"/>
                <a:gd name="T103" fmla="*/ 154 h 661"/>
                <a:gd name="T104" fmla="*/ 199 w 756"/>
                <a:gd name="T105" fmla="*/ 163 h 661"/>
                <a:gd name="T106" fmla="*/ 192 w 756"/>
                <a:gd name="T107" fmla="*/ 177 h 661"/>
                <a:gd name="T108" fmla="*/ 189 w 756"/>
                <a:gd name="T109" fmla="*/ 196 h 661"/>
                <a:gd name="T110" fmla="*/ 0 w 756"/>
                <a:gd name="T1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6" h="661">
                  <a:moveTo>
                    <a:pt x="0" y="11"/>
                  </a:moveTo>
                  <a:lnTo>
                    <a:pt x="189" y="11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97" y="72"/>
                  </a:lnTo>
                  <a:lnTo>
                    <a:pt x="202" y="63"/>
                  </a:lnTo>
                  <a:lnTo>
                    <a:pt x="208" y="53"/>
                  </a:lnTo>
                  <a:lnTo>
                    <a:pt x="215" y="45"/>
                  </a:lnTo>
                  <a:lnTo>
                    <a:pt x="222" y="38"/>
                  </a:lnTo>
                  <a:lnTo>
                    <a:pt x="229" y="32"/>
                  </a:lnTo>
                  <a:lnTo>
                    <a:pt x="238" y="25"/>
                  </a:lnTo>
                  <a:lnTo>
                    <a:pt x="246" y="20"/>
                  </a:lnTo>
                  <a:lnTo>
                    <a:pt x="254" y="15"/>
                  </a:lnTo>
                  <a:lnTo>
                    <a:pt x="264" y="12"/>
                  </a:lnTo>
                  <a:lnTo>
                    <a:pt x="274" y="8"/>
                  </a:lnTo>
                  <a:lnTo>
                    <a:pt x="284" y="6"/>
                  </a:lnTo>
                  <a:lnTo>
                    <a:pt x="296" y="3"/>
                  </a:lnTo>
                  <a:lnTo>
                    <a:pt x="307" y="2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52" y="1"/>
                  </a:lnTo>
                  <a:lnTo>
                    <a:pt x="373" y="3"/>
                  </a:lnTo>
                  <a:lnTo>
                    <a:pt x="383" y="6"/>
                  </a:lnTo>
                  <a:lnTo>
                    <a:pt x="393" y="9"/>
                  </a:lnTo>
                  <a:lnTo>
                    <a:pt x="402" y="12"/>
                  </a:lnTo>
                  <a:lnTo>
                    <a:pt x="413" y="16"/>
                  </a:lnTo>
                  <a:lnTo>
                    <a:pt x="421" y="21"/>
                  </a:lnTo>
                  <a:lnTo>
                    <a:pt x="430" y="27"/>
                  </a:lnTo>
                  <a:lnTo>
                    <a:pt x="439" y="34"/>
                  </a:lnTo>
                  <a:lnTo>
                    <a:pt x="447" y="42"/>
                  </a:lnTo>
                  <a:lnTo>
                    <a:pt x="454" y="50"/>
                  </a:lnTo>
                  <a:lnTo>
                    <a:pt x="462" y="60"/>
                  </a:lnTo>
                  <a:lnTo>
                    <a:pt x="469" y="70"/>
                  </a:lnTo>
                  <a:lnTo>
                    <a:pt x="474" y="82"/>
                  </a:lnTo>
                  <a:lnTo>
                    <a:pt x="474" y="82"/>
                  </a:lnTo>
                  <a:lnTo>
                    <a:pt x="480" y="72"/>
                  </a:lnTo>
                  <a:lnTo>
                    <a:pt x="486" y="63"/>
                  </a:lnTo>
                  <a:lnTo>
                    <a:pt x="492" y="53"/>
                  </a:lnTo>
                  <a:lnTo>
                    <a:pt x="498" y="45"/>
                  </a:lnTo>
                  <a:lnTo>
                    <a:pt x="505" y="38"/>
                  </a:lnTo>
                  <a:lnTo>
                    <a:pt x="513" y="32"/>
                  </a:lnTo>
                  <a:lnTo>
                    <a:pt x="520" y="25"/>
                  </a:lnTo>
                  <a:lnTo>
                    <a:pt x="529" y="20"/>
                  </a:lnTo>
                  <a:lnTo>
                    <a:pt x="538" y="15"/>
                  </a:lnTo>
                  <a:lnTo>
                    <a:pt x="547" y="12"/>
                  </a:lnTo>
                  <a:lnTo>
                    <a:pt x="556" y="8"/>
                  </a:lnTo>
                  <a:lnTo>
                    <a:pt x="567" y="6"/>
                  </a:lnTo>
                  <a:lnTo>
                    <a:pt x="578" y="3"/>
                  </a:lnTo>
                  <a:lnTo>
                    <a:pt x="590" y="2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28" y="1"/>
                  </a:lnTo>
                  <a:lnTo>
                    <a:pt x="642" y="2"/>
                  </a:lnTo>
                  <a:lnTo>
                    <a:pt x="655" y="4"/>
                  </a:lnTo>
                  <a:lnTo>
                    <a:pt x="668" y="9"/>
                  </a:lnTo>
                  <a:lnTo>
                    <a:pt x="680" y="13"/>
                  </a:lnTo>
                  <a:lnTo>
                    <a:pt x="692" y="18"/>
                  </a:lnTo>
                  <a:lnTo>
                    <a:pt x="703" y="25"/>
                  </a:lnTo>
                  <a:lnTo>
                    <a:pt x="713" y="34"/>
                  </a:lnTo>
                  <a:lnTo>
                    <a:pt x="722" y="43"/>
                  </a:lnTo>
                  <a:lnTo>
                    <a:pt x="731" y="53"/>
                  </a:lnTo>
                  <a:lnTo>
                    <a:pt x="738" y="66"/>
                  </a:lnTo>
                  <a:lnTo>
                    <a:pt x="744" y="79"/>
                  </a:lnTo>
                  <a:lnTo>
                    <a:pt x="749" y="94"/>
                  </a:lnTo>
                  <a:lnTo>
                    <a:pt x="752" y="112"/>
                  </a:lnTo>
                  <a:lnTo>
                    <a:pt x="754" y="129"/>
                  </a:lnTo>
                  <a:lnTo>
                    <a:pt x="756" y="150"/>
                  </a:lnTo>
                  <a:lnTo>
                    <a:pt x="756" y="661"/>
                  </a:lnTo>
                  <a:lnTo>
                    <a:pt x="567" y="661"/>
                  </a:lnTo>
                  <a:lnTo>
                    <a:pt x="567" y="196"/>
                  </a:lnTo>
                  <a:lnTo>
                    <a:pt x="567" y="196"/>
                  </a:lnTo>
                  <a:lnTo>
                    <a:pt x="566" y="185"/>
                  </a:lnTo>
                  <a:lnTo>
                    <a:pt x="564" y="177"/>
                  </a:lnTo>
                  <a:lnTo>
                    <a:pt x="561" y="169"/>
                  </a:lnTo>
                  <a:lnTo>
                    <a:pt x="555" y="163"/>
                  </a:lnTo>
                  <a:lnTo>
                    <a:pt x="549" y="157"/>
                  </a:lnTo>
                  <a:lnTo>
                    <a:pt x="541" y="154"/>
                  </a:lnTo>
                  <a:lnTo>
                    <a:pt x="530" y="152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06" y="152"/>
                  </a:lnTo>
                  <a:lnTo>
                    <a:pt x="497" y="154"/>
                  </a:lnTo>
                  <a:lnTo>
                    <a:pt x="489" y="157"/>
                  </a:lnTo>
                  <a:lnTo>
                    <a:pt x="482" y="163"/>
                  </a:lnTo>
                  <a:lnTo>
                    <a:pt x="478" y="169"/>
                  </a:lnTo>
                  <a:lnTo>
                    <a:pt x="474" y="177"/>
                  </a:lnTo>
                  <a:lnTo>
                    <a:pt x="473" y="185"/>
                  </a:lnTo>
                  <a:lnTo>
                    <a:pt x="472" y="196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6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4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5" y="169"/>
                  </a:lnTo>
                  <a:lnTo>
                    <a:pt x="192" y="177"/>
                  </a:lnTo>
                  <a:lnTo>
                    <a:pt x="190" y="185"/>
                  </a:lnTo>
                  <a:lnTo>
                    <a:pt x="189" y="196"/>
                  </a:lnTo>
                  <a:lnTo>
                    <a:pt x="189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auto">
            <a:xfrm>
              <a:off x="491" y="344"/>
              <a:ext cx="48" cy="67"/>
            </a:xfrm>
            <a:custGeom>
              <a:avLst/>
              <a:gdLst>
                <a:gd name="T0" fmla="*/ 1 w 472"/>
                <a:gd name="T1" fmla="*/ 176 h 670"/>
                <a:gd name="T2" fmla="*/ 9 w 472"/>
                <a:gd name="T3" fmla="*/ 123 h 670"/>
                <a:gd name="T4" fmla="*/ 21 w 472"/>
                <a:gd name="T5" fmla="*/ 91 h 670"/>
                <a:gd name="T6" fmla="*/ 36 w 472"/>
                <a:gd name="T7" fmla="*/ 65 h 670"/>
                <a:gd name="T8" fmla="*/ 57 w 472"/>
                <a:gd name="T9" fmla="*/ 44 h 670"/>
                <a:gd name="T10" fmla="*/ 82 w 472"/>
                <a:gd name="T11" fmla="*/ 28 h 670"/>
                <a:gd name="T12" fmla="*/ 146 w 472"/>
                <a:gd name="T13" fmla="*/ 9 h 670"/>
                <a:gd name="T14" fmla="*/ 227 w 472"/>
                <a:gd name="T15" fmla="*/ 1 h 670"/>
                <a:gd name="T16" fmla="*/ 293 w 472"/>
                <a:gd name="T17" fmla="*/ 1 h 670"/>
                <a:gd name="T18" fmla="*/ 345 w 472"/>
                <a:gd name="T19" fmla="*/ 9 h 670"/>
                <a:gd name="T20" fmla="*/ 395 w 472"/>
                <a:gd name="T21" fmla="*/ 24 h 670"/>
                <a:gd name="T22" fmla="*/ 434 w 472"/>
                <a:gd name="T23" fmla="*/ 50 h 670"/>
                <a:gd name="T24" fmla="*/ 453 w 472"/>
                <a:gd name="T25" fmla="*/ 75 h 670"/>
                <a:gd name="T26" fmla="*/ 461 w 472"/>
                <a:gd name="T27" fmla="*/ 98 h 670"/>
                <a:gd name="T28" fmla="*/ 464 w 472"/>
                <a:gd name="T29" fmla="*/ 125 h 670"/>
                <a:gd name="T30" fmla="*/ 299 w 472"/>
                <a:gd name="T31" fmla="*/ 203 h 670"/>
                <a:gd name="T32" fmla="*/ 296 w 472"/>
                <a:gd name="T33" fmla="*/ 176 h 670"/>
                <a:gd name="T34" fmla="*/ 286 w 472"/>
                <a:gd name="T35" fmla="*/ 157 h 670"/>
                <a:gd name="T36" fmla="*/ 276 w 472"/>
                <a:gd name="T37" fmla="*/ 148 h 670"/>
                <a:gd name="T38" fmla="*/ 248 w 472"/>
                <a:gd name="T39" fmla="*/ 144 h 670"/>
                <a:gd name="T40" fmla="*/ 224 w 472"/>
                <a:gd name="T41" fmla="*/ 147 h 670"/>
                <a:gd name="T42" fmla="*/ 211 w 472"/>
                <a:gd name="T43" fmla="*/ 153 h 670"/>
                <a:gd name="T44" fmla="*/ 203 w 472"/>
                <a:gd name="T45" fmla="*/ 166 h 670"/>
                <a:gd name="T46" fmla="*/ 197 w 472"/>
                <a:gd name="T47" fmla="*/ 203 h 670"/>
                <a:gd name="T48" fmla="*/ 197 w 472"/>
                <a:gd name="T49" fmla="*/ 483 h 670"/>
                <a:gd name="T50" fmla="*/ 205 w 472"/>
                <a:gd name="T51" fmla="*/ 510 h 670"/>
                <a:gd name="T52" fmla="*/ 215 w 472"/>
                <a:gd name="T53" fmla="*/ 520 h 670"/>
                <a:gd name="T54" fmla="*/ 248 w 472"/>
                <a:gd name="T55" fmla="*/ 528 h 670"/>
                <a:gd name="T56" fmla="*/ 271 w 472"/>
                <a:gd name="T57" fmla="*/ 524 h 670"/>
                <a:gd name="T58" fmla="*/ 283 w 472"/>
                <a:gd name="T59" fmla="*/ 517 h 670"/>
                <a:gd name="T60" fmla="*/ 293 w 472"/>
                <a:gd name="T61" fmla="*/ 506 h 670"/>
                <a:gd name="T62" fmla="*/ 299 w 472"/>
                <a:gd name="T63" fmla="*/ 468 h 670"/>
                <a:gd name="T64" fmla="*/ 472 w 472"/>
                <a:gd name="T65" fmla="*/ 464 h 670"/>
                <a:gd name="T66" fmla="*/ 471 w 472"/>
                <a:gd name="T67" fmla="*/ 514 h 670"/>
                <a:gd name="T68" fmla="*/ 461 w 472"/>
                <a:gd name="T69" fmla="*/ 575 h 670"/>
                <a:gd name="T70" fmla="*/ 447 w 472"/>
                <a:gd name="T71" fmla="*/ 608 h 670"/>
                <a:gd name="T72" fmla="*/ 431 w 472"/>
                <a:gd name="T73" fmla="*/ 627 h 670"/>
                <a:gd name="T74" fmla="*/ 409 w 472"/>
                <a:gd name="T75" fmla="*/ 643 h 670"/>
                <a:gd name="T76" fmla="*/ 381 w 472"/>
                <a:gd name="T77" fmla="*/ 655 h 670"/>
                <a:gd name="T78" fmla="*/ 318 w 472"/>
                <a:gd name="T79" fmla="*/ 668 h 670"/>
                <a:gd name="T80" fmla="*/ 250 w 472"/>
                <a:gd name="T81" fmla="*/ 670 h 670"/>
                <a:gd name="T82" fmla="*/ 166 w 472"/>
                <a:gd name="T83" fmla="*/ 666 h 670"/>
                <a:gd name="T84" fmla="*/ 99 w 472"/>
                <a:gd name="T85" fmla="*/ 651 h 670"/>
                <a:gd name="T86" fmla="*/ 63 w 472"/>
                <a:gd name="T87" fmla="*/ 633 h 670"/>
                <a:gd name="T88" fmla="*/ 42 w 472"/>
                <a:gd name="T89" fmla="*/ 614 h 670"/>
                <a:gd name="T90" fmla="*/ 25 w 472"/>
                <a:gd name="T91" fmla="*/ 589 h 670"/>
                <a:gd name="T92" fmla="*/ 12 w 472"/>
                <a:gd name="T93" fmla="*/ 560 h 670"/>
                <a:gd name="T94" fmla="*/ 4 w 472"/>
                <a:gd name="T95" fmla="*/ 523 h 670"/>
                <a:gd name="T96" fmla="*/ 0 w 472"/>
                <a:gd name="T97" fmla="*/ 20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2" h="670">
                  <a:moveTo>
                    <a:pt x="0" y="207"/>
                  </a:moveTo>
                  <a:lnTo>
                    <a:pt x="0" y="207"/>
                  </a:lnTo>
                  <a:lnTo>
                    <a:pt x="1" y="176"/>
                  </a:lnTo>
                  <a:lnTo>
                    <a:pt x="4" y="148"/>
                  </a:lnTo>
                  <a:lnTo>
                    <a:pt x="6" y="136"/>
                  </a:lnTo>
                  <a:lnTo>
                    <a:pt x="9" y="123"/>
                  </a:lnTo>
                  <a:lnTo>
                    <a:pt x="12" y="112"/>
                  </a:lnTo>
                  <a:lnTo>
                    <a:pt x="16" y="101"/>
                  </a:lnTo>
                  <a:lnTo>
                    <a:pt x="21" y="91"/>
                  </a:lnTo>
                  <a:lnTo>
                    <a:pt x="25" y="81"/>
                  </a:lnTo>
                  <a:lnTo>
                    <a:pt x="31" y="73"/>
                  </a:lnTo>
                  <a:lnTo>
                    <a:pt x="36" y="65"/>
                  </a:lnTo>
                  <a:lnTo>
                    <a:pt x="42" y="58"/>
                  </a:lnTo>
                  <a:lnTo>
                    <a:pt x="50" y="50"/>
                  </a:lnTo>
                  <a:lnTo>
                    <a:pt x="57" y="44"/>
                  </a:lnTo>
                  <a:lnTo>
                    <a:pt x="64" y="39"/>
                  </a:lnTo>
                  <a:lnTo>
                    <a:pt x="73" y="34"/>
                  </a:lnTo>
                  <a:lnTo>
                    <a:pt x="82" y="28"/>
                  </a:lnTo>
                  <a:lnTo>
                    <a:pt x="101" y="20"/>
                  </a:lnTo>
                  <a:lnTo>
                    <a:pt x="122" y="14"/>
                  </a:lnTo>
                  <a:lnTo>
                    <a:pt x="146" y="9"/>
                  </a:lnTo>
                  <a:lnTo>
                    <a:pt x="171" y="4"/>
                  </a:lnTo>
                  <a:lnTo>
                    <a:pt x="198" y="2"/>
                  </a:lnTo>
                  <a:lnTo>
                    <a:pt x="22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93" y="1"/>
                  </a:lnTo>
                  <a:lnTo>
                    <a:pt x="310" y="3"/>
                  </a:lnTo>
                  <a:lnTo>
                    <a:pt x="328" y="6"/>
                  </a:lnTo>
                  <a:lnTo>
                    <a:pt x="345" y="9"/>
                  </a:lnTo>
                  <a:lnTo>
                    <a:pt x="362" y="13"/>
                  </a:lnTo>
                  <a:lnTo>
                    <a:pt x="379" y="18"/>
                  </a:lnTo>
                  <a:lnTo>
                    <a:pt x="395" y="24"/>
                  </a:lnTo>
                  <a:lnTo>
                    <a:pt x="409" y="32"/>
                  </a:lnTo>
                  <a:lnTo>
                    <a:pt x="423" y="40"/>
                  </a:lnTo>
                  <a:lnTo>
                    <a:pt x="434" y="50"/>
                  </a:lnTo>
                  <a:lnTo>
                    <a:pt x="445" y="62"/>
                  </a:lnTo>
                  <a:lnTo>
                    <a:pt x="449" y="68"/>
                  </a:lnTo>
                  <a:lnTo>
                    <a:pt x="453" y="75"/>
                  </a:lnTo>
                  <a:lnTo>
                    <a:pt x="456" y="82"/>
                  </a:lnTo>
                  <a:lnTo>
                    <a:pt x="459" y="90"/>
                  </a:lnTo>
                  <a:lnTo>
                    <a:pt x="461" y="98"/>
                  </a:lnTo>
                  <a:lnTo>
                    <a:pt x="463" y="106"/>
                  </a:lnTo>
                  <a:lnTo>
                    <a:pt x="463" y="116"/>
                  </a:lnTo>
                  <a:lnTo>
                    <a:pt x="464" y="125"/>
                  </a:lnTo>
                  <a:lnTo>
                    <a:pt x="464" y="236"/>
                  </a:lnTo>
                  <a:lnTo>
                    <a:pt x="299" y="236"/>
                  </a:lnTo>
                  <a:lnTo>
                    <a:pt x="299" y="203"/>
                  </a:lnTo>
                  <a:lnTo>
                    <a:pt x="299" y="203"/>
                  </a:lnTo>
                  <a:lnTo>
                    <a:pt x="298" y="189"/>
                  </a:lnTo>
                  <a:lnTo>
                    <a:pt x="296" y="176"/>
                  </a:lnTo>
                  <a:lnTo>
                    <a:pt x="293" y="166"/>
                  </a:lnTo>
                  <a:lnTo>
                    <a:pt x="289" y="160"/>
                  </a:lnTo>
                  <a:lnTo>
                    <a:pt x="286" y="157"/>
                  </a:lnTo>
                  <a:lnTo>
                    <a:pt x="283" y="153"/>
                  </a:lnTo>
                  <a:lnTo>
                    <a:pt x="280" y="151"/>
                  </a:lnTo>
                  <a:lnTo>
                    <a:pt x="276" y="148"/>
                  </a:lnTo>
                  <a:lnTo>
                    <a:pt x="271" y="147"/>
                  </a:lnTo>
                  <a:lnTo>
                    <a:pt x="260" y="144"/>
                  </a:lnTo>
                  <a:lnTo>
                    <a:pt x="248" y="144"/>
                  </a:lnTo>
                  <a:lnTo>
                    <a:pt x="248" y="144"/>
                  </a:lnTo>
                  <a:lnTo>
                    <a:pt x="234" y="144"/>
                  </a:lnTo>
                  <a:lnTo>
                    <a:pt x="224" y="147"/>
                  </a:lnTo>
                  <a:lnTo>
                    <a:pt x="220" y="148"/>
                  </a:lnTo>
                  <a:lnTo>
                    <a:pt x="215" y="151"/>
                  </a:lnTo>
                  <a:lnTo>
                    <a:pt x="211" y="153"/>
                  </a:lnTo>
                  <a:lnTo>
                    <a:pt x="208" y="157"/>
                  </a:lnTo>
                  <a:lnTo>
                    <a:pt x="205" y="160"/>
                  </a:lnTo>
                  <a:lnTo>
                    <a:pt x="203" y="166"/>
                  </a:lnTo>
                  <a:lnTo>
                    <a:pt x="199" y="176"/>
                  </a:lnTo>
                  <a:lnTo>
                    <a:pt x="197" y="189"/>
                  </a:lnTo>
                  <a:lnTo>
                    <a:pt x="197" y="203"/>
                  </a:lnTo>
                  <a:lnTo>
                    <a:pt x="197" y="468"/>
                  </a:lnTo>
                  <a:lnTo>
                    <a:pt x="197" y="468"/>
                  </a:lnTo>
                  <a:lnTo>
                    <a:pt x="197" y="483"/>
                  </a:lnTo>
                  <a:lnTo>
                    <a:pt x="199" y="495"/>
                  </a:lnTo>
                  <a:lnTo>
                    <a:pt x="203" y="506"/>
                  </a:lnTo>
                  <a:lnTo>
                    <a:pt x="205" y="510"/>
                  </a:lnTo>
                  <a:lnTo>
                    <a:pt x="208" y="514"/>
                  </a:lnTo>
                  <a:lnTo>
                    <a:pt x="211" y="517"/>
                  </a:lnTo>
                  <a:lnTo>
                    <a:pt x="215" y="520"/>
                  </a:lnTo>
                  <a:lnTo>
                    <a:pt x="224" y="524"/>
                  </a:lnTo>
                  <a:lnTo>
                    <a:pt x="234" y="526"/>
                  </a:lnTo>
                  <a:lnTo>
                    <a:pt x="248" y="528"/>
                  </a:lnTo>
                  <a:lnTo>
                    <a:pt x="248" y="528"/>
                  </a:lnTo>
                  <a:lnTo>
                    <a:pt x="260" y="526"/>
                  </a:lnTo>
                  <a:lnTo>
                    <a:pt x="271" y="524"/>
                  </a:lnTo>
                  <a:lnTo>
                    <a:pt x="276" y="522"/>
                  </a:lnTo>
                  <a:lnTo>
                    <a:pt x="280" y="520"/>
                  </a:lnTo>
                  <a:lnTo>
                    <a:pt x="283" y="517"/>
                  </a:lnTo>
                  <a:lnTo>
                    <a:pt x="286" y="514"/>
                  </a:lnTo>
                  <a:lnTo>
                    <a:pt x="289" y="510"/>
                  </a:lnTo>
                  <a:lnTo>
                    <a:pt x="293" y="506"/>
                  </a:lnTo>
                  <a:lnTo>
                    <a:pt x="296" y="495"/>
                  </a:lnTo>
                  <a:lnTo>
                    <a:pt x="298" y="483"/>
                  </a:lnTo>
                  <a:lnTo>
                    <a:pt x="299" y="468"/>
                  </a:lnTo>
                  <a:lnTo>
                    <a:pt x="299" y="407"/>
                  </a:lnTo>
                  <a:lnTo>
                    <a:pt x="472" y="407"/>
                  </a:lnTo>
                  <a:lnTo>
                    <a:pt x="472" y="464"/>
                  </a:lnTo>
                  <a:lnTo>
                    <a:pt x="472" y="464"/>
                  </a:lnTo>
                  <a:lnTo>
                    <a:pt x="472" y="490"/>
                  </a:lnTo>
                  <a:lnTo>
                    <a:pt x="471" y="514"/>
                  </a:lnTo>
                  <a:lnTo>
                    <a:pt x="469" y="536"/>
                  </a:lnTo>
                  <a:lnTo>
                    <a:pt x="466" y="557"/>
                  </a:lnTo>
                  <a:lnTo>
                    <a:pt x="461" y="575"/>
                  </a:lnTo>
                  <a:lnTo>
                    <a:pt x="455" y="592"/>
                  </a:lnTo>
                  <a:lnTo>
                    <a:pt x="451" y="600"/>
                  </a:lnTo>
                  <a:lnTo>
                    <a:pt x="447" y="608"/>
                  </a:lnTo>
                  <a:lnTo>
                    <a:pt x="443" y="614"/>
                  </a:lnTo>
                  <a:lnTo>
                    <a:pt x="437" y="621"/>
                  </a:lnTo>
                  <a:lnTo>
                    <a:pt x="431" y="627"/>
                  </a:lnTo>
                  <a:lnTo>
                    <a:pt x="425" y="633"/>
                  </a:lnTo>
                  <a:lnTo>
                    <a:pt x="418" y="638"/>
                  </a:lnTo>
                  <a:lnTo>
                    <a:pt x="409" y="643"/>
                  </a:lnTo>
                  <a:lnTo>
                    <a:pt x="401" y="647"/>
                  </a:lnTo>
                  <a:lnTo>
                    <a:pt x="392" y="651"/>
                  </a:lnTo>
                  <a:lnTo>
                    <a:pt x="381" y="655"/>
                  </a:lnTo>
                  <a:lnTo>
                    <a:pt x="371" y="659"/>
                  </a:lnTo>
                  <a:lnTo>
                    <a:pt x="346" y="664"/>
                  </a:lnTo>
                  <a:lnTo>
                    <a:pt x="318" y="668"/>
                  </a:lnTo>
                  <a:lnTo>
                    <a:pt x="286" y="670"/>
                  </a:lnTo>
                  <a:lnTo>
                    <a:pt x="250" y="670"/>
                  </a:lnTo>
                  <a:lnTo>
                    <a:pt x="250" y="670"/>
                  </a:lnTo>
                  <a:lnTo>
                    <a:pt x="221" y="670"/>
                  </a:lnTo>
                  <a:lnTo>
                    <a:pt x="192" y="669"/>
                  </a:lnTo>
                  <a:lnTo>
                    <a:pt x="166" y="666"/>
                  </a:lnTo>
                  <a:lnTo>
                    <a:pt x="142" y="663"/>
                  </a:lnTo>
                  <a:lnTo>
                    <a:pt x="120" y="658"/>
                  </a:lnTo>
                  <a:lnTo>
                    <a:pt x="99" y="651"/>
                  </a:lnTo>
                  <a:lnTo>
                    <a:pt x="80" y="643"/>
                  </a:lnTo>
                  <a:lnTo>
                    <a:pt x="72" y="638"/>
                  </a:lnTo>
                  <a:lnTo>
                    <a:pt x="63" y="633"/>
                  </a:lnTo>
                  <a:lnTo>
                    <a:pt x="56" y="627"/>
                  </a:lnTo>
                  <a:lnTo>
                    <a:pt x="49" y="620"/>
                  </a:lnTo>
                  <a:lnTo>
                    <a:pt x="42" y="614"/>
                  </a:lnTo>
                  <a:lnTo>
                    <a:pt x="36" y="607"/>
                  </a:lnTo>
                  <a:lnTo>
                    <a:pt x="30" y="598"/>
                  </a:lnTo>
                  <a:lnTo>
                    <a:pt x="25" y="589"/>
                  </a:lnTo>
                  <a:lnTo>
                    <a:pt x="21" y="580"/>
                  </a:lnTo>
                  <a:lnTo>
                    <a:pt x="16" y="570"/>
                  </a:lnTo>
                  <a:lnTo>
                    <a:pt x="12" y="560"/>
                  </a:lnTo>
                  <a:lnTo>
                    <a:pt x="9" y="548"/>
                  </a:lnTo>
                  <a:lnTo>
                    <a:pt x="6" y="536"/>
                  </a:lnTo>
                  <a:lnTo>
                    <a:pt x="4" y="523"/>
                  </a:lnTo>
                  <a:lnTo>
                    <a:pt x="1" y="495"/>
                  </a:lnTo>
                  <a:lnTo>
                    <a:pt x="0" y="46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/>
            <p:cNvSpPr>
              <a:spLocks/>
            </p:cNvSpPr>
            <p:nvPr userDrawn="1"/>
          </p:nvSpPr>
          <p:spPr bwMode="auto">
            <a:xfrm>
              <a:off x="549" y="318"/>
              <a:ext cx="48" cy="92"/>
            </a:xfrm>
            <a:custGeom>
              <a:avLst/>
              <a:gdLst>
                <a:gd name="T0" fmla="*/ 0 w 472"/>
                <a:gd name="T1" fmla="*/ 0 h 923"/>
                <a:gd name="T2" fmla="*/ 189 w 472"/>
                <a:gd name="T3" fmla="*/ 0 h 923"/>
                <a:gd name="T4" fmla="*/ 189 w 472"/>
                <a:gd name="T5" fmla="*/ 344 h 923"/>
                <a:gd name="T6" fmla="*/ 192 w 472"/>
                <a:gd name="T7" fmla="*/ 344 h 923"/>
                <a:gd name="T8" fmla="*/ 192 w 472"/>
                <a:gd name="T9" fmla="*/ 344 h 923"/>
                <a:gd name="T10" fmla="*/ 197 w 472"/>
                <a:gd name="T11" fmla="*/ 334 h 923"/>
                <a:gd name="T12" fmla="*/ 203 w 472"/>
                <a:gd name="T13" fmla="*/ 324 h 923"/>
                <a:gd name="T14" fmla="*/ 210 w 472"/>
                <a:gd name="T15" fmla="*/ 315 h 923"/>
                <a:gd name="T16" fmla="*/ 216 w 472"/>
                <a:gd name="T17" fmla="*/ 307 h 923"/>
                <a:gd name="T18" fmla="*/ 222 w 472"/>
                <a:gd name="T19" fmla="*/ 300 h 923"/>
                <a:gd name="T20" fmla="*/ 229 w 472"/>
                <a:gd name="T21" fmla="*/ 292 h 923"/>
                <a:gd name="T22" fmla="*/ 238 w 472"/>
                <a:gd name="T23" fmla="*/ 287 h 923"/>
                <a:gd name="T24" fmla="*/ 245 w 472"/>
                <a:gd name="T25" fmla="*/ 282 h 923"/>
                <a:gd name="T26" fmla="*/ 245 w 472"/>
                <a:gd name="T27" fmla="*/ 282 h 923"/>
                <a:gd name="T28" fmla="*/ 253 w 472"/>
                <a:gd name="T29" fmla="*/ 277 h 923"/>
                <a:gd name="T30" fmla="*/ 263 w 472"/>
                <a:gd name="T31" fmla="*/ 274 h 923"/>
                <a:gd name="T32" fmla="*/ 272 w 472"/>
                <a:gd name="T33" fmla="*/ 271 h 923"/>
                <a:gd name="T34" fmla="*/ 281 w 472"/>
                <a:gd name="T35" fmla="*/ 268 h 923"/>
                <a:gd name="T36" fmla="*/ 292 w 472"/>
                <a:gd name="T37" fmla="*/ 265 h 923"/>
                <a:gd name="T38" fmla="*/ 302 w 472"/>
                <a:gd name="T39" fmla="*/ 264 h 923"/>
                <a:gd name="T40" fmla="*/ 324 w 472"/>
                <a:gd name="T41" fmla="*/ 262 h 923"/>
                <a:gd name="T42" fmla="*/ 324 w 472"/>
                <a:gd name="T43" fmla="*/ 262 h 923"/>
                <a:gd name="T44" fmla="*/ 340 w 472"/>
                <a:gd name="T45" fmla="*/ 263 h 923"/>
                <a:gd name="T46" fmla="*/ 354 w 472"/>
                <a:gd name="T47" fmla="*/ 264 h 923"/>
                <a:gd name="T48" fmla="*/ 369 w 472"/>
                <a:gd name="T49" fmla="*/ 266 h 923"/>
                <a:gd name="T50" fmla="*/ 383 w 472"/>
                <a:gd name="T51" fmla="*/ 271 h 923"/>
                <a:gd name="T52" fmla="*/ 395 w 472"/>
                <a:gd name="T53" fmla="*/ 275 h 923"/>
                <a:gd name="T54" fmla="*/ 408 w 472"/>
                <a:gd name="T55" fmla="*/ 280 h 923"/>
                <a:gd name="T56" fmla="*/ 419 w 472"/>
                <a:gd name="T57" fmla="*/ 287 h 923"/>
                <a:gd name="T58" fmla="*/ 429 w 472"/>
                <a:gd name="T59" fmla="*/ 296 h 923"/>
                <a:gd name="T60" fmla="*/ 439 w 472"/>
                <a:gd name="T61" fmla="*/ 305 h 923"/>
                <a:gd name="T62" fmla="*/ 447 w 472"/>
                <a:gd name="T63" fmla="*/ 315 h 923"/>
                <a:gd name="T64" fmla="*/ 454 w 472"/>
                <a:gd name="T65" fmla="*/ 328 h 923"/>
                <a:gd name="T66" fmla="*/ 461 w 472"/>
                <a:gd name="T67" fmla="*/ 341 h 923"/>
                <a:gd name="T68" fmla="*/ 466 w 472"/>
                <a:gd name="T69" fmla="*/ 356 h 923"/>
                <a:gd name="T70" fmla="*/ 469 w 472"/>
                <a:gd name="T71" fmla="*/ 374 h 923"/>
                <a:gd name="T72" fmla="*/ 471 w 472"/>
                <a:gd name="T73" fmla="*/ 391 h 923"/>
                <a:gd name="T74" fmla="*/ 472 w 472"/>
                <a:gd name="T75" fmla="*/ 412 h 923"/>
                <a:gd name="T76" fmla="*/ 472 w 472"/>
                <a:gd name="T77" fmla="*/ 923 h 923"/>
                <a:gd name="T78" fmla="*/ 284 w 472"/>
                <a:gd name="T79" fmla="*/ 923 h 923"/>
                <a:gd name="T80" fmla="*/ 284 w 472"/>
                <a:gd name="T81" fmla="*/ 458 h 923"/>
                <a:gd name="T82" fmla="*/ 284 w 472"/>
                <a:gd name="T83" fmla="*/ 458 h 923"/>
                <a:gd name="T84" fmla="*/ 283 w 472"/>
                <a:gd name="T85" fmla="*/ 447 h 923"/>
                <a:gd name="T86" fmla="*/ 281 w 472"/>
                <a:gd name="T87" fmla="*/ 439 h 923"/>
                <a:gd name="T88" fmla="*/ 277 w 472"/>
                <a:gd name="T89" fmla="*/ 431 h 923"/>
                <a:gd name="T90" fmla="*/ 273 w 472"/>
                <a:gd name="T91" fmla="*/ 425 h 923"/>
                <a:gd name="T92" fmla="*/ 266 w 472"/>
                <a:gd name="T93" fmla="*/ 419 h 923"/>
                <a:gd name="T94" fmla="*/ 258 w 472"/>
                <a:gd name="T95" fmla="*/ 416 h 923"/>
                <a:gd name="T96" fmla="*/ 247 w 472"/>
                <a:gd name="T97" fmla="*/ 414 h 923"/>
                <a:gd name="T98" fmla="*/ 235 w 472"/>
                <a:gd name="T99" fmla="*/ 413 h 923"/>
                <a:gd name="T100" fmla="*/ 235 w 472"/>
                <a:gd name="T101" fmla="*/ 413 h 923"/>
                <a:gd name="T102" fmla="*/ 223 w 472"/>
                <a:gd name="T103" fmla="*/ 414 h 923"/>
                <a:gd name="T104" fmla="*/ 214 w 472"/>
                <a:gd name="T105" fmla="*/ 416 h 923"/>
                <a:gd name="T106" fmla="*/ 206 w 472"/>
                <a:gd name="T107" fmla="*/ 419 h 923"/>
                <a:gd name="T108" fmla="*/ 199 w 472"/>
                <a:gd name="T109" fmla="*/ 425 h 923"/>
                <a:gd name="T110" fmla="*/ 195 w 472"/>
                <a:gd name="T111" fmla="*/ 431 h 923"/>
                <a:gd name="T112" fmla="*/ 192 w 472"/>
                <a:gd name="T113" fmla="*/ 439 h 923"/>
                <a:gd name="T114" fmla="*/ 190 w 472"/>
                <a:gd name="T115" fmla="*/ 447 h 923"/>
                <a:gd name="T116" fmla="*/ 189 w 472"/>
                <a:gd name="T117" fmla="*/ 458 h 923"/>
                <a:gd name="T118" fmla="*/ 189 w 472"/>
                <a:gd name="T119" fmla="*/ 923 h 923"/>
                <a:gd name="T120" fmla="*/ 0 w 472"/>
                <a:gd name="T121" fmla="*/ 923 h 923"/>
                <a:gd name="T122" fmla="*/ 0 w 472"/>
                <a:gd name="T123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923">
                  <a:moveTo>
                    <a:pt x="0" y="0"/>
                  </a:moveTo>
                  <a:lnTo>
                    <a:pt x="189" y="0"/>
                  </a:lnTo>
                  <a:lnTo>
                    <a:pt x="189" y="344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197" y="334"/>
                  </a:lnTo>
                  <a:lnTo>
                    <a:pt x="203" y="324"/>
                  </a:lnTo>
                  <a:lnTo>
                    <a:pt x="210" y="315"/>
                  </a:lnTo>
                  <a:lnTo>
                    <a:pt x="216" y="307"/>
                  </a:lnTo>
                  <a:lnTo>
                    <a:pt x="222" y="300"/>
                  </a:lnTo>
                  <a:lnTo>
                    <a:pt x="229" y="292"/>
                  </a:lnTo>
                  <a:lnTo>
                    <a:pt x="238" y="287"/>
                  </a:lnTo>
                  <a:lnTo>
                    <a:pt x="245" y="282"/>
                  </a:lnTo>
                  <a:lnTo>
                    <a:pt x="245" y="282"/>
                  </a:lnTo>
                  <a:lnTo>
                    <a:pt x="253" y="277"/>
                  </a:lnTo>
                  <a:lnTo>
                    <a:pt x="263" y="274"/>
                  </a:lnTo>
                  <a:lnTo>
                    <a:pt x="272" y="271"/>
                  </a:lnTo>
                  <a:lnTo>
                    <a:pt x="281" y="268"/>
                  </a:lnTo>
                  <a:lnTo>
                    <a:pt x="292" y="265"/>
                  </a:lnTo>
                  <a:lnTo>
                    <a:pt x="302" y="264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40" y="263"/>
                  </a:lnTo>
                  <a:lnTo>
                    <a:pt x="354" y="264"/>
                  </a:lnTo>
                  <a:lnTo>
                    <a:pt x="369" y="266"/>
                  </a:lnTo>
                  <a:lnTo>
                    <a:pt x="383" y="271"/>
                  </a:lnTo>
                  <a:lnTo>
                    <a:pt x="395" y="275"/>
                  </a:lnTo>
                  <a:lnTo>
                    <a:pt x="408" y="280"/>
                  </a:lnTo>
                  <a:lnTo>
                    <a:pt x="419" y="287"/>
                  </a:lnTo>
                  <a:lnTo>
                    <a:pt x="429" y="296"/>
                  </a:lnTo>
                  <a:lnTo>
                    <a:pt x="439" y="305"/>
                  </a:lnTo>
                  <a:lnTo>
                    <a:pt x="447" y="315"/>
                  </a:lnTo>
                  <a:lnTo>
                    <a:pt x="454" y="328"/>
                  </a:lnTo>
                  <a:lnTo>
                    <a:pt x="461" y="341"/>
                  </a:lnTo>
                  <a:lnTo>
                    <a:pt x="466" y="356"/>
                  </a:lnTo>
                  <a:lnTo>
                    <a:pt x="469" y="374"/>
                  </a:lnTo>
                  <a:lnTo>
                    <a:pt x="471" y="391"/>
                  </a:lnTo>
                  <a:lnTo>
                    <a:pt x="472" y="412"/>
                  </a:lnTo>
                  <a:lnTo>
                    <a:pt x="472" y="923"/>
                  </a:lnTo>
                  <a:lnTo>
                    <a:pt x="284" y="923"/>
                  </a:lnTo>
                  <a:lnTo>
                    <a:pt x="284" y="458"/>
                  </a:lnTo>
                  <a:lnTo>
                    <a:pt x="284" y="458"/>
                  </a:lnTo>
                  <a:lnTo>
                    <a:pt x="283" y="447"/>
                  </a:lnTo>
                  <a:lnTo>
                    <a:pt x="281" y="439"/>
                  </a:lnTo>
                  <a:lnTo>
                    <a:pt x="277" y="431"/>
                  </a:lnTo>
                  <a:lnTo>
                    <a:pt x="273" y="425"/>
                  </a:lnTo>
                  <a:lnTo>
                    <a:pt x="266" y="419"/>
                  </a:lnTo>
                  <a:lnTo>
                    <a:pt x="258" y="416"/>
                  </a:lnTo>
                  <a:lnTo>
                    <a:pt x="247" y="414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23" y="414"/>
                  </a:lnTo>
                  <a:lnTo>
                    <a:pt x="214" y="416"/>
                  </a:lnTo>
                  <a:lnTo>
                    <a:pt x="206" y="419"/>
                  </a:lnTo>
                  <a:lnTo>
                    <a:pt x="199" y="425"/>
                  </a:lnTo>
                  <a:lnTo>
                    <a:pt x="195" y="431"/>
                  </a:lnTo>
                  <a:lnTo>
                    <a:pt x="192" y="439"/>
                  </a:lnTo>
                  <a:lnTo>
                    <a:pt x="190" y="447"/>
                  </a:lnTo>
                  <a:lnTo>
                    <a:pt x="189" y="458"/>
                  </a:lnTo>
                  <a:lnTo>
                    <a:pt x="189" y="923"/>
                  </a:lnTo>
                  <a:lnTo>
                    <a:pt x="0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 noEditPoints="1"/>
            </p:cNvSpPr>
            <p:nvPr userDrawn="1"/>
          </p:nvSpPr>
          <p:spPr bwMode="auto">
            <a:xfrm>
              <a:off x="609" y="318"/>
              <a:ext cx="18" cy="92"/>
            </a:xfrm>
            <a:custGeom>
              <a:avLst/>
              <a:gdLst>
                <a:gd name="T0" fmla="*/ 0 w 190"/>
                <a:gd name="T1" fmla="*/ 0 h 923"/>
                <a:gd name="T2" fmla="*/ 190 w 190"/>
                <a:gd name="T3" fmla="*/ 0 h 923"/>
                <a:gd name="T4" fmla="*/ 190 w 190"/>
                <a:gd name="T5" fmla="*/ 151 h 923"/>
                <a:gd name="T6" fmla="*/ 0 w 190"/>
                <a:gd name="T7" fmla="*/ 151 h 923"/>
                <a:gd name="T8" fmla="*/ 0 w 190"/>
                <a:gd name="T9" fmla="*/ 0 h 923"/>
                <a:gd name="T10" fmla="*/ 0 w 190"/>
                <a:gd name="T11" fmla="*/ 273 h 923"/>
                <a:gd name="T12" fmla="*/ 190 w 190"/>
                <a:gd name="T13" fmla="*/ 273 h 923"/>
                <a:gd name="T14" fmla="*/ 190 w 190"/>
                <a:gd name="T15" fmla="*/ 923 h 923"/>
                <a:gd name="T16" fmla="*/ 0 w 190"/>
                <a:gd name="T17" fmla="*/ 923 h 923"/>
                <a:gd name="T18" fmla="*/ 0 w 190"/>
                <a:gd name="T19" fmla="*/ 27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923">
                  <a:moveTo>
                    <a:pt x="0" y="0"/>
                  </a:moveTo>
                  <a:lnTo>
                    <a:pt x="190" y="0"/>
                  </a:lnTo>
                  <a:lnTo>
                    <a:pt x="190" y="151"/>
                  </a:lnTo>
                  <a:lnTo>
                    <a:pt x="0" y="151"/>
                  </a:lnTo>
                  <a:lnTo>
                    <a:pt x="0" y="0"/>
                  </a:lnTo>
                  <a:close/>
                  <a:moveTo>
                    <a:pt x="0" y="273"/>
                  </a:moveTo>
                  <a:lnTo>
                    <a:pt x="190" y="273"/>
                  </a:lnTo>
                  <a:lnTo>
                    <a:pt x="190" y="923"/>
                  </a:lnTo>
                  <a:lnTo>
                    <a:pt x="0" y="92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/>
            <p:cNvSpPr>
              <a:spLocks/>
            </p:cNvSpPr>
            <p:nvPr userDrawn="1"/>
          </p:nvSpPr>
          <p:spPr bwMode="auto">
            <a:xfrm>
              <a:off x="639" y="344"/>
              <a:ext cx="48" cy="66"/>
            </a:xfrm>
            <a:custGeom>
              <a:avLst/>
              <a:gdLst>
                <a:gd name="T0" fmla="*/ 0 w 472"/>
                <a:gd name="T1" fmla="*/ 11 h 661"/>
                <a:gd name="T2" fmla="*/ 188 w 472"/>
                <a:gd name="T3" fmla="*/ 11 h 661"/>
                <a:gd name="T4" fmla="*/ 188 w 472"/>
                <a:gd name="T5" fmla="*/ 82 h 661"/>
                <a:gd name="T6" fmla="*/ 190 w 472"/>
                <a:gd name="T7" fmla="*/ 82 h 661"/>
                <a:gd name="T8" fmla="*/ 190 w 472"/>
                <a:gd name="T9" fmla="*/ 82 h 661"/>
                <a:gd name="T10" fmla="*/ 196 w 472"/>
                <a:gd name="T11" fmla="*/ 72 h 661"/>
                <a:gd name="T12" fmla="*/ 202 w 472"/>
                <a:gd name="T13" fmla="*/ 62 h 661"/>
                <a:gd name="T14" fmla="*/ 208 w 472"/>
                <a:gd name="T15" fmla="*/ 53 h 661"/>
                <a:gd name="T16" fmla="*/ 214 w 472"/>
                <a:gd name="T17" fmla="*/ 45 h 661"/>
                <a:gd name="T18" fmla="*/ 221 w 472"/>
                <a:gd name="T19" fmla="*/ 38 h 661"/>
                <a:gd name="T20" fmla="*/ 229 w 472"/>
                <a:gd name="T21" fmla="*/ 30 h 661"/>
                <a:gd name="T22" fmla="*/ 236 w 472"/>
                <a:gd name="T23" fmla="*/ 25 h 661"/>
                <a:gd name="T24" fmla="*/ 244 w 472"/>
                <a:gd name="T25" fmla="*/ 20 h 661"/>
                <a:gd name="T26" fmla="*/ 244 w 472"/>
                <a:gd name="T27" fmla="*/ 20 h 661"/>
                <a:gd name="T28" fmla="*/ 253 w 472"/>
                <a:gd name="T29" fmla="*/ 15 h 661"/>
                <a:gd name="T30" fmla="*/ 261 w 472"/>
                <a:gd name="T31" fmla="*/ 12 h 661"/>
                <a:gd name="T32" fmla="*/ 270 w 472"/>
                <a:gd name="T33" fmla="*/ 9 h 661"/>
                <a:gd name="T34" fmla="*/ 281 w 472"/>
                <a:gd name="T35" fmla="*/ 6 h 661"/>
                <a:gd name="T36" fmla="*/ 290 w 472"/>
                <a:gd name="T37" fmla="*/ 3 h 661"/>
                <a:gd name="T38" fmla="*/ 301 w 472"/>
                <a:gd name="T39" fmla="*/ 2 h 661"/>
                <a:gd name="T40" fmla="*/ 324 w 472"/>
                <a:gd name="T41" fmla="*/ 0 h 661"/>
                <a:gd name="T42" fmla="*/ 324 w 472"/>
                <a:gd name="T43" fmla="*/ 0 h 661"/>
                <a:gd name="T44" fmla="*/ 338 w 472"/>
                <a:gd name="T45" fmla="*/ 1 h 661"/>
                <a:gd name="T46" fmla="*/ 354 w 472"/>
                <a:gd name="T47" fmla="*/ 2 h 661"/>
                <a:gd name="T48" fmla="*/ 367 w 472"/>
                <a:gd name="T49" fmla="*/ 4 h 661"/>
                <a:gd name="T50" fmla="*/ 382 w 472"/>
                <a:gd name="T51" fmla="*/ 9 h 661"/>
                <a:gd name="T52" fmla="*/ 394 w 472"/>
                <a:gd name="T53" fmla="*/ 13 h 661"/>
                <a:gd name="T54" fmla="*/ 407 w 472"/>
                <a:gd name="T55" fmla="*/ 18 h 661"/>
                <a:gd name="T56" fmla="*/ 418 w 472"/>
                <a:gd name="T57" fmla="*/ 25 h 661"/>
                <a:gd name="T58" fmla="*/ 429 w 472"/>
                <a:gd name="T59" fmla="*/ 34 h 661"/>
                <a:gd name="T60" fmla="*/ 438 w 472"/>
                <a:gd name="T61" fmla="*/ 43 h 661"/>
                <a:gd name="T62" fmla="*/ 447 w 472"/>
                <a:gd name="T63" fmla="*/ 53 h 661"/>
                <a:gd name="T64" fmla="*/ 454 w 472"/>
                <a:gd name="T65" fmla="*/ 66 h 661"/>
                <a:gd name="T66" fmla="*/ 460 w 472"/>
                <a:gd name="T67" fmla="*/ 79 h 661"/>
                <a:gd name="T68" fmla="*/ 464 w 472"/>
                <a:gd name="T69" fmla="*/ 94 h 661"/>
                <a:gd name="T70" fmla="*/ 468 w 472"/>
                <a:gd name="T71" fmla="*/ 112 h 661"/>
                <a:gd name="T72" fmla="*/ 471 w 472"/>
                <a:gd name="T73" fmla="*/ 129 h 661"/>
                <a:gd name="T74" fmla="*/ 472 w 472"/>
                <a:gd name="T75" fmla="*/ 150 h 661"/>
                <a:gd name="T76" fmla="*/ 472 w 472"/>
                <a:gd name="T77" fmla="*/ 661 h 661"/>
                <a:gd name="T78" fmla="*/ 283 w 472"/>
                <a:gd name="T79" fmla="*/ 661 h 661"/>
                <a:gd name="T80" fmla="*/ 283 w 472"/>
                <a:gd name="T81" fmla="*/ 196 h 661"/>
                <a:gd name="T82" fmla="*/ 283 w 472"/>
                <a:gd name="T83" fmla="*/ 196 h 661"/>
                <a:gd name="T84" fmla="*/ 282 w 472"/>
                <a:gd name="T85" fmla="*/ 185 h 661"/>
                <a:gd name="T86" fmla="*/ 280 w 472"/>
                <a:gd name="T87" fmla="*/ 177 h 661"/>
                <a:gd name="T88" fmla="*/ 277 w 472"/>
                <a:gd name="T89" fmla="*/ 169 h 661"/>
                <a:gd name="T90" fmla="*/ 272 w 472"/>
                <a:gd name="T91" fmla="*/ 163 h 661"/>
                <a:gd name="T92" fmla="*/ 265 w 472"/>
                <a:gd name="T93" fmla="*/ 157 h 661"/>
                <a:gd name="T94" fmla="*/ 257 w 472"/>
                <a:gd name="T95" fmla="*/ 154 h 661"/>
                <a:gd name="T96" fmla="*/ 247 w 472"/>
                <a:gd name="T97" fmla="*/ 152 h 661"/>
                <a:gd name="T98" fmla="*/ 234 w 472"/>
                <a:gd name="T99" fmla="*/ 151 h 661"/>
                <a:gd name="T100" fmla="*/ 234 w 472"/>
                <a:gd name="T101" fmla="*/ 151 h 661"/>
                <a:gd name="T102" fmla="*/ 223 w 472"/>
                <a:gd name="T103" fmla="*/ 152 h 661"/>
                <a:gd name="T104" fmla="*/ 213 w 472"/>
                <a:gd name="T105" fmla="*/ 154 h 661"/>
                <a:gd name="T106" fmla="*/ 205 w 472"/>
                <a:gd name="T107" fmla="*/ 157 h 661"/>
                <a:gd name="T108" fmla="*/ 199 w 472"/>
                <a:gd name="T109" fmla="*/ 163 h 661"/>
                <a:gd name="T110" fmla="*/ 194 w 472"/>
                <a:gd name="T111" fmla="*/ 169 h 661"/>
                <a:gd name="T112" fmla="*/ 190 w 472"/>
                <a:gd name="T113" fmla="*/ 177 h 661"/>
                <a:gd name="T114" fmla="*/ 189 w 472"/>
                <a:gd name="T115" fmla="*/ 185 h 661"/>
                <a:gd name="T116" fmla="*/ 188 w 472"/>
                <a:gd name="T117" fmla="*/ 196 h 661"/>
                <a:gd name="T118" fmla="*/ 188 w 472"/>
                <a:gd name="T119" fmla="*/ 661 h 661"/>
                <a:gd name="T120" fmla="*/ 0 w 472"/>
                <a:gd name="T121" fmla="*/ 661 h 661"/>
                <a:gd name="T122" fmla="*/ 0 w 472"/>
                <a:gd name="T123" fmla="*/ 1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661">
                  <a:moveTo>
                    <a:pt x="0" y="11"/>
                  </a:moveTo>
                  <a:lnTo>
                    <a:pt x="188" y="11"/>
                  </a:lnTo>
                  <a:lnTo>
                    <a:pt x="188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6" y="72"/>
                  </a:lnTo>
                  <a:lnTo>
                    <a:pt x="202" y="62"/>
                  </a:lnTo>
                  <a:lnTo>
                    <a:pt x="208" y="53"/>
                  </a:lnTo>
                  <a:lnTo>
                    <a:pt x="214" y="45"/>
                  </a:lnTo>
                  <a:lnTo>
                    <a:pt x="221" y="38"/>
                  </a:lnTo>
                  <a:lnTo>
                    <a:pt x="229" y="30"/>
                  </a:lnTo>
                  <a:lnTo>
                    <a:pt x="236" y="25"/>
                  </a:lnTo>
                  <a:lnTo>
                    <a:pt x="244" y="20"/>
                  </a:lnTo>
                  <a:lnTo>
                    <a:pt x="244" y="20"/>
                  </a:lnTo>
                  <a:lnTo>
                    <a:pt x="253" y="15"/>
                  </a:lnTo>
                  <a:lnTo>
                    <a:pt x="261" y="12"/>
                  </a:lnTo>
                  <a:lnTo>
                    <a:pt x="270" y="9"/>
                  </a:lnTo>
                  <a:lnTo>
                    <a:pt x="281" y="6"/>
                  </a:lnTo>
                  <a:lnTo>
                    <a:pt x="290" y="3"/>
                  </a:lnTo>
                  <a:lnTo>
                    <a:pt x="301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1"/>
                  </a:lnTo>
                  <a:lnTo>
                    <a:pt x="354" y="2"/>
                  </a:lnTo>
                  <a:lnTo>
                    <a:pt x="367" y="4"/>
                  </a:lnTo>
                  <a:lnTo>
                    <a:pt x="382" y="9"/>
                  </a:lnTo>
                  <a:lnTo>
                    <a:pt x="394" y="13"/>
                  </a:lnTo>
                  <a:lnTo>
                    <a:pt x="407" y="18"/>
                  </a:lnTo>
                  <a:lnTo>
                    <a:pt x="418" y="25"/>
                  </a:lnTo>
                  <a:lnTo>
                    <a:pt x="429" y="34"/>
                  </a:lnTo>
                  <a:lnTo>
                    <a:pt x="438" y="43"/>
                  </a:lnTo>
                  <a:lnTo>
                    <a:pt x="447" y="53"/>
                  </a:lnTo>
                  <a:lnTo>
                    <a:pt x="454" y="66"/>
                  </a:lnTo>
                  <a:lnTo>
                    <a:pt x="460" y="79"/>
                  </a:lnTo>
                  <a:lnTo>
                    <a:pt x="464" y="94"/>
                  </a:lnTo>
                  <a:lnTo>
                    <a:pt x="468" y="112"/>
                  </a:lnTo>
                  <a:lnTo>
                    <a:pt x="471" y="129"/>
                  </a:lnTo>
                  <a:lnTo>
                    <a:pt x="472" y="150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5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3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4" y="169"/>
                  </a:lnTo>
                  <a:lnTo>
                    <a:pt x="190" y="177"/>
                  </a:lnTo>
                  <a:lnTo>
                    <a:pt x="189" y="185"/>
                  </a:lnTo>
                  <a:lnTo>
                    <a:pt x="188" y="196"/>
                  </a:lnTo>
                  <a:lnTo>
                    <a:pt x="188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6"/>
            <p:cNvSpPr>
              <a:spLocks/>
            </p:cNvSpPr>
            <p:nvPr userDrawn="1"/>
          </p:nvSpPr>
          <p:spPr bwMode="auto">
            <a:xfrm>
              <a:off x="756" y="344"/>
              <a:ext cx="46" cy="67"/>
            </a:xfrm>
            <a:custGeom>
              <a:avLst/>
              <a:gdLst>
                <a:gd name="T0" fmla="*/ 177 w 455"/>
                <a:gd name="T1" fmla="*/ 477 h 670"/>
                <a:gd name="T2" fmla="*/ 179 w 455"/>
                <a:gd name="T3" fmla="*/ 507 h 670"/>
                <a:gd name="T4" fmla="*/ 186 w 455"/>
                <a:gd name="T5" fmla="*/ 524 h 670"/>
                <a:gd name="T6" fmla="*/ 200 w 455"/>
                <a:gd name="T7" fmla="*/ 533 h 670"/>
                <a:gd name="T8" fmla="*/ 222 w 455"/>
                <a:gd name="T9" fmla="*/ 536 h 670"/>
                <a:gd name="T10" fmla="*/ 252 w 455"/>
                <a:gd name="T11" fmla="*/ 530 h 670"/>
                <a:gd name="T12" fmla="*/ 260 w 455"/>
                <a:gd name="T13" fmla="*/ 521 h 670"/>
                <a:gd name="T14" fmla="*/ 267 w 455"/>
                <a:gd name="T15" fmla="*/ 493 h 670"/>
                <a:gd name="T16" fmla="*/ 264 w 455"/>
                <a:gd name="T17" fmla="*/ 459 h 670"/>
                <a:gd name="T18" fmla="*/ 256 w 455"/>
                <a:gd name="T19" fmla="*/ 434 h 670"/>
                <a:gd name="T20" fmla="*/ 243 w 455"/>
                <a:gd name="T21" fmla="*/ 423 h 670"/>
                <a:gd name="T22" fmla="*/ 195 w 455"/>
                <a:gd name="T23" fmla="*/ 410 h 670"/>
                <a:gd name="T24" fmla="*/ 140 w 455"/>
                <a:gd name="T25" fmla="*/ 402 h 670"/>
                <a:gd name="T26" fmla="*/ 82 w 455"/>
                <a:gd name="T27" fmla="*/ 386 h 670"/>
                <a:gd name="T28" fmla="*/ 41 w 455"/>
                <a:gd name="T29" fmla="*/ 362 h 670"/>
                <a:gd name="T30" fmla="*/ 16 w 455"/>
                <a:gd name="T31" fmla="*/ 327 h 670"/>
                <a:gd name="T32" fmla="*/ 3 w 455"/>
                <a:gd name="T33" fmla="*/ 280 h 670"/>
                <a:gd name="T34" fmla="*/ 0 w 455"/>
                <a:gd name="T35" fmla="*/ 218 h 670"/>
                <a:gd name="T36" fmla="*/ 2 w 455"/>
                <a:gd name="T37" fmla="*/ 153 h 670"/>
                <a:gd name="T38" fmla="*/ 16 w 455"/>
                <a:gd name="T39" fmla="*/ 84 h 670"/>
                <a:gd name="T40" fmla="*/ 29 w 455"/>
                <a:gd name="T41" fmla="*/ 59 h 670"/>
                <a:gd name="T42" fmla="*/ 46 w 455"/>
                <a:gd name="T43" fmla="*/ 39 h 670"/>
                <a:gd name="T44" fmla="*/ 66 w 455"/>
                <a:gd name="T45" fmla="*/ 25 h 670"/>
                <a:gd name="T46" fmla="*/ 113 w 455"/>
                <a:gd name="T47" fmla="*/ 10 h 670"/>
                <a:gd name="T48" fmla="*/ 190 w 455"/>
                <a:gd name="T49" fmla="*/ 1 h 670"/>
                <a:gd name="T50" fmla="*/ 251 w 455"/>
                <a:gd name="T51" fmla="*/ 0 h 670"/>
                <a:gd name="T52" fmla="*/ 325 w 455"/>
                <a:gd name="T53" fmla="*/ 7 h 670"/>
                <a:gd name="T54" fmla="*/ 378 w 455"/>
                <a:gd name="T55" fmla="*/ 21 h 670"/>
                <a:gd name="T56" fmla="*/ 413 w 455"/>
                <a:gd name="T57" fmla="*/ 47 h 670"/>
                <a:gd name="T58" fmla="*/ 433 w 455"/>
                <a:gd name="T59" fmla="*/ 82 h 670"/>
                <a:gd name="T60" fmla="*/ 440 w 455"/>
                <a:gd name="T61" fmla="*/ 129 h 670"/>
                <a:gd name="T62" fmla="*/ 274 w 455"/>
                <a:gd name="T63" fmla="*/ 174 h 670"/>
                <a:gd name="T64" fmla="*/ 272 w 455"/>
                <a:gd name="T65" fmla="*/ 154 h 670"/>
                <a:gd name="T66" fmla="*/ 258 w 455"/>
                <a:gd name="T67" fmla="*/ 134 h 670"/>
                <a:gd name="T68" fmla="*/ 231 w 455"/>
                <a:gd name="T69" fmla="*/ 128 h 670"/>
                <a:gd name="T70" fmla="*/ 210 w 455"/>
                <a:gd name="T71" fmla="*/ 131 h 670"/>
                <a:gd name="T72" fmla="*/ 199 w 455"/>
                <a:gd name="T73" fmla="*/ 138 h 670"/>
                <a:gd name="T74" fmla="*/ 190 w 455"/>
                <a:gd name="T75" fmla="*/ 158 h 670"/>
                <a:gd name="T76" fmla="*/ 188 w 455"/>
                <a:gd name="T77" fmla="*/ 186 h 670"/>
                <a:gd name="T78" fmla="*/ 193 w 455"/>
                <a:gd name="T79" fmla="*/ 219 h 670"/>
                <a:gd name="T80" fmla="*/ 202 w 455"/>
                <a:gd name="T81" fmla="*/ 231 h 670"/>
                <a:gd name="T82" fmla="*/ 228 w 455"/>
                <a:gd name="T83" fmla="*/ 243 h 670"/>
                <a:gd name="T84" fmla="*/ 274 w 455"/>
                <a:gd name="T85" fmla="*/ 252 h 670"/>
                <a:gd name="T86" fmla="*/ 346 w 455"/>
                <a:gd name="T87" fmla="*/ 265 h 670"/>
                <a:gd name="T88" fmla="*/ 396 w 455"/>
                <a:gd name="T89" fmla="*/ 283 h 670"/>
                <a:gd name="T90" fmla="*/ 428 w 455"/>
                <a:gd name="T91" fmla="*/ 311 h 670"/>
                <a:gd name="T92" fmla="*/ 447 w 455"/>
                <a:gd name="T93" fmla="*/ 353 h 670"/>
                <a:gd name="T94" fmla="*/ 454 w 455"/>
                <a:gd name="T95" fmla="*/ 413 h 670"/>
                <a:gd name="T96" fmla="*/ 455 w 455"/>
                <a:gd name="T97" fmla="*/ 475 h 670"/>
                <a:gd name="T98" fmla="*/ 446 w 455"/>
                <a:gd name="T99" fmla="*/ 548 h 670"/>
                <a:gd name="T100" fmla="*/ 435 w 455"/>
                <a:gd name="T101" fmla="*/ 583 h 670"/>
                <a:gd name="T102" fmla="*/ 421 w 455"/>
                <a:gd name="T103" fmla="*/ 610 h 670"/>
                <a:gd name="T104" fmla="*/ 402 w 455"/>
                <a:gd name="T105" fmla="*/ 630 h 670"/>
                <a:gd name="T106" fmla="*/ 379 w 455"/>
                <a:gd name="T107" fmla="*/ 646 h 670"/>
                <a:gd name="T108" fmla="*/ 331 w 455"/>
                <a:gd name="T109" fmla="*/ 663 h 670"/>
                <a:gd name="T110" fmla="*/ 259 w 455"/>
                <a:gd name="T111" fmla="*/ 670 h 670"/>
                <a:gd name="T112" fmla="*/ 201 w 455"/>
                <a:gd name="T113" fmla="*/ 670 h 670"/>
                <a:gd name="T114" fmla="*/ 125 w 455"/>
                <a:gd name="T115" fmla="*/ 664 h 670"/>
                <a:gd name="T116" fmla="*/ 69 w 455"/>
                <a:gd name="T117" fmla="*/ 648 h 670"/>
                <a:gd name="T118" fmla="*/ 31 w 455"/>
                <a:gd name="T119" fmla="*/ 620 h 670"/>
                <a:gd name="T120" fmla="*/ 10 w 455"/>
                <a:gd name="T121" fmla="*/ 576 h 670"/>
                <a:gd name="T122" fmla="*/ 3 w 455"/>
                <a:gd name="T123" fmla="*/ 51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" h="670">
                  <a:moveTo>
                    <a:pt x="3" y="459"/>
                  </a:moveTo>
                  <a:lnTo>
                    <a:pt x="177" y="459"/>
                  </a:lnTo>
                  <a:lnTo>
                    <a:pt x="177" y="477"/>
                  </a:lnTo>
                  <a:lnTo>
                    <a:pt x="177" y="477"/>
                  </a:lnTo>
                  <a:lnTo>
                    <a:pt x="177" y="493"/>
                  </a:lnTo>
                  <a:lnTo>
                    <a:pt x="179" y="507"/>
                  </a:lnTo>
                  <a:lnTo>
                    <a:pt x="182" y="517"/>
                  </a:lnTo>
                  <a:lnTo>
                    <a:pt x="184" y="521"/>
                  </a:lnTo>
                  <a:lnTo>
                    <a:pt x="186" y="524"/>
                  </a:lnTo>
                  <a:lnTo>
                    <a:pt x="189" y="528"/>
                  </a:lnTo>
                  <a:lnTo>
                    <a:pt x="193" y="530"/>
                  </a:lnTo>
                  <a:lnTo>
                    <a:pt x="200" y="533"/>
                  </a:lnTo>
                  <a:lnTo>
                    <a:pt x="209" y="535"/>
                  </a:lnTo>
                  <a:lnTo>
                    <a:pt x="222" y="536"/>
                  </a:lnTo>
                  <a:lnTo>
                    <a:pt x="222" y="536"/>
                  </a:lnTo>
                  <a:lnTo>
                    <a:pt x="233" y="535"/>
                  </a:lnTo>
                  <a:lnTo>
                    <a:pt x="244" y="533"/>
                  </a:lnTo>
                  <a:lnTo>
                    <a:pt x="252" y="530"/>
                  </a:lnTo>
                  <a:lnTo>
                    <a:pt x="255" y="528"/>
                  </a:lnTo>
                  <a:lnTo>
                    <a:pt x="258" y="524"/>
                  </a:lnTo>
                  <a:lnTo>
                    <a:pt x="260" y="521"/>
                  </a:lnTo>
                  <a:lnTo>
                    <a:pt x="262" y="517"/>
                  </a:lnTo>
                  <a:lnTo>
                    <a:pt x="265" y="507"/>
                  </a:lnTo>
                  <a:lnTo>
                    <a:pt x="267" y="493"/>
                  </a:lnTo>
                  <a:lnTo>
                    <a:pt x="267" y="477"/>
                  </a:lnTo>
                  <a:lnTo>
                    <a:pt x="267" y="477"/>
                  </a:lnTo>
                  <a:lnTo>
                    <a:pt x="264" y="459"/>
                  </a:lnTo>
                  <a:lnTo>
                    <a:pt x="261" y="444"/>
                  </a:lnTo>
                  <a:lnTo>
                    <a:pt x="259" y="439"/>
                  </a:lnTo>
                  <a:lnTo>
                    <a:pt x="256" y="434"/>
                  </a:lnTo>
                  <a:lnTo>
                    <a:pt x="253" y="430"/>
                  </a:lnTo>
                  <a:lnTo>
                    <a:pt x="249" y="426"/>
                  </a:lnTo>
                  <a:lnTo>
                    <a:pt x="243" y="423"/>
                  </a:lnTo>
                  <a:lnTo>
                    <a:pt x="236" y="419"/>
                  </a:lnTo>
                  <a:lnTo>
                    <a:pt x="219" y="415"/>
                  </a:lnTo>
                  <a:lnTo>
                    <a:pt x="195" y="410"/>
                  </a:lnTo>
                  <a:lnTo>
                    <a:pt x="164" y="406"/>
                  </a:lnTo>
                  <a:lnTo>
                    <a:pt x="164" y="406"/>
                  </a:lnTo>
                  <a:lnTo>
                    <a:pt x="140" y="402"/>
                  </a:lnTo>
                  <a:lnTo>
                    <a:pt x="119" y="398"/>
                  </a:lnTo>
                  <a:lnTo>
                    <a:pt x="100" y="392"/>
                  </a:lnTo>
                  <a:lnTo>
                    <a:pt x="82" y="386"/>
                  </a:lnTo>
                  <a:lnTo>
                    <a:pt x="67" y="379"/>
                  </a:lnTo>
                  <a:lnTo>
                    <a:pt x="54" y="371"/>
                  </a:lnTo>
                  <a:lnTo>
                    <a:pt x="41" y="362"/>
                  </a:lnTo>
                  <a:lnTo>
                    <a:pt x="32" y="352"/>
                  </a:lnTo>
                  <a:lnTo>
                    <a:pt x="24" y="340"/>
                  </a:lnTo>
                  <a:lnTo>
                    <a:pt x="16" y="327"/>
                  </a:lnTo>
                  <a:lnTo>
                    <a:pt x="11" y="313"/>
                  </a:lnTo>
                  <a:lnTo>
                    <a:pt x="6" y="297"/>
                  </a:lnTo>
                  <a:lnTo>
                    <a:pt x="3" y="280"/>
                  </a:lnTo>
                  <a:lnTo>
                    <a:pt x="1" y="260"/>
                  </a:lnTo>
                  <a:lnTo>
                    <a:pt x="0" y="23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183"/>
                  </a:lnTo>
                  <a:lnTo>
                    <a:pt x="2" y="153"/>
                  </a:lnTo>
                  <a:lnTo>
                    <a:pt x="5" y="127"/>
                  </a:lnTo>
                  <a:lnTo>
                    <a:pt x="10" y="104"/>
                  </a:lnTo>
                  <a:lnTo>
                    <a:pt x="16" y="84"/>
                  </a:lnTo>
                  <a:lnTo>
                    <a:pt x="20" y="75"/>
                  </a:lnTo>
                  <a:lnTo>
                    <a:pt x="24" y="66"/>
                  </a:lnTo>
                  <a:lnTo>
                    <a:pt x="29" y="59"/>
                  </a:lnTo>
                  <a:lnTo>
                    <a:pt x="34" y="51"/>
                  </a:lnTo>
                  <a:lnTo>
                    <a:pt x="39" y="45"/>
                  </a:lnTo>
                  <a:lnTo>
                    <a:pt x="46" y="39"/>
                  </a:lnTo>
                  <a:lnTo>
                    <a:pt x="52" y="34"/>
                  </a:lnTo>
                  <a:lnTo>
                    <a:pt x="59" y="29"/>
                  </a:lnTo>
                  <a:lnTo>
                    <a:pt x="66" y="25"/>
                  </a:lnTo>
                  <a:lnTo>
                    <a:pt x="75" y="21"/>
                  </a:lnTo>
                  <a:lnTo>
                    <a:pt x="93" y="15"/>
                  </a:lnTo>
                  <a:lnTo>
                    <a:pt x="113" y="10"/>
                  </a:lnTo>
                  <a:lnTo>
                    <a:pt x="136" y="6"/>
                  </a:lnTo>
                  <a:lnTo>
                    <a:pt x="162" y="3"/>
                  </a:lnTo>
                  <a:lnTo>
                    <a:pt x="190" y="1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51" y="0"/>
                  </a:lnTo>
                  <a:lnTo>
                    <a:pt x="278" y="1"/>
                  </a:lnTo>
                  <a:lnTo>
                    <a:pt x="303" y="3"/>
                  </a:lnTo>
                  <a:lnTo>
                    <a:pt x="325" y="7"/>
                  </a:lnTo>
                  <a:lnTo>
                    <a:pt x="345" y="10"/>
                  </a:lnTo>
                  <a:lnTo>
                    <a:pt x="362" y="15"/>
                  </a:lnTo>
                  <a:lnTo>
                    <a:pt x="378" y="21"/>
                  </a:lnTo>
                  <a:lnTo>
                    <a:pt x="393" y="28"/>
                  </a:lnTo>
                  <a:lnTo>
                    <a:pt x="404" y="37"/>
                  </a:lnTo>
                  <a:lnTo>
                    <a:pt x="413" y="47"/>
                  </a:lnTo>
                  <a:lnTo>
                    <a:pt x="422" y="58"/>
                  </a:lnTo>
                  <a:lnTo>
                    <a:pt x="429" y="70"/>
                  </a:lnTo>
                  <a:lnTo>
                    <a:pt x="433" y="82"/>
                  </a:lnTo>
                  <a:lnTo>
                    <a:pt x="437" y="97"/>
                  </a:lnTo>
                  <a:lnTo>
                    <a:pt x="438" y="113"/>
                  </a:lnTo>
                  <a:lnTo>
                    <a:pt x="440" y="129"/>
                  </a:lnTo>
                  <a:lnTo>
                    <a:pt x="440" y="204"/>
                  </a:lnTo>
                  <a:lnTo>
                    <a:pt x="274" y="204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64"/>
                  </a:lnTo>
                  <a:lnTo>
                    <a:pt x="272" y="154"/>
                  </a:lnTo>
                  <a:lnTo>
                    <a:pt x="269" y="147"/>
                  </a:lnTo>
                  <a:lnTo>
                    <a:pt x="263" y="140"/>
                  </a:lnTo>
                  <a:lnTo>
                    <a:pt x="258" y="134"/>
                  </a:lnTo>
                  <a:lnTo>
                    <a:pt x="251" y="131"/>
                  </a:lnTo>
                  <a:lnTo>
                    <a:pt x="242" y="129"/>
                  </a:lnTo>
                  <a:lnTo>
                    <a:pt x="231" y="128"/>
                  </a:lnTo>
                  <a:lnTo>
                    <a:pt x="231" y="128"/>
                  </a:lnTo>
                  <a:lnTo>
                    <a:pt x="220" y="129"/>
                  </a:lnTo>
                  <a:lnTo>
                    <a:pt x="210" y="131"/>
                  </a:lnTo>
                  <a:lnTo>
                    <a:pt x="206" y="132"/>
                  </a:lnTo>
                  <a:lnTo>
                    <a:pt x="202" y="134"/>
                  </a:lnTo>
                  <a:lnTo>
                    <a:pt x="199" y="138"/>
                  </a:lnTo>
                  <a:lnTo>
                    <a:pt x="197" y="141"/>
                  </a:lnTo>
                  <a:lnTo>
                    <a:pt x="193" y="149"/>
                  </a:lnTo>
                  <a:lnTo>
                    <a:pt x="190" y="158"/>
                  </a:lnTo>
                  <a:lnTo>
                    <a:pt x="188" y="171"/>
                  </a:lnTo>
                  <a:lnTo>
                    <a:pt x="188" y="186"/>
                  </a:lnTo>
                  <a:lnTo>
                    <a:pt x="188" y="186"/>
                  </a:lnTo>
                  <a:lnTo>
                    <a:pt x="188" y="201"/>
                  </a:lnTo>
                  <a:lnTo>
                    <a:pt x="190" y="213"/>
                  </a:lnTo>
                  <a:lnTo>
                    <a:pt x="193" y="219"/>
                  </a:lnTo>
                  <a:lnTo>
                    <a:pt x="195" y="223"/>
                  </a:lnTo>
                  <a:lnTo>
                    <a:pt x="198" y="227"/>
                  </a:lnTo>
                  <a:lnTo>
                    <a:pt x="202" y="231"/>
                  </a:lnTo>
                  <a:lnTo>
                    <a:pt x="206" y="234"/>
                  </a:lnTo>
                  <a:lnTo>
                    <a:pt x="212" y="237"/>
                  </a:lnTo>
                  <a:lnTo>
                    <a:pt x="228" y="243"/>
                  </a:lnTo>
                  <a:lnTo>
                    <a:pt x="248" y="247"/>
                  </a:lnTo>
                  <a:lnTo>
                    <a:pt x="274" y="252"/>
                  </a:lnTo>
                  <a:lnTo>
                    <a:pt x="274" y="252"/>
                  </a:lnTo>
                  <a:lnTo>
                    <a:pt x="300" y="256"/>
                  </a:lnTo>
                  <a:lnTo>
                    <a:pt x="324" y="260"/>
                  </a:lnTo>
                  <a:lnTo>
                    <a:pt x="346" y="265"/>
                  </a:lnTo>
                  <a:lnTo>
                    <a:pt x="364" y="271"/>
                  </a:lnTo>
                  <a:lnTo>
                    <a:pt x="381" y="276"/>
                  </a:lnTo>
                  <a:lnTo>
                    <a:pt x="396" y="283"/>
                  </a:lnTo>
                  <a:lnTo>
                    <a:pt x="408" y="291"/>
                  </a:lnTo>
                  <a:lnTo>
                    <a:pt x="420" y="300"/>
                  </a:lnTo>
                  <a:lnTo>
                    <a:pt x="428" y="311"/>
                  </a:lnTo>
                  <a:lnTo>
                    <a:pt x="435" y="323"/>
                  </a:lnTo>
                  <a:lnTo>
                    <a:pt x="442" y="337"/>
                  </a:lnTo>
                  <a:lnTo>
                    <a:pt x="447" y="353"/>
                  </a:lnTo>
                  <a:lnTo>
                    <a:pt x="450" y="371"/>
                  </a:lnTo>
                  <a:lnTo>
                    <a:pt x="452" y="390"/>
                  </a:lnTo>
                  <a:lnTo>
                    <a:pt x="454" y="413"/>
                  </a:lnTo>
                  <a:lnTo>
                    <a:pt x="455" y="439"/>
                  </a:lnTo>
                  <a:lnTo>
                    <a:pt x="455" y="439"/>
                  </a:lnTo>
                  <a:lnTo>
                    <a:pt x="455" y="475"/>
                  </a:lnTo>
                  <a:lnTo>
                    <a:pt x="453" y="507"/>
                  </a:lnTo>
                  <a:lnTo>
                    <a:pt x="449" y="535"/>
                  </a:lnTo>
                  <a:lnTo>
                    <a:pt x="446" y="548"/>
                  </a:lnTo>
                  <a:lnTo>
                    <a:pt x="443" y="561"/>
                  </a:lnTo>
                  <a:lnTo>
                    <a:pt x="440" y="571"/>
                  </a:lnTo>
                  <a:lnTo>
                    <a:pt x="435" y="583"/>
                  </a:lnTo>
                  <a:lnTo>
                    <a:pt x="431" y="592"/>
                  </a:lnTo>
                  <a:lnTo>
                    <a:pt x="426" y="601"/>
                  </a:lnTo>
                  <a:lnTo>
                    <a:pt x="421" y="610"/>
                  </a:lnTo>
                  <a:lnTo>
                    <a:pt x="416" y="617"/>
                  </a:lnTo>
                  <a:lnTo>
                    <a:pt x="409" y="624"/>
                  </a:lnTo>
                  <a:lnTo>
                    <a:pt x="402" y="630"/>
                  </a:lnTo>
                  <a:lnTo>
                    <a:pt x="395" y="637"/>
                  </a:lnTo>
                  <a:lnTo>
                    <a:pt x="387" y="642"/>
                  </a:lnTo>
                  <a:lnTo>
                    <a:pt x="379" y="646"/>
                  </a:lnTo>
                  <a:lnTo>
                    <a:pt x="371" y="650"/>
                  </a:lnTo>
                  <a:lnTo>
                    <a:pt x="352" y="658"/>
                  </a:lnTo>
                  <a:lnTo>
                    <a:pt x="331" y="663"/>
                  </a:lnTo>
                  <a:lnTo>
                    <a:pt x="309" y="667"/>
                  </a:lnTo>
                  <a:lnTo>
                    <a:pt x="285" y="669"/>
                  </a:lnTo>
                  <a:lnTo>
                    <a:pt x="259" y="670"/>
                  </a:lnTo>
                  <a:lnTo>
                    <a:pt x="231" y="670"/>
                  </a:lnTo>
                  <a:lnTo>
                    <a:pt x="231" y="670"/>
                  </a:lnTo>
                  <a:lnTo>
                    <a:pt x="201" y="670"/>
                  </a:lnTo>
                  <a:lnTo>
                    <a:pt x="174" y="669"/>
                  </a:lnTo>
                  <a:lnTo>
                    <a:pt x="148" y="667"/>
                  </a:lnTo>
                  <a:lnTo>
                    <a:pt x="125" y="664"/>
                  </a:lnTo>
                  <a:lnTo>
                    <a:pt x="104" y="660"/>
                  </a:lnTo>
                  <a:lnTo>
                    <a:pt x="85" y="654"/>
                  </a:lnTo>
                  <a:lnTo>
                    <a:pt x="69" y="648"/>
                  </a:lnTo>
                  <a:lnTo>
                    <a:pt x="54" y="640"/>
                  </a:lnTo>
                  <a:lnTo>
                    <a:pt x="41" y="630"/>
                  </a:lnTo>
                  <a:lnTo>
                    <a:pt x="31" y="620"/>
                  </a:lnTo>
                  <a:lnTo>
                    <a:pt x="23" y="608"/>
                  </a:lnTo>
                  <a:lnTo>
                    <a:pt x="15" y="593"/>
                  </a:lnTo>
                  <a:lnTo>
                    <a:pt x="10" y="576"/>
                  </a:lnTo>
                  <a:lnTo>
                    <a:pt x="6" y="559"/>
                  </a:lnTo>
                  <a:lnTo>
                    <a:pt x="4" y="539"/>
                  </a:lnTo>
                  <a:lnTo>
                    <a:pt x="3" y="516"/>
                  </a:lnTo>
                  <a:lnTo>
                    <a:pt x="3" y="45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7"/>
            <p:cNvSpPr>
              <a:spLocks/>
            </p:cNvSpPr>
            <p:nvPr userDrawn="1"/>
          </p:nvSpPr>
          <p:spPr bwMode="auto">
            <a:xfrm>
              <a:off x="549" y="205"/>
              <a:ext cx="117" cy="96"/>
            </a:xfrm>
            <a:custGeom>
              <a:avLst/>
              <a:gdLst>
                <a:gd name="T0" fmla="*/ 1176 w 1176"/>
                <a:gd name="T1" fmla="*/ 285 h 959"/>
                <a:gd name="T2" fmla="*/ 1169 w 1176"/>
                <a:gd name="T3" fmla="*/ 194 h 959"/>
                <a:gd name="T4" fmla="*/ 1156 w 1176"/>
                <a:gd name="T5" fmla="*/ 142 h 959"/>
                <a:gd name="T6" fmla="*/ 1139 w 1176"/>
                <a:gd name="T7" fmla="*/ 108 h 959"/>
                <a:gd name="T8" fmla="*/ 1118 w 1176"/>
                <a:gd name="T9" fmla="*/ 78 h 959"/>
                <a:gd name="T10" fmla="*/ 1090 w 1176"/>
                <a:gd name="T11" fmla="*/ 52 h 959"/>
                <a:gd name="T12" fmla="*/ 1056 w 1176"/>
                <a:gd name="T13" fmla="*/ 31 h 959"/>
                <a:gd name="T14" fmla="*/ 1015 w 1176"/>
                <a:gd name="T15" fmla="*/ 16 h 959"/>
                <a:gd name="T16" fmla="*/ 966 w 1176"/>
                <a:gd name="T17" fmla="*/ 5 h 959"/>
                <a:gd name="T18" fmla="*/ 910 w 1176"/>
                <a:gd name="T19" fmla="*/ 0 h 959"/>
                <a:gd name="T20" fmla="*/ 0 w 1176"/>
                <a:gd name="T21" fmla="*/ 959 h 959"/>
                <a:gd name="T22" fmla="*/ 294 w 1176"/>
                <a:gd name="T23" fmla="*/ 471 h 959"/>
                <a:gd name="T24" fmla="*/ 754 w 1176"/>
                <a:gd name="T25" fmla="*/ 238 h 959"/>
                <a:gd name="T26" fmla="*/ 801 w 1176"/>
                <a:gd name="T27" fmla="*/ 240 h 959"/>
                <a:gd name="T28" fmla="*/ 839 w 1176"/>
                <a:gd name="T29" fmla="*/ 247 h 959"/>
                <a:gd name="T30" fmla="*/ 865 w 1176"/>
                <a:gd name="T31" fmla="*/ 263 h 959"/>
                <a:gd name="T32" fmla="*/ 881 w 1176"/>
                <a:gd name="T33" fmla="*/ 287 h 959"/>
                <a:gd name="T34" fmla="*/ 890 w 1176"/>
                <a:gd name="T35" fmla="*/ 323 h 959"/>
                <a:gd name="T36" fmla="*/ 890 w 1176"/>
                <a:gd name="T37" fmla="*/ 370 h 959"/>
                <a:gd name="T38" fmla="*/ 887 w 1176"/>
                <a:gd name="T39" fmla="*/ 406 h 959"/>
                <a:gd name="T40" fmla="*/ 876 w 1176"/>
                <a:gd name="T41" fmla="*/ 433 h 959"/>
                <a:gd name="T42" fmla="*/ 859 w 1176"/>
                <a:gd name="T43" fmla="*/ 452 h 959"/>
                <a:gd name="T44" fmla="*/ 831 w 1176"/>
                <a:gd name="T45" fmla="*/ 465 h 959"/>
                <a:gd name="T46" fmla="*/ 795 w 1176"/>
                <a:gd name="T47" fmla="*/ 471 h 959"/>
                <a:gd name="T48" fmla="*/ 446 w 1176"/>
                <a:gd name="T49" fmla="*/ 709 h 959"/>
                <a:gd name="T50" fmla="*/ 774 w 1176"/>
                <a:gd name="T51" fmla="*/ 710 h 959"/>
                <a:gd name="T52" fmla="*/ 815 w 1176"/>
                <a:gd name="T53" fmla="*/ 716 h 959"/>
                <a:gd name="T54" fmla="*/ 844 w 1176"/>
                <a:gd name="T55" fmla="*/ 732 h 959"/>
                <a:gd name="T56" fmla="*/ 864 w 1176"/>
                <a:gd name="T57" fmla="*/ 757 h 959"/>
                <a:gd name="T58" fmla="*/ 875 w 1176"/>
                <a:gd name="T59" fmla="*/ 793 h 959"/>
                <a:gd name="T60" fmla="*/ 878 w 1176"/>
                <a:gd name="T61" fmla="*/ 843 h 959"/>
                <a:gd name="T62" fmla="*/ 1172 w 1176"/>
                <a:gd name="T63" fmla="*/ 796 h 959"/>
                <a:gd name="T64" fmla="*/ 1169 w 1176"/>
                <a:gd name="T65" fmla="*/ 742 h 959"/>
                <a:gd name="T66" fmla="*/ 1153 w 1176"/>
                <a:gd name="T67" fmla="*/ 680 h 959"/>
                <a:gd name="T68" fmla="*/ 1125 w 1176"/>
                <a:gd name="T69" fmla="*/ 636 h 959"/>
                <a:gd name="T70" fmla="*/ 1088 w 1176"/>
                <a:gd name="T71" fmla="*/ 608 h 959"/>
                <a:gd name="T72" fmla="*/ 1044 w 1176"/>
                <a:gd name="T73" fmla="*/ 591 h 959"/>
                <a:gd name="T74" fmla="*/ 1012 w 1176"/>
                <a:gd name="T75" fmla="*/ 581 h 959"/>
                <a:gd name="T76" fmla="*/ 1058 w 1176"/>
                <a:gd name="T77" fmla="*/ 567 h 959"/>
                <a:gd name="T78" fmla="*/ 1110 w 1176"/>
                <a:gd name="T79" fmla="*/ 539 h 959"/>
                <a:gd name="T80" fmla="*/ 1145 w 1176"/>
                <a:gd name="T81" fmla="*/ 499 h 959"/>
                <a:gd name="T82" fmla="*/ 1166 w 1176"/>
                <a:gd name="T83" fmla="*/ 450 h 959"/>
                <a:gd name="T84" fmla="*/ 1175 w 1176"/>
                <a:gd name="T85" fmla="*/ 391 h 959"/>
                <a:gd name="T86" fmla="*/ 1176 w 1176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6" h="959">
                  <a:moveTo>
                    <a:pt x="1176" y="345"/>
                  </a:moveTo>
                  <a:lnTo>
                    <a:pt x="1176" y="285"/>
                  </a:lnTo>
                  <a:lnTo>
                    <a:pt x="1176" y="285"/>
                  </a:lnTo>
                  <a:lnTo>
                    <a:pt x="1176" y="253"/>
                  </a:lnTo>
                  <a:lnTo>
                    <a:pt x="1173" y="223"/>
                  </a:lnTo>
                  <a:lnTo>
                    <a:pt x="1169" y="194"/>
                  </a:lnTo>
                  <a:lnTo>
                    <a:pt x="1164" y="167"/>
                  </a:lnTo>
                  <a:lnTo>
                    <a:pt x="1160" y="155"/>
                  </a:lnTo>
                  <a:lnTo>
                    <a:pt x="1156" y="142"/>
                  </a:lnTo>
                  <a:lnTo>
                    <a:pt x="1150" y="130"/>
                  </a:lnTo>
                  <a:lnTo>
                    <a:pt x="1145" y="119"/>
                  </a:lnTo>
                  <a:lnTo>
                    <a:pt x="1139" y="108"/>
                  </a:lnTo>
                  <a:lnTo>
                    <a:pt x="1133" y="98"/>
                  </a:lnTo>
                  <a:lnTo>
                    <a:pt x="1125" y="87"/>
                  </a:lnTo>
                  <a:lnTo>
                    <a:pt x="1118" y="78"/>
                  </a:lnTo>
                  <a:lnTo>
                    <a:pt x="1110" y="69"/>
                  </a:lnTo>
                  <a:lnTo>
                    <a:pt x="1100" y="60"/>
                  </a:lnTo>
                  <a:lnTo>
                    <a:pt x="1090" y="52"/>
                  </a:lnTo>
                  <a:lnTo>
                    <a:pt x="1079" y="45"/>
                  </a:lnTo>
                  <a:lnTo>
                    <a:pt x="1068" y="37"/>
                  </a:lnTo>
                  <a:lnTo>
                    <a:pt x="1056" y="31"/>
                  </a:lnTo>
                  <a:lnTo>
                    <a:pt x="1043" y="25"/>
                  </a:lnTo>
                  <a:lnTo>
                    <a:pt x="1029" y="20"/>
                  </a:lnTo>
                  <a:lnTo>
                    <a:pt x="1015" y="16"/>
                  </a:lnTo>
                  <a:lnTo>
                    <a:pt x="999" y="11"/>
                  </a:lnTo>
                  <a:lnTo>
                    <a:pt x="984" y="8"/>
                  </a:lnTo>
                  <a:lnTo>
                    <a:pt x="966" y="5"/>
                  </a:lnTo>
                  <a:lnTo>
                    <a:pt x="948" y="3"/>
                  </a:lnTo>
                  <a:lnTo>
                    <a:pt x="929" y="1"/>
                  </a:lnTo>
                  <a:lnTo>
                    <a:pt x="910" y="0"/>
                  </a:lnTo>
                  <a:lnTo>
                    <a:pt x="889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4" y="959"/>
                  </a:lnTo>
                  <a:lnTo>
                    <a:pt x="294" y="709"/>
                  </a:lnTo>
                  <a:lnTo>
                    <a:pt x="294" y="471"/>
                  </a:lnTo>
                  <a:lnTo>
                    <a:pt x="294" y="340"/>
                  </a:lnTo>
                  <a:lnTo>
                    <a:pt x="294" y="238"/>
                  </a:lnTo>
                  <a:lnTo>
                    <a:pt x="754" y="238"/>
                  </a:lnTo>
                  <a:lnTo>
                    <a:pt x="754" y="238"/>
                  </a:lnTo>
                  <a:lnTo>
                    <a:pt x="787" y="239"/>
                  </a:lnTo>
                  <a:lnTo>
                    <a:pt x="801" y="240"/>
                  </a:lnTo>
                  <a:lnTo>
                    <a:pt x="815" y="242"/>
                  </a:lnTo>
                  <a:lnTo>
                    <a:pt x="827" y="244"/>
                  </a:lnTo>
                  <a:lnTo>
                    <a:pt x="839" y="247"/>
                  </a:lnTo>
                  <a:lnTo>
                    <a:pt x="848" y="252"/>
                  </a:lnTo>
                  <a:lnTo>
                    <a:pt x="858" y="257"/>
                  </a:lnTo>
                  <a:lnTo>
                    <a:pt x="865" y="263"/>
                  </a:lnTo>
                  <a:lnTo>
                    <a:pt x="872" y="269"/>
                  </a:lnTo>
                  <a:lnTo>
                    <a:pt x="877" y="278"/>
                  </a:lnTo>
                  <a:lnTo>
                    <a:pt x="881" y="287"/>
                  </a:lnTo>
                  <a:lnTo>
                    <a:pt x="886" y="298"/>
                  </a:lnTo>
                  <a:lnTo>
                    <a:pt x="888" y="310"/>
                  </a:lnTo>
                  <a:lnTo>
                    <a:pt x="890" y="323"/>
                  </a:lnTo>
                  <a:lnTo>
                    <a:pt x="890" y="339"/>
                  </a:lnTo>
                  <a:lnTo>
                    <a:pt x="890" y="370"/>
                  </a:lnTo>
                  <a:lnTo>
                    <a:pt x="890" y="370"/>
                  </a:lnTo>
                  <a:lnTo>
                    <a:pt x="890" y="383"/>
                  </a:lnTo>
                  <a:lnTo>
                    <a:pt x="889" y="395"/>
                  </a:lnTo>
                  <a:lnTo>
                    <a:pt x="887" y="406"/>
                  </a:lnTo>
                  <a:lnTo>
                    <a:pt x="885" y="415"/>
                  </a:lnTo>
                  <a:lnTo>
                    <a:pt x="880" y="424"/>
                  </a:lnTo>
                  <a:lnTo>
                    <a:pt x="876" y="433"/>
                  </a:lnTo>
                  <a:lnTo>
                    <a:pt x="871" y="440"/>
                  </a:lnTo>
                  <a:lnTo>
                    <a:pt x="866" y="447"/>
                  </a:lnTo>
                  <a:lnTo>
                    <a:pt x="859" y="452"/>
                  </a:lnTo>
                  <a:lnTo>
                    <a:pt x="850" y="458"/>
                  </a:lnTo>
                  <a:lnTo>
                    <a:pt x="842" y="462"/>
                  </a:lnTo>
                  <a:lnTo>
                    <a:pt x="831" y="465"/>
                  </a:lnTo>
                  <a:lnTo>
                    <a:pt x="821" y="468"/>
                  </a:lnTo>
                  <a:lnTo>
                    <a:pt x="809" y="470"/>
                  </a:lnTo>
                  <a:lnTo>
                    <a:pt x="795" y="471"/>
                  </a:lnTo>
                  <a:lnTo>
                    <a:pt x="781" y="471"/>
                  </a:lnTo>
                  <a:lnTo>
                    <a:pt x="348" y="471"/>
                  </a:lnTo>
                  <a:lnTo>
                    <a:pt x="446" y="709"/>
                  </a:lnTo>
                  <a:lnTo>
                    <a:pt x="757" y="709"/>
                  </a:lnTo>
                  <a:lnTo>
                    <a:pt x="757" y="709"/>
                  </a:lnTo>
                  <a:lnTo>
                    <a:pt x="774" y="710"/>
                  </a:lnTo>
                  <a:lnTo>
                    <a:pt x="789" y="711"/>
                  </a:lnTo>
                  <a:lnTo>
                    <a:pt x="802" y="713"/>
                  </a:lnTo>
                  <a:lnTo>
                    <a:pt x="815" y="716"/>
                  </a:lnTo>
                  <a:lnTo>
                    <a:pt x="826" y="721"/>
                  </a:lnTo>
                  <a:lnTo>
                    <a:pt x="836" y="726"/>
                  </a:lnTo>
                  <a:lnTo>
                    <a:pt x="844" y="732"/>
                  </a:lnTo>
                  <a:lnTo>
                    <a:pt x="852" y="738"/>
                  </a:lnTo>
                  <a:lnTo>
                    <a:pt x="859" y="748"/>
                  </a:lnTo>
                  <a:lnTo>
                    <a:pt x="864" y="757"/>
                  </a:lnTo>
                  <a:lnTo>
                    <a:pt x="869" y="767"/>
                  </a:lnTo>
                  <a:lnTo>
                    <a:pt x="872" y="780"/>
                  </a:lnTo>
                  <a:lnTo>
                    <a:pt x="875" y="793"/>
                  </a:lnTo>
                  <a:lnTo>
                    <a:pt x="876" y="809"/>
                  </a:lnTo>
                  <a:lnTo>
                    <a:pt x="877" y="826"/>
                  </a:lnTo>
                  <a:lnTo>
                    <a:pt x="878" y="843"/>
                  </a:lnTo>
                  <a:lnTo>
                    <a:pt x="878" y="959"/>
                  </a:lnTo>
                  <a:lnTo>
                    <a:pt x="1172" y="959"/>
                  </a:lnTo>
                  <a:lnTo>
                    <a:pt x="1172" y="796"/>
                  </a:lnTo>
                  <a:lnTo>
                    <a:pt x="1172" y="796"/>
                  </a:lnTo>
                  <a:lnTo>
                    <a:pt x="1172" y="767"/>
                  </a:lnTo>
                  <a:lnTo>
                    <a:pt x="1169" y="742"/>
                  </a:lnTo>
                  <a:lnTo>
                    <a:pt x="1165" y="719"/>
                  </a:lnTo>
                  <a:lnTo>
                    <a:pt x="1160" y="699"/>
                  </a:lnTo>
                  <a:lnTo>
                    <a:pt x="1153" y="680"/>
                  </a:lnTo>
                  <a:lnTo>
                    <a:pt x="1145" y="663"/>
                  </a:lnTo>
                  <a:lnTo>
                    <a:pt x="1136" y="649"/>
                  </a:lnTo>
                  <a:lnTo>
                    <a:pt x="1125" y="636"/>
                  </a:lnTo>
                  <a:lnTo>
                    <a:pt x="1114" y="626"/>
                  </a:lnTo>
                  <a:lnTo>
                    <a:pt x="1101" y="617"/>
                  </a:lnTo>
                  <a:lnTo>
                    <a:pt x="1088" y="608"/>
                  </a:lnTo>
                  <a:lnTo>
                    <a:pt x="1074" y="601"/>
                  </a:lnTo>
                  <a:lnTo>
                    <a:pt x="1060" y="596"/>
                  </a:lnTo>
                  <a:lnTo>
                    <a:pt x="1044" y="591"/>
                  </a:lnTo>
                  <a:lnTo>
                    <a:pt x="1028" y="588"/>
                  </a:lnTo>
                  <a:lnTo>
                    <a:pt x="1012" y="583"/>
                  </a:lnTo>
                  <a:lnTo>
                    <a:pt x="1012" y="581"/>
                  </a:lnTo>
                  <a:lnTo>
                    <a:pt x="1012" y="581"/>
                  </a:lnTo>
                  <a:lnTo>
                    <a:pt x="1037" y="575"/>
                  </a:lnTo>
                  <a:lnTo>
                    <a:pt x="1058" y="567"/>
                  </a:lnTo>
                  <a:lnTo>
                    <a:pt x="1077" y="558"/>
                  </a:lnTo>
                  <a:lnTo>
                    <a:pt x="1095" y="549"/>
                  </a:lnTo>
                  <a:lnTo>
                    <a:pt x="1110" y="539"/>
                  </a:lnTo>
                  <a:lnTo>
                    <a:pt x="1123" y="526"/>
                  </a:lnTo>
                  <a:lnTo>
                    <a:pt x="1135" y="514"/>
                  </a:lnTo>
                  <a:lnTo>
                    <a:pt x="1145" y="499"/>
                  </a:lnTo>
                  <a:lnTo>
                    <a:pt x="1153" y="485"/>
                  </a:lnTo>
                  <a:lnTo>
                    <a:pt x="1161" y="468"/>
                  </a:lnTo>
                  <a:lnTo>
                    <a:pt x="1166" y="450"/>
                  </a:lnTo>
                  <a:lnTo>
                    <a:pt x="1170" y="432"/>
                  </a:lnTo>
                  <a:lnTo>
                    <a:pt x="1173" y="412"/>
                  </a:lnTo>
                  <a:lnTo>
                    <a:pt x="1175" y="391"/>
                  </a:lnTo>
                  <a:lnTo>
                    <a:pt x="1176" y="369"/>
                  </a:lnTo>
                  <a:lnTo>
                    <a:pt x="1176" y="345"/>
                  </a:lnTo>
                  <a:lnTo>
                    <a:pt x="1176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 userDrawn="1"/>
          </p:nvSpPr>
          <p:spPr bwMode="auto">
            <a:xfrm>
              <a:off x="686" y="205"/>
              <a:ext cx="118" cy="96"/>
            </a:xfrm>
            <a:custGeom>
              <a:avLst/>
              <a:gdLst>
                <a:gd name="T0" fmla="*/ 1178 w 1178"/>
                <a:gd name="T1" fmla="*/ 285 h 959"/>
                <a:gd name="T2" fmla="*/ 1171 w 1178"/>
                <a:gd name="T3" fmla="*/ 194 h 959"/>
                <a:gd name="T4" fmla="*/ 1157 w 1178"/>
                <a:gd name="T5" fmla="*/ 142 h 959"/>
                <a:gd name="T6" fmla="*/ 1140 w 1178"/>
                <a:gd name="T7" fmla="*/ 108 h 959"/>
                <a:gd name="T8" fmla="*/ 1120 w 1178"/>
                <a:gd name="T9" fmla="*/ 78 h 959"/>
                <a:gd name="T10" fmla="*/ 1092 w 1178"/>
                <a:gd name="T11" fmla="*/ 52 h 959"/>
                <a:gd name="T12" fmla="*/ 1057 w 1178"/>
                <a:gd name="T13" fmla="*/ 31 h 959"/>
                <a:gd name="T14" fmla="*/ 1016 w 1178"/>
                <a:gd name="T15" fmla="*/ 16 h 959"/>
                <a:gd name="T16" fmla="*/ 967 w 1178"/>
                <a:gd name="T17" fmla="*/ 5 h 959"/>
                <a:gd name="T18" fmla="*/ 911 w 1178"/>
                <a:gd name="T19" fmla="*/ 0 h 959"/>
                <a:gd name="T20" fmla="*/ 0 w 1178"/>
                <a:gd name="T21" fmla="*/ 959 h 959"/>
                <a:gd name="T22" fmla="*/ 295 w 1178"/>
                <a:gd name="T23" fmla="*/ 471 h 959"/>
                <a:gd name="T24" fmla="*/ 756 w 1178"/>
                <a:gd name="T25" fmla="*/ 238 h 959"/>
                <a:gd name="T26" fmla="*/ 803 w 1178"/>
                <a:gd name="T27" fmla="*/ 240 h 959"/>
                <a:gd name="T28" fmla="*/ 839 w 1178"/>
                <a:gd name="T29" fmla="*/ 247 h 959"/>
                <a:gd name="T30" fmla="*/ 866 w 1178"/>
                <a:gd name="T31" fmla="*/ 263 h 959"/>
                <a:gd name="T32" fmla="*/ 883 w 1178"/>
                <a:gd name="T33" fmla="*/ 287 h 959"/>
                <a:gd name="T34" fmla="*/ 891 w 1178"/>
                <a:gd name="T35" fmla="*/ 323 h 959"/>
                <a:gd name="T36" fmla="*/ 891 w 1178"/>
                <a:gd name="T37" fmla="*/ 370 h 959"/>
                <a:gd name="T38" fmla="*/ 888 w 1178"/>
                <a:gd name="T39" fmla="*/ 406 h 959"/>
                <a:gd name="T40" fmla="*/ 878 w 1178"/>
                <a:gd name="T41" fmla="*/ 433 h 959"/>
                <a:gd name="T42" fmla="*/ 860 w 1178"/>
                <a:gd name="T43" fmla="*/ 452 h 959"/>
                <a:gd name="T44" fmla="*/ 833 w 1178"/>
                <a:gd name="T45" fmla="*/ 465 h 959"/>
                <a:gd name="T46" fmla="*/ 797 w 1178"/>
                <a:gd name="T47" fmla="*/ 471 h 959"/>
                <a:gd name="T48" fmla="*/ 447 w 1178"/>
                <a:gd name="T49" fmla="*/ 709 h 959"/>
                <a:gd name="T50" fmla="*/ 775 w 1178"/>
                <a:gd name="T51" fmla="*/ 710 h 959"/>
                <a:gd name="T52" fmla="*/ 816 w 1178"/>
                <a:gd name="T53" fmla="*/ 716 h 959"/>
                <a:gd name="T54" fmla="*/ 846 w 1178"/>
                <a:gd name="T55" fmla="*/ 732 h 959"/>
                <a:gd name="T56" fmla="*/ 865 w 1178"/>
                <a:gd name="T57" fmla="*/ 757 h 959"/>
                <a:gd name="T58" fmla="*/ 876 w 1178"/>
                <a:gd name="T59" fmla="*/ 793 h 959"/>
                <a:gd name="T60" fmla="*/ 880 w 1178"/>
                <a:gd name="T61" fmla="*/ 843 h 959"/>
                <a:gd name="T62" fmla="*/ 1174 w 1178"/>
                <a:gd name="T63" fmla="*/ 796 h 959"/>
                <a:gd name="T64" fmla="*/ 1171 w 1178"/>
                <a:gd name="T65" fmla="*/ 742 h 959"/>
                <a:gd name="T66" fmla="*/ 1154 w 1178"/>
                <a:gd name="T67" fmla="*/ 680 h 959"/>
                <a:gd name="T68" fmla="*/ 1127 w 1178"/>
                <a:gd name="T69" fmla="*/ 636 h 959"/>
                <a:gd name="T70" fmla="*/ 1089 w 1178"/>
                <a:gd name="T71" fmla="*/ 608 h 959"/>
                <a:gd name="T72" fmla="*/ 1046 w 1178"/>
                <a:gd name="T73" fmla="*/ 591 h 959"/>
                <a:gd name="T74" fmla="*/ 1013 w 1178"/>
                <a:gd name="T75" fmla="*/ 581 h 959"/>
                <a:gd name="T76" fmla="*/ 1059 w 1178"/>
                <a:gd name="T77" fmla="*/ 567 h 959"/>
                <a:gd name="T78" fmla="*/ 1111 w 1178"/>
                <a:gd name="T79" fmla="*/ 539 h 959"/>
                <a:gd name="T80" fmla="*/ 1147 w 1178"/>
                <a:gd name="T81" fmla="*/ 499 h 959"/>
                <a:gd name="T82" fmla="*/ 1168 w 1178"/>
                <a:gd name="T83" fmla="*/ 450 h 959"/>
                <a:gd name="T84" fmla="*/ 1177 w 1178"/>
                <a:gd name="T85" fmla="*/ 391 h 959"/>
                <a:gd name="T86" fmla="*/ 1178 w 1178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8" h="959">
                  <a:moveTo>
                    <a:pt x="1178" y="345"/>
                  </a:moveTo>
                  <a:lnTo>
                    <a:pt x="1178" y="285"/>
                  </a:lnTo>
                  <a:lnTo>
                    <a:pt x="1178" y="285"/>
                  </a:lnTo>
                  <a:lnTo>
                    <a:pt x="1177" y="253"/>
                  </a:lnTo>
                  <a:lnTo>
                    <a:pt x="1175" y="223"/>
                  </a:lnTo>
                  <a:lnTo>
                    <a:pt x="1171" y="194"/>
                  </a:lnTo>
                  <a:lnTo>
                    <a:pt x="1165" y="167"/>
                  </a:lnTo>
                  <a:lnTo>
                    <a:pt x="1161" y="155"/>
                  </a:lnTo>
                  <a:lnTo>
                    <a:pt x="1157" y="142"/>
                  </a:lnTo>
                  <a:lnTo>
                    <a:pt x="1152" y="130"/>
                  </a:lnTo>
                  <a:lnTo>
                    <a:pt x="1147" y="119"/>
                  </a:lnTo>
                  <a:lnTo>
                    <a:pt x="1140" y="108"/>
                  </a:lnTo>
                  <a:lnTo>
                    <a:pt x="1134" y="98"/>
                  </a:lnTo>
                  <a:lnTo>
                    <a:pt x="1127" y="87"/>
                  </a:lnTo>
                  <a:lnTo>
                    <a:pt x="1120" y="78"/>
                  </a:lnTo>
                  <a:lnTo>
                    <a:pt x="1110" y="69"/>
                  </a:lnTo>
                  <a:lnTo>
                    <a:pt x="1102" y="60"/>
                  </a:lnTo>
                  <a:lnTo>
                    <a:pt x="1092" y="52"/>
                  </a:lnTo>
                  <a:lnTo>
                    <a:pt x="1081" y="45"/>
                  </a:lnTo>
                  <a:lnTo>
                    <a:pt x="1070" y="37"/>
                  </a:lnTo>
                  <a:lnTo>
                    <a:pt x="1057" y="31"/>
                  </a:lnTo>
                  <a:lnTo>
                    <a:pt x="1045" y="25"/>
                  </a:lnTo>
                  <a:lnTo>
                    <a:pt x="1031" y="20"/>
                  </a:lnTo>
                  <a:lnTo>
                    <a:pt x="1016" y="16"/>
                  </a:lnTo>
                  <a:lnTo>
                    <a:pt x="1001" y="11"/>
                  </a:lnTo>
                  <a:lnTo>
                    <a:pt x="985" y="8"/>
                  </a:lnTo>
                  <a:lnTo>
                    <a:pt x="967" y="5"/>
                  </a:lnTo>
                  <a:lnTo>
                    <a:pt x="950" y="3"/>
                  </a:lnTo>
                  <a:lnTo>
                    <a:pt x="931" y="1"/>
                  </a:lnTo>
                  <a:lnTo>
                    <a:pt x="911" y="0"/>
                  </a:lnTo>
                  <a:lnTo>
                    <a:pt x="890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5" y="959"/>
                  </a:lnTo>
                  <a:lnTo>
                    <a:pt x="295" y="709"/>
                  </a:lnTo>
                  <a:lnTo>
                    <a:pt x="295" y="471"/>
                  </a:lnTo>
                  <a:lnTo>
                    <a:pt x="295" y="340"/>
                  </a:lnTo>
                  <a:lnTo>
                    <a:pt x="295" y="238"/>
                  </a:lnTo>
                  <a:lnTo>
                    <a:pt x="756" y="238"/>
                  </a:lnTo>
                  <a:lnTo>
                    <a:pt x="756" y="238"/>
                  </a:lnTo>
                  <a:lnTo>
                    <a:pt x="788" y="239"/>
                  </a:lnTo>
                  <a:lnTo>
                    <a:pt x="803" y="240"/>
                  </a:lnTo>
                  <a:lnTo>
                    <a:pt x="816" y="242"/>
                  </a:lnTo>
                  <a:lnTo>
                    <a:pt x="829" y="244"/>
                  </a:lnTo>
                  <a:lnTo>
                    <a:pt x="839" y="247"/>
                  </a:lnTo>
                  <a:lnTo>
                    <a:pt x="850" y="252"/>
                  </a:lnTo>
                  <a:lnTo>
                    <a:pt x="858" y="257"/>
                  </a:lnTo>
                  <a:lnTo>
                    <a:pt x="866" y="263"/>
                  </a:lnTo>
                  <a:lnTo>
                    <a:pt x="873" y="269"/>
                  </a:lnTo>
                  <a:lnTo>
                    <a:pt x="879" y="278"/>
                  </a:lnTo>
                  <a:lnTo>
                    <a:pt x="883" y="287"/>
                  </a:lnTo>
                  <a:lnTo>
                    <a:pt x="887" y="298"/>
                  </a:lnTo>
                  <a:lnTo>
                    <a:pt x="889" y="310"/>
                  </a:lnTo>
                  <a:lnTo>
                    <a:pt x="891" y="323"/>
                  </a:lnTo>
                  <a:lnTo>
                    <a:pt x="891" y="339"/>
                  </a:lnTo>
                  <a:lnTo>
                    <a:pt x="891" y="370"/>
                  </a:lnTo>
                  <a:lnTo>
                    <a:pt x="891" y="370"/>
                  </a:lnTo>
                  <a:lnTo>
                    <a:pt x="891" y="383"/>
                  </a:lnTo>
                  <a:lnTo>
                    <a:pt x="890" y="395"/>
                  </a:lnTo>
                  <a:lnTo>
                    <a:pt x="888" y="406"/>
                  </a:lnTo>
                  <a:lnTo>
                    <a:pt x="885" y="415"/>
                  </a:lnTo>
                  <a:lnTo>
                    <a:pt x="882" y="424"/>
                  </a:lnTo>
                  <a:lnTo>
                    <a:pt x="878" y="433"/>
                  </a:lnTo>
                  <a:lnTo>
                    <a:pt x="873" y="440"/>
                  </a:lnTo>
                  <a:lnTo>
                    <a:pt x="866" y="447"/>
                  </a:lnTo>
                  <a:lnTo>
                    <a:pt x="860" y="452"/>
                  </a:lnTo>
                  <a:lnTo>
                    <a:pt x="852" y="458"/>
                  </a:lnTo>
                  <a:lnTo>
                    <a:pt x="843" y="462"/>
                  </a:lnTo>
                  <a:lnTo>
                    <a:pt x="833" y="465"/>
                  </a:lnTo>
                  <a:lnTo>
                    <a:pt x="823" y="468"/>
                  </a:lnTo>
                  <a:lnTo>
                    <a:pt x="810" y="470"/>
                  </a:lnTo>
                  <a:lnTo>
                    <a:pt x="797" y="471"/>
                  </a:lnTo>
                  <a:lnTo>
                    <a:pt x="783" y="471"/>
                  </a:lnTo>
                  <a:lnTo>
                    <a:pt x="350" y="471"/>
                  </a:lnTo>
                  <a:lnTo>
                    <a:pt x="447" y="709"/>
                  </a:lnTo>
                  <a:lnTo>
                    <a:pt x="759" y="709"/>
                  </a:lnTo>
                  <a:lnTo>
                    <a:pt x="759" y="709"/>
                  </a:lnTo>
                  <a:lnTo>
                    <a:pt x="775" y="710"/>
                  </a:lnTo>
                  <a:lnTo>
                    <a:pt x="790" y="711"/>
                  </a:lnTo>
                  <a:lnTo>
                    <a:pt x="804" y="713"/>
                  </a:lnTo>
                  <a:lnTo>
                    <a:pt x="816" y="716"/>
                  </a:lnTo>
                  <a:lnTo>
                    <a:pt x="827" y="721"/>
                  </a:lnTo>
                  <a:lnTo>
                    <a:pt x="837" y="726"/>
                  </a:lnTo>
                  <a:lnTo>
                    <a:pt x="846" y="732"/>
                  </a:lnTo>
                  <a:lnTo>
                    <a:pt x="854" y="738"/>
                  </a:lnTo>
                  <a:lnTo>
                    <a:pt x="860" y="748"/>
                  </a:lnTo>
                  <a:lnTo>
                    <a:pt x="865" y="757"/>
                  </a:lnTo>
                  <a:lnTo>
                    <a:pt x="870" y="767"/>
                  </a:lnTo>
                  <a:lnTo>
                    <a:pt x="874" y="780"/>
                  </a:lnTo>
                  <a:lnTo>
                    <a:pt x="876" y="793"/>
                  </a:lnTo>
                  <a:lnTo>
                    <a:pt x="878" y="809"/>
                  </a:lnTo>
                  <a:lnTo>
                    <a:pt x="879" y="826"/>
                  </a:lnTo>
                  <a:lnTo>
                    <a:pt x="880" y="843"/>
                  </a:lnTo>
                  <a:lnTo>
                    <a:pt x="880" y="959"/>
                  </a:lnTo>
                  <a:lnTo>
                    <a:pt x="1174" y="959"/>
                  </a:lnTo>
                  <a:lnTo>
                    <a:pt x="1174" y="796"/>
                  </a:lnTo>
                  <a:lnTo>
                    <a:pt x="1174" y="796"/>
                  </a:lnTo>
                  <a:lnTo>
                    <a:pt x="1173" y="767"/>
                  </a:lnTo>
                  <a:lnTo>
                    <a:pt x="1171" y="742"/>
                  </a:lnTo>
                  <a:lnTo>
                    <a:pt x="1167" y="719"/>
                  </a:lnTo>
                  <a:lnTo>
                    <a:pt x="1161" y="699"/>
                  </a:lnTo>
                  <a:lnTo>
                    <a:pt x="1154" y="680"/>
                  </a:lnTo>
                  <a:lnTo>
                    <a:pt x="1147" y="663"/>
                  </a:lnTo>
                  <a:lnTo>
                    <a:pt x="1137" y="649"/>
                  </a:lnTo>
                  <a:lnTo>
                    <a:pt x="1127" y="636"/>
                  </a:lnTo>
                  <a:lnTo>
                    <a:pt x="1115" y="626"/>
                  </a:lnTo>
                  <a:lnTo>
                    <a:pt x="1103" y="617"/>
                  </a:lnTo>
                  <a:lnTo>
                    <a:pt x="1089" y="608"/>
                  </a:lnTo>
                  <a:lnTo>
                    <a:pt x="1076" y="601"/>
                  </a:lnTo>
                  <a:lnTo>
                    <a:pt x="1061" y="596"/>
                  </a:lnTo>
                  <a:lnTo>
                    <a:pt x="1046" y="591"/>
                  </a:lnTo>
                  <a:lnTo>
                    <a:pt x="1030" y="588"/>
                  </a:lnTo>
                  <a:lnTo>
                    <a:pt x="1013" y="583"/>
                  </a:lnTo>
                  <a:lnTo>
                    <a:pt x="1013" y="581"/>
                  </a:lnTo>
                  <a:lnTo>
                    <a:pt x="1013" y="581"/>
                  </a:lnTo>
                  <a:lnTo>
                    <a:pt x="1037" y="575"/>
                  </a:lnTo>
                  <a:lnTo>
                    <a:pt x="1059" y="567"/>
                  </a:lnTo>
                  <a:lnTo>
                    <a:pt x="1079" y="558"/>
                  </a:lnTo>
                  <a:lnTo>
                    <a:pt x="1097" y="549"/>
                  </a:lnTo>
                  <a:lnTo>
                    <a:pt x="1111" y="539"/>
                  </a:lnTo>
                  <a:lnTo>
                    <a:pt x="1125" y="526"/>
                  </a:lnTo>
                  <a:lnTo>
                    <a:pt x="1136" y="514"/>
                  </a:lnTo>
                  <a:lnTo>
                    <a:pt x="1147" y="499"/>
                  </a:lnTo>
                  <a:lnTo>
                    <a:pt x="1155" y="485"/>
                  </a:lnTo>
                  <a:lnTo>
                    <a:pt x="1161" y="468"/>
                  </a:lnTo>
                  <a:lnTo>
                    <a:pt x="1168" y="450"/>
                  </a:lnTo>
                  <a:lnTo>
                    <a:pt x="1172" y="432"/>
                  </a:lnTo>
                  <a:lnTo>
                    <a:pt x="1175" y="412"/>
                  </a:lnTo>
                  <a:lnTo>
                    <a:pt x="1177" y="391"/>
                  </a:lnTo>
                  <a:lnTo>
                    <a:pt x="1178" y="369"/>
                  </a:lnTo>
                  <a:lnTo>
                    <a:pt x="1178" y="345"/>
                  </a:lnTo>
                  <a:lnTo>
                    <a:pt x="1178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9"/>
            <p:cNvSpPr>
              <a:spLocks/>
            </p:cNvSpPr>
            <p:nvPr userDrawn="1"/>
          </p:nvSpPr>
          <p:spPr bwMode="auto">
            <a:xfrm>
              <a:off x="498" y="205"/>
              <a:ext cx="29" cy="96"/>
            </a:xfrm>
            <a:custGeom>
              <a:avLst/>
              <a:gdLst>
                <a:gd name="T0" fmla="*/ 0 w 294"/>
                <a:gd name="T1" fmla="*/ 0 h 959"/>
                <a:gd name="T2" fmla="*/ 0 w 294"/>
                <a:gd name="T3" fmla="*/ 590 h 959"/>
                <a:gd name="T4" fmla="*/ 151 w 294"/>
                <a:gd name="T5" fmla="*/ 959 h 959"/>
                <a:gd name="T6" fmla="*/ 294 w 294"/>
                <a:gd name="T7" fmla="*/ 959 h 959"/>
                <a:gd name="T8" fmla="*/ 294 w 294"/>
                <a:gd name="T9" fmla="*/ 0 h 959"/>
                <a:gd name="T10" fmla="*/ 0 w 294"/>
                <a:gd name="T11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959">
                  <a:moveTo>
                    <a:pt x="0" y="0"/>
                  </a:moveTo>
                  <a:lnTo>
                    <a:pt x="0" y="590"/>
                  </a:lnTo>
                  <a:lnTo>
                    <a:pt x="151" y="959"/>
                  </a:lnTo>
                  <a:lnTo>
                    <a:pt x="294" y="959"/>
                  </a:lnTo>
                  <a:lnTo>
                    <a:pt x="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0"/>
            <p:cNvSpPr>
              <a:spLocks/>
            </p:cNvSpPr>
            <p:nvPr userDrawn="1"/>
          </p:nvSpPr>
          <p:spPr bwMode="auto">
            <a:xfrm>
              <a:off x="418" y="205"/>
              <a:ext cx="60" cy="96"/>
            </a:xfrm>
            <a:custGeom>
              <a:avLst/>
              <a:gdLst>
                <a:gd name="T0" fmla="*/ 424 w 600"/>
                <a:gd name="T1" fmla="*/ 471 h 959"/>
                <a:gd name="T2" fmla="*/ 482 w 600"/>
                <a:gd name="T3" fmla="*/ 450 h 959"/>
                <a:gd name="T4" fmla="*/ 516 w 600"/>
                <a:gd name="T5" fmla="*/ 425 h 959"/>
                <a:gd name="T6" fmla="*/ 543 w 600"/>
                <a:gd name="T7" fmla="*/ 387 h 959"/>
                <a:gd name="T8" fmla="*/ 560 w 600"/>
                <a:gd name="T9" fmla="*/ 331 h 959"/>
                <a:gd name="T10" fmla="*/ 566 w 600"/>
                <a:gd name="T11" fmla="*/ 252 h 959"/>
                <a:gd name="T12" fmla="*/ 565 w 600"/>
                <a:gd name="T13" fmla="*/ 217 h 959"/>
                <a:gd name="T14" fmla="*/ 558 w 600"/>
                <a:gd name="T15" fmla="*/ 173 h 959"/>
                <a:gd name="T16" fmla="*/ 545 w 600"/>
                <a:gd name="T17" fmla="*/ 133 h 959"/>
                <a:gd name="T18" fmla="*/ 525 w 600"/>
                <a:gd name="T19" fmla="*/ 99 h 959"/>
                <a:gd name="T20" fmla="*/ 500 w 600"/>
                <a:gd name="T21" fmla="*/ 71 h 959"/>
                <a:gd name="T22" fmla="*/ 469 w 600"/>
                <a:gd name="T23" fmla="*/ 48 h 959"/>
                <a:gd name="T24" fmla="*/ 431 w 600"/>
                <a:gd name="T25" fmla="*/ 30 h 959"/>
                <a:gd name="T26" fmla="*/ 387 w 600"/>
                <a:gd name="T27" fmla="*/ 17 h 959"/>
                <a:gd name="T28" fmla="*/ 299 w 600"/>
                <a:gd name="T29" fmla="*/ 3 h 959"/>
                <a:gd name="T30" fmla="*/ 0 w 600"/>
                <a:gd name="T31" fmla="*/ 0 h 959"/>
                <a:gd name="T32" fmla="*/ 186 w 600"/>
                <a:gd name="T33" fmla="*/ 230 h 959"/>
                <a:gd name="T34" fmla="*/ 222 w 600"/>
                <a:gd name="T35" fmla="*/ 234 h 959"/>
                <a:gd name="T36" fmla="*/ 243 w 600"/>
                <a:gd name="T37" fmla="*/ 243 h 959"/>
                <a:gd name="T38" fmla="*/ 259 w 600"/>
                <a:gd name="T39" fmla="*/ 258 h 959"/>
                <a:gd name="T40" fmla="*/ 268 w 600"/>
                <a:gd name="T41" fmla="*/ 278 h 959"/>
                <a:gd name="T42" fmla="*/ 272 w 600"/>
                <a:gd name="T43" fmla="*/ 306 h 959"/>
                <a:gd name="T44" fmla="*/ 270 w 600"/>
                <a:gd name="T45" fmla="*/ 324 h 959"/>
                <a:gd name="T46" fmla="*/ 263 w 600"/>
                <a:gd name="T47" fmla="*/ 347 h 959"/>
                <a:gd name="T48" fmla="*/ 249 w 600"/>
                <a:gd name="T49" fmla="*/ 363 h 959"/>
                <a:gd name="T50" fmla="*/ 229 w 600"/>
                <a:gd name="T51" fmla="*/ 373 h 959"/>
                <a:gd name="T52" fmla="*/ 204 w 600"/>
                <a:gd name="T53" fmla="*/ 379 h 959"/>
                <a:gd name="T54" fmla="*/ 0 w 600"/>
                <a:gd name="T55" fmla="*/ 578 h 959"/>
                <a:gd name="T56" fmla="*/ 215 w 600"/>
                <a:gd name="T57" fmla="*/ 579 h 959"/>
                <a:gd name="T58" fmla="*/ 253 w 600"/>
                <a:gd name="T59" fmla="*/ 586 h 959"/>
                <a:gd name="T60" fmla="*/ 275 w 600"/>
                <a:gd name="T61" fmla="*/ 599 h 959"/>
                <a:gd name="T62" fmla="*/ 291 w 600"/>
                <a:gd name="T63" fmla="*/ 619 h 959"/>
                <a:gd name="T64" fmla="*/ 298 w 600"/>
                <a:gd name="T65" fmla="*/ 647 h 959"/>
                <a:gd name="T66" fmla="*/ 298 w 600"/>
                <a:gd name="T67" fmla="*/ 668 h 959"/>
                <a:gd name="T68" fmla="*/ 291 w 600"/>
                <a:gd name="T69" fmla="*/ 693 h 959"/>
                <a:gd name="T70" fmla="*/ 275 w 600"/>
                <a:gd name="T71" fmla="*/ 709 h 959"/>
                <a:gd name="T72" fmla="*/ 253 w 600"/>
                <a:gd name="T73" fmla="*/ 721 h 959"/>
                <a:gd name="T74" fmla="*/ 215 w 600"/>
                <a:gd name="T75" fmla="*/ 728 h 959"/>
                <a:gd name="T76" fmla="*/ 0 w 600"/>
                <a:gd name="T77" fmla="*/ 959 h 959"/>
                <a:gd name="T78" fmla="*/ 339 w 600"/>
                <a:gd name="T79" fmla="*/ 958 h 959"/>
                <a:gd name="T80" fmla="*/ 424 w 600"/>
                <a:gd name="T81" fmla="*/ 948 h 959"/>
                <a:gd name="T82" fmla="*/ 486 w 600"/>
                <a:gd name="T83" fmla="*/ 929 h 959"/>
                <a:gd name="T84" fmla="*/ 517 w 600"/>
                <a:gd name="T85" fmla="*/ 911 h 959"/>
                <a:gd name="T86" fmla="*/ 544 w 600"/>
                <a:gd name="T87" fmla="*/ 887 h 959"/>
                <a:gd name="T88" fmla="*/ 567 w 600"/>
                <a:gd name="T89" fmla="*/ 857 h 959"/>
                <a:gd name="T90" fmla="*/ 584 w 600"/>
                <a:gd name="T91" fmla="*/ 819 h 959"/>
                <a:gd name="T92" fmla="*/ 595 w 600"/>
                <a:gd name="T93" fmla="*/ 776 h 959"/>
                <a:gd name="T94" fmla="*/ 600 w 600"/>
                <a:gd name="T95" fmla="*/ 724 h 959"/>
                <a:gd name="T96" fmla="*/ 600 w 600"/>
                <a:gd name="T97" fmla="*/ 678 h 959"/>
                <a:gd name="T98" fmla="*/ 591 w 600"/>
                <a:gd name="T99" fmla="*/ 610 h 959"/>
                <a:gd name="T100" fmla="*/ 570 w 600"/>
                <a:gd name="T101" fmla="*/ 556 h 959"/>
                <a:gd name="T102" fmla="*/ 537 w 600"/>
                <a:gd name="T103" fmla="*/ 517 h 959"/>
                <a:gd name="T104" fmla="*/ 489 w 600"/>
                <a:gd name="T105" fmla="*/ 490 h 959"/>
                <a:gd name="T106" fmla="*/ 424 w 600"/>
                <a:gd name="T107" fmla="*/ 47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959">
                  <a:moveTo>
                    <a:pt x="424" y="475"/>
                  </a:moveTo>
                  <a:lnTo>
                    <a:pt x="424" y="471"/>
                  </a:lnTo>
                  <a:lnTo>
                    <a:pt x="424" y="471"/>
                  </a:lnTo>
                  <a:lnTo>
                    <a:pt x="455" y="462"/>
                  </a:lnTo>
                  <a:lnTo>
                    <a:pt x="468" y="457"/>
                  </a:lnTo>
                  <a:lnTo>
                    <a:pt x="482" y="450"/>
                  </a:lnTo>
                  <a:lnTo>
                    <a:pt x="494" y="443"/>
                  </a:lnTo>
                  <a:lnTo>
                    <a:pt x="506" y="435"/>
                  </a:lnTo>
                  <a:lnTo>
                    <a:pt x="516" y="425"/>
                  </a:lnTo>
                  <a:lnTo>
                    <a:pt x="526" y="414"/>
                  </a:lnTo>
                  <a:lnTo>
                    <a:pt x="535" y="401"/>
                  </a:lnTo>
                  <a:lnTo>
                    <a:pt x="543" y="387"/>
                  </a:lnTo>
                  <a:lnTo>
                    <a:pt x="550" y="370"/>
                  </a:lnTo>
                  <a:lnTo>
                    <a:pt x="556" y="351"/>
                  </a:lnTo>
                  <a:lnTo>
                    <a:pt x="560" y="331"/>
                  </a:lnTo>
                  <a:lnTo>
                    <a:pt x="564" y="307"/>
                  </a:lnTo>
                  <a:lnTo>
                    <a:pt x="566" y="281"/>
                  </a:lnTo>
                  <a:lnTo>
                    <a:pt x="566" y="252"/>
                  </a:lnTo>
                  <a:lnTo>
                    <a:pt x="566" y="252"/>
                  </a:lnTo>
                  <a:lnTo>
                    <a:pt x="566" y="234"/>
                  </a:lnTo>
                  <a:lnTo>
                    <a:pt x="565" y="217"/>
                  </a:lnTo>
                  <a:lnTo>
                    <a:pt x="563" y="202"/>
                  </a:lnTo>
                  <a:lnTo>
                    <a:pt x="561" y="186"/>
                  </a:lnTo>
                  <a:lnTo>
                    <a:pt x="558" y="173"/>
                  </a:lnTo>
                  <a:lnTo>
                    <a:pt x="555" y="158"/>
                  </a:lnTo>
                  <a:lnTo>
                    <a:pt x="550" y="146"/>
                  </a:lnTo>
                  <a:lnTo>
                    <a:pt x="545" y="133"/>
                  </a:lnTo>
                  <a:lnTo>
                    <a:pt x="539" y="121"/>
                  </a:lnTo>
                  <a:lnTo>
                    <a:pt x="533" y="110"/>
                  </a:lnTo>
                  <a:lnTo>
                    <a:pt x="525" y="99"/>
                  </a:lnTo>
                  <a:lnTo>
                    <a:pt x="518" y="89"/>
                  </a:lnTo>
                  <a:lnTo>
                    <a:pt x="510" y="80"/>
                  </a:lnTo>
                  <a:lnTo>
                    <a:pt x="500" y="71"/>
                  </a:lnTo>
                  <a:lnTo>
                    <a:pt x="490" y="62"/>
                  </a:lnTo>
                  <a:lnTo>
                    <a:pt x="480" y="55"/>
                  </a:lnTo>
                  <a:lnTo>
                    <a:pt x="469" y="48"/>
                  </a:lnTo>
                  <a:lnTo>
                    <a:pt x="457" y="42"/>
                  </a:lnTo>
                  <a:lnTo>
                    <a:pt x="444" y="35"/>
                  </a:lnTo>
                  <a:lnTo>
                    <a:pt x="431" y="30"/>
                  </a:lnTo>
                  <a:lnTo>
                    <a:pt x="417" y="25"/>
                  </a:lnTo>
                  <a:lnTo>
                    <a:pt x="402" y="21"/>
                  </a:lnTo>
                  <a:lnTo>
                    <a:pt x="387" y="17"/>
                  </a:lnTo>
                  <a:lnTo>
                    <a:pt x="371" y="12"/>
                  </a:lnTo>
                  <a:lnTo>
                    <a:pt x="337" y="7"/>
                  </a:lnTo>
                  <a:lnTo>
                    <a:pt x="299" y="3"/>
                  </a:lnTo>
                  <a:lnTo>
                    <a:pt x="260" y="1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186" y="230"/>
                  </a:lnTo>
                  <a:lnTo>
                    <a:pt x="186" y="230"/>
                  </a:lnTo>
                  <a:lnTo>
                    <a:pt x="204" y="231"/>
                  </a:lnTo>
                  <a:lnTo>
                    <a:pt x="214" y="233"/>
                  </a:lnTo>
                  <a:lnTo>
                    <a:pt x="222" y="234"/>
                  </a:lnTo>
                  <a:lnTo>
                    <a:pt x="229" y="237"/>
                  </a:lnTo>
                  <a:lnTo>
                    <a:pt x="237" y="239"/>
                  </a:lnTo>
                  <a:lnTo>
                    <a:pt x="243" y="243"/>
                  </a:lnTo>
                  <a:lnTo>
                    <a:pt x="249" y="247"/>
                  </a:lnTo>
                  <a:lnTo>
                    <a:pt x="254" y="252"/>
                  </a:lnTo>
                  <a:lnTo>
                    <a:pt x="259" y="258"/>
                  </a:lnTo>
                  <a:lnTo>
                    <a:pt x="263" y="263"/>
                  </a:lnTo>
                  <a:lnTo>
                    <a:pt x="266" y="270"/>
                  </a:lnTo>
                  <a:lnTo>
                    <a:pt x="268" y="278"/>
                  </a:lnTo>
                  <a:lnTo>
                    <a:pt x="270" y="287"/>
                  </a:lnTo>
                  <a:lnTo>
                    <a:pt x="271" y="295"/>
                  </a:lnTo>
                  <a:lnTo>
                    <a:pt x="272" y="306"/>
                  </a:lnTo>
                  <a:lnTo>
                    <a:pt x="272" y="306"/>
                  </a:lnTo>
                  <a:lnTo>
                    <a:pt x="271" y="315"/>
                  </a:lnTo>
                  <a:lnTo>
                    <a:pt x="270" y="324"/>
                  </a:lnTo>
                  <a:lnTo>
                    <a:pt x="268" y="333"/>
                  </a:lnTo>
                  <a:lnTo>
                    <a:pt x="266" y="340"/>
                  </a:lnTo>
                  <a:lnTo>
                    <a:pt x="263" y="347"/>
                  </a:lnTo>
                  <a:lnTo>
                    <a:pt x="259" y="354"/>
                  </a:lnTo>
                  <a:lnTo>
                    <a:pt x="254" y="359"/>
                  </a:lnTo>
                  <a:lnTo>
                    <a:pt x="249" y="363"/>
                  </a:lnTo>
                  <a:lnTo>
                    <a:pt x="243" y="367"/>
                  </a:lnTo>
                  <a:lnTo>
                    <a:pt x="237" y="371"/>
                  </a:lnTo>
                  <a:lnTo>
                    <a:pt x="229" y="373"/>
                  </a:lnTo>
                  <a:lnTo>
                    <a:pt x="222" y="376"/>
                  </a:lnTo>
                  <a:lnTo>
                    <a:pt x="214" y="377"/>
                  </a:lnTo>
                  <a:lnTo>
                    <a:pt x="204" y="379"/>
                  </a:lnTo>
                  <a:lnTo>
                    <a:pt x="186" y="380"/>
                  </a:lnTo>
                  <a:lnTo>
                    <a:pt x="0" y="380"/>
                  </a:lnTo>
                  <a:lnTo>
                    <a:pt x="0" y="578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215" y="579"/>
                  </a:lnTo>
                  <a:lnTo>
                    <a:pt x="236" y="582"/>
                  </a:lnTo>
                  <a:lnTo>
                    <a:pt x="245" y="584"/>
                  </a:lnTo>
                  <a:lnTo>
                    <a:pt x="253" y="586"/>
                  </a:lnTo>
                  <a:lnTo>
                    <a:pt x="262" y="590"/>
                  </a:lnTo>
                  <a:lnTo>
                    <a:pt x="269" y="594"/>
                  </a:lnTo>
                  <a:lnTo>
                    <a:pt x="275" y="599"/>
                  </a:lnTo>
                  <a:lnTo>
                    <a:pt x="282" y="604"/>
                  </a:lnTo>
                  <a:lnTo>
                    <a:pt x="287" y="610"/>
                  </a:lnTo>
                  <a:lnTo>
                    <a:pt x="291" y="619"/>
                  </a:lnTo>
                  <a:lnTo>
                    <a:pt x="294" y="627"/>
                  </a:lnTo>
                  <a:lnTo>
                    <a:pt x="296" y="636"/>
                  </a:lnTo>
                  <a:lnTo>
                    <a:pt x="298" y="647"/>
                  </a:lnTo>
                  <a:lnTo>
                    <a:pt x="298" y="658"/>
                  </a:lnTo>
                  <a:lnTo>
                    <a:pt x="298" y="658"/>
                  </a:lnTo>
                  <a:lnTo>
                    <a:pt x="298" y="668"/>
                  </a:lnTo>
                  <a:lnTo>
                    <a:pt x="296" y="677"/>
                  </a:lnTo>
                  <a:lnTo>
                    <a:pt x="294" y="685"/>
                  </a:lnTo>
                  <a:lnTo>
                    <a:pt x="291" y="693"/>
                  </a:lnTo>
                  <a:lnTo>
                    <a:pt x="287" y="699"/>
                  </a:lnTo>
                  <a:lnTo>
                    <a:pt x="282" y="705"/>
                  </a:lnTo>
                  <a:lnTo>
                    <a:pt x="275" y="709"/>
                  </a:lnTo>
                  <a:lnTo>
                    <a:pt x="269" y="714"/>
                  </a:lnTo>
                  <a:lnTo>
                    <a:pt x="262" y="718"/>
                  </a:lnTo>
                  <a:lnTo>
                    <a:pt x="253" y="721"/>
                  </a:lnTo>
                  <a:lnTo>
                    <a:pt x="245" y="723"/>
                  </a:lnTo>
                  <a:lnTo>
                    <a:pt x="236" y="725"/>
                  </a:lnTo>
                  <a:lnTo>
                    <a:pt x="215" y="728"/>
                  </a:lnTo>
                  <a:lnTo>
                    <a:pt x="192" y="728"/>
                  </a:lnTo>
                  <a:lnTo>
                    <a:pt x="0" y="728"/>
                  </a:lnTo>
                  <a:lnTo>
                    <a:pt x="0" y="959"/>
                  </a:lnTo>
                  <a:lnTo>
                    <a:pt x="308" y="959"/>
                  </a:lnTo>
                  <a:lnTo>
                    <a:pt x="308" y="959"/>
                  </a:lnTo>
                  <a:lnTo>
                    <a:pt x="339" y="958"/>
                  </a:lnTo>
                  <a:lnTo>
                    <a:pt x="368" y="957"/>
                  </a:lnTo>
                  <a:lnTo>
                    <a:pt x="397" y="954"/>
                  </a:lnTo>
                  <a:lnTo>
                    <a:pt x="424" y="948"/>
                  </a:lnTo>
                  <a:lnTo>
                    <a:pt x="450" y="942"/>
                  </a:lnTo>
                  <a:lnTo>
                    <a:pt x="474" y="934"/>
                  </a:lnTo>
                  <a:lnTo>
                    <a:pt x="486" y="929"/>
                  </a:lnTo>
                  <a:lnTo>
                    <a:pt x="497" y="923"/>
                  </a:lnTo>
                  <a:lnTo>
                    <a:pt x="508" y="917"/>
                  </a:lnTo>
                  <a:lnTo>
                    <a:pt x="517" y="911"/>
                  </a:lnTo>
                  <a:lnTo>
                    <a:pt x="527" y="904"/>
                  </a:lnTo>
                  <a:lnTo>
                    <a:pt x="536" y="895"/>
                  </a:lnTo>
                  <a:lnTo>
                    <a:pt x="544" y="887"/>
                  </a:lnTo>
                  <a:lnTo>
                    <a:pt x="552" y="878"/>
                  </a:lnTo>
                  <a:lnTo>
                    <a:pt x="560" y="867"/>
                  </a:lnTo>
                  <a:lnTo>
                    <a:pt x="567" y="857"/>
                  </a:lnTo>
                  <a:lnTo>
                    <a:pt x="573" y="845"/>
                  </a:lnTo>
                  <a:lnTo>
                    <a:pt x="579" y="833"/>
                  </a:lnTo>
                  <a:lnTo>
                    <a:pt x="584" y="819"/>
                  </a:lnTo>
                  <a:lnTo>
                    <a:pt x="588" y="806"/>
                  </a:lnTo>
                  <a:lnTo>
                    <a:pt x="592" y="791"/>
                  </a:lnTo>
                  <a:lnTo>
                    <a:pt x="595" y="776"/>
                  </a:lnTo>
                  <a:lnTo>
                    <a:pt x="597" y="759"/>
                  </a:lnTo>
                  <a:lnTo>
                    <a:pt x="599" y="741"/>
                  </a:lnTo>
                  <a:lnTo>
                    <a:pt x="600" y="724"/>
                  </a:lnTo>
                  <a:lnTo>
                    <a:pt x="600" y="704"/>
                  </a:lnTo>
                  <a:lnTo>
                    <a:pt x="600" y="704"/>
                  </a:lnTo>
                  <a:lnTo>
                    <a:pt x="600" y="678"/>
                  </a:lnTo>
                  <a:lnTo>
                    <a:pt x="598" y="654"/>
                  </a:lnTo>
                  <a:lnTo>
                    <a:pt x="595" y="631"/>
                  </a:lnTo>
                  <a:lnTo>
                    <a:pt x="591" y="610"/>
                  </a:lnTo>
                  <a:lnTo>
                    <a:pt x="586" y="591"/>
                  </a:lnTo>
                  <a:lnTo>
                    <a:pt x="579" y="573"/>
                  </a:lnTo>
                  <a:lnTo>
                    <a:pt x="570" y="556"/>
                  </a:lnTo>
                  <a:lnTo>
                    <a:pt x="561" y="542"/>
                  </a:lnTo>
                  <a:lnTo>
                    <a:pt x="549" y="528"/>
                  </a:lnTo>
                  <a:lnTo>
                    <a:pt x="537" y="517"/>
                  </a:lnTo>
                  <a:lnTo>
                    <a:pt x="522" y="506"/>
                  </a:lnTo>
                  <a:lnTo>
                    <a:pt x="507" y="497"/>
                  </a:lnTo>
                  <a:lnTo>
                    <a:pt x="489" y="490"/>
                  </a:lnTo>
                  <a:lnTo>
                    <a:pt x="469" y="484"/>
                  </a:lnTo>
                  <a:lnTo>
                    <a:pt x="447" y="478"/>
                  </a:lnTo>
                  <a:lnTo>
                    <a:pt x="424" y="475"/>
                  </a:lnTo>
                  <a:lnTo>
                    <a:pt x="424" y="47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/>
            </p:cNvSpPr>
            <p:nvPr userDrawn="1"/>
          </p:nvSpPr>
          <p:spPr bwMode="auto">
            <a:xfrm>
              <a:off x="355" y="205"/>
              <a:ext cx="64" cy="96"/>
            </a:xfrm>
            <a:custGeom>
              <a:avLst/>
              <a:gdLst>
                <a:gd name="T0" fmla="*/ 636 w 636"/>
                <a:gd name="T1" fmla="*/ 728 h 959"/>
                <a:gd name="T2" fmla="*/ 294 w 636"/>
                <a:gd name="T3" fmla="*/ 728 h 959"/>
                <a:gd name="T4" fmla="*/ 294 w 636"/>
                <a:gd name="T5" fmla="*/ 578 h 959"/>
                <a:gd name="T6" fmla="*/ 636 w 636"/>
                <a:gd name="T7" fmla="*/ 578 h 959"/>
                <a:gd name="T8" fmla="*/ 636 w 636"/>
                <a:gd name="T9" fmla="*/ 380 h 959"/>
                <a:gd name="T10" fmla="*/ 294 w 636"/>
                <a:gd name="T11" fmla="*/ 380 h 959"/>
                <a:gd name="T12" fmla="*/ 294 w 636"/>
                <a:gd name="T13" fmla="*/ 230 h 959"/>
                <a:gd name="T14" fmla="*/ 636 w 636"/>
                <a:gd name="T15" fmla="*/ 230 h 959"/>
                <a:gd name="T16" fmla="*/ 636 w 636"/>
                <a:gd name="T17" fmla="*/ 0 h 959"/>
                <a:gd name="T18" fmla="*/ 0 w 636"/>
                <a:gd name="T19" fmla="*/ 0 h 959"/>
                <a:gd name="T20" fmla="*/ 0 w 636"/>
                <a:gd name="T21" fmla="*/ 590 h 959"/>
                <a:gd name="T22" fmla="*/ 151 w 636"/>
                <a:gd name="T23" fmla="*/ 959 h 959"/>
                <a:gd name="T24" fmla="*/ 636 w 636"/>
                <a:gd name="T25" fmla="*/ 959 h 959"/>
                <a:gd name="T26" fmla="*/ 636 w 636"/>
                <a:gd name="T27" fmla="*/ 72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6" h="959">
                  <a:moveTo>
                    <a:pt x="636" y="728"/>
                  </a:moveTo>
                  <a:lnTo>
                    <a:pt x="294" y="728"/>
                  </a:lnTo>
                  <a:lnTo>
                    <a:pt x="294" y="578"/>
                  </a:lnTo>
                  <a:lnTo>
                    <a:pt x="636" y="578"/>
                  </a:lnTo>
                  <a:lnTo>
                    <a:pt x="636" y="380"/>
                  </a:lnTo>
                  <a:lnTo>
                    <a:pt x="294" y="380"/>
                  </a:lnTo>
                  <a:lnTo>
                    <a:pt x="294" y="230"/>
                  </a:lnTo>
                  <a:lnTo>
                    <a:pt x="636" y="230"/>
                  </a:lnTo>
                  <a:lnTo>
                    <a:pt x="636" y="0"/>
                  </a:lnTo>
                  <a:lnTo>
                    <a:pt x="0" y="0"/>
                  </a:lnTo>
                  <a:lnTo>
                    <a:pt x="0" y="590"/>
                  </a:lnTo>
                  <a:lnTo>
                    <a:pt x="151" y="959"/>
                  </a:lnTo>
                  <a:lnTo>
                    <a:pt x="636" y="959"/>
                  </a:lnTo>
                  <a:lnTo>
                    <a:pt x="636" y="728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2"/>
            <p:cNvSpPr>
              <a:spLocks noEditPoints="1"/>
            </p:cNvSpPr>
            <p:nvPr userDrawn="1"/>
          </p:nvSpPr>
          <p:spPr bwMode="auto">
            <a:xfrm>
              <a:off x="436" y="344"/>
              <a:ext cx="311" cy="46"/>
            </a:xfrm>
            <a:custGeom>
              <a:avLst/>
              <a:gdLst>
                <a:gd name="T0" fmla="*/ 186 w 3116"/>
                <a:gd name="T1" fmla="*/ 1 h 457"/>
                <a:gd name="T2" fmla="*/ 124 w 3116"/>
                <a:gd name="T3" fmla="*/ 8 h 457"/>
                <a:gd name="T4" fmla="*/ 78 w 3116"/>
                <a:gd name="T5" fmla="*/ 22 h 457"/>
                <a:gd name="T6" fmla="*/ 47 w 3116"/>
                <a:gd name="T7" fmla="*/ 46 h 457"/>
                <a:gd name="T8" fmla="*/ 31 w 3116"/>
                <a:gd name="T9" fmla="*/ 82 h 457"/>
                <a:gd name="T10" fmla="*/ 28 w 3116"/>
                <a:gd name="T11" fmla="*/ 197 h 457"/>
                <a:gd name="T12" fmla="*/ 194 w 3116"/>
                <a:gd name="T13" fmla="*/ 161 h 457"/>
                <a:gd name="T14" fmla="*/ 201 w 3116"/>
                <a:gd name="T15" fmla="*/ 140 h 457"/>
                <a:gd name="T16" fmla="*/ 221 w 3116"/>
                <a:gd name="T17" fmla="*/ 130 h 457"/>
                <a:gd name="T18" fmla="*/ 240 w 3116"/>
                <a:gd name="T19" fmla="*/ 128 h 457"/>
                <a:gd name="T20" fmla="*/ 269 w 3116"/>
                <a:gd name="T21" fmla="*/ 132 h 457"/>
                <a:gd name="T22" fmla="*/ 286 w 3116"/>
                <a:gd name="T23" fmla="*/ 146 h 457"/>
                <a:gd name="T24" fmla="*/ 289 w 3116"/>
                <a:gd name="T25" fmla="*/ 304 h 457"/>
                <a:gd name="T26" fmla="*/ 260 w 3116"/>
                <a:gd name="T27" fmla="*/ 285 h 457"/>
                <a:gd name="T28" fmla="*/ 214 w 3116"/>
                <a:gd name="T29" fmla="*/ 268 h 457"/>
                <a:gd name="T30" fmla="*/ 164 w 3116"/>
                <a:gd name="T31" fmla="*/ 261 h 457"/>
                <a:gd name="T32" fmla="*/ 127 w 3116"/>
                <a:gd name="T33" fmla="*/ 263 h 457"/>
                <a:gd name="T34" fmla="*/ 80 w 3116"/>
                <a:gd name="T35" fmla="*/ 276 h 457"/>
                <a:gd name="T36" fmla="*/ 44 w 3116"/>
                <a:gd name="T37" fmla="*/ 301 h 457"/>
                <a:gd name="T38" fmla="*/ 18 w 3116"/>
                <a:gd name="T39" fmla="*/ 342 h 457"/>
                <a:gd name="T40" fmla="*/ 3 w 3116"/>
                <a:gd name="T41" fmla="*/ 404 h 457"/>
                <a:gd name="T42" fmla="*/ 196 w 3116"/>
                <a:gd name="T43" fmla="*/ 457 h 457"/>
                <a:gd name="T44" fmla="*/ 197 w 3116"/>
                <a:gd name="T45" fmla="*/ 421 h 457"/>
                <a:gd name="T46" fmla="*/ 208 w 3116"/>
                <a:gd name="T47" fmla="*/ 392 h 457"/>
                <a:gd name="T48" fmla="*/ 231 w 3116"/>
                <a:gd name="T49" fmla="*/ 382 h 457"/>
                <a:gd name="T50" fmla="*/ 254 w 3116"/>
                <a:gd name="T51" fmla="*/ 382 h 457"/>
                <a:gd name="T52" fmla="*/ 279 w 3116"/>
                <a:gd name="T53" fmla="*/ 392 h 457"/>
                <a:gd name="T54" fmla="*/ 288 w 3116"/>
                <a:gd name="T55" fmla="*/ 417 h 457"/>
                <a:gd name="T56" fmla="*/ 477 w 3116"/>
                <a:gd name="T57" fmla="*/ 457 h 457"/>
                <a:gd name="T58" fmla="*/ 476 w 3116"/>
                <a:gd name="T59" fmla="*/ 156 h 457"/>
                <a:gd name="T60" fmla="*/ 466 w 3116"/>
                <a:gd name="T61" fmla="*/ 98 h 457"/>
                <a:gd name="T62" fmla="*/ 456 w 3116"/>
                <a:gd name="T63" fmla="*/ 71 h 457"/>
                <a:gd name="T64" fmla="*/ 440 w 3116"/>
                <a:gd name="T65" fmla="*/ 49 h 457"/>
                <a:gd name="T66" fmla="*/ 420 w 3116"/>
                <a:gd name="T67" fmla="*/ 33 h 457"/>
                <a:gd name="T68" fmla="*/ 387 w 3116"/>
                <a:gd name="T69" fmla="*/ 17 h 457"/>
                <a:gd name="T70" fmla="*/ 321 w 3116"/>
                <a:gd name="T71" fmla="*/ 4 h 457"/>
                <a:gd name="T72" fmla="*/ 236 w 3116"/>
                <a:gd name="T73" fmla="*/ 0 h 457"/>
                <a:gd name="T74" fmla="*/ 2868 w 3116"/>
                <a:gd name="T75" fmla="*/ 0 h 457"/>
                <a:gd name="T76" fmla="*/ 2788 w 3116"/>
                <a:gd name="T77" fmla="*/ 4 h 457"/>
                <a:gd name="T78" fmla="*/ 2723 w 3116"/>
                <a:gd name="T79" fmla="*/ 18 h 457"/>
                <a:gd name="T80" fmla="*/ 2681 w 3116"/>
                <a:gd name="T81" fmla="*/ 40 h 457"/>
                <a:gd name="T82" fmla="*/ 2661 w 3116"/>
                <a:gd name="T83" fmla="*/ 58 h 457"/>
                <a:gd name="T84" fmla="*/ 2644 w 3116"/>
                <a:gd name="T85" fmla="*/ 80 h 457"/>
                <a:gd name="T86" fmla="*/ 2632 w 3116"/>
                <a:gd name="T87" fmla="*/ 110 h 457"/>
                <a:gd name="T88" fmla="*/ 2619 w 3116"/>
                <a:gd name="T89" fmla="*/ 182 h 457"/>
                <a:gd name="T90" fmla="*/ 2815 w 3116"/>
                <a:gd name="T91" fmla="*/ 167 h 457"/>
                <a:gd name="T92" fmla="*/ 2820 w 3116"/>
                <a:gd name="T93" fmla="*/ 143 h 457"/>
                <a:gd name="T94" fmla="*/ 2841 w 3116"/>
                <a:gd name="T95" fmla="*/ 130 h 457"/>
                <a:gd name="T96" fmla="*/ 2868 w 3116"/>
                <a:gd name="T97" fmla="*/ 128 h 457"/>
                <a:gd name="T98" fmla="*/ 2903 w 3116"/>
                <a:gd name="T99" fmla="*/ 133 h 457"/>
                <a:gd name="T100" fmla="*/ 2918 w 3116"/>
                <a:gd name="T101" fmla="*/ 149 h 457"/>
                <a:gd name="T102" fmla="*/ 2920 w 3116"/>
                <a:gd name="T103" fmla="*/ 182 h 457"/>
                <a:gd name="T104" fmla="*/ 3116 w 3116"/>
                <a:gd name="T105" fmla="*/ 180 h 457"/>
                <a:gd name="T106" fmla="*/ 3111 w 3116"/>
                <a:gd name="T107" fmla="*/ 126 h 457"/>
                <a:gd name="T108" fmla="*/ 3092 w 3116"/>
                <a:gd name="T109" fmla="*/ 78 h 457"/>
                <a:gd name="T110" fmla="*/ 3069 w 3116"/>
                <a:gd name="T111" fmla="*/ 52 h 457"/>
                <a:gd name="T112" fmla="*/ 3046 w 3116"/>
                <a:gd name="T113" fmla="*/ 36 h 457"/>
                <a:gd name="T114" fmla="*/ 2994 w 3116"/>
                <a:gd name="T115" fmla="*/ 15 h 457"/>
                <a:gd name="T116" fmla="*/ 2904 w 3116"/>
                <a:gd name="T117" fmla="*/ 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6" h="457">
                  <a:moveTo>
                    <a:pt x="236" y="0"/>
                  </a:moveTo>
                  <a:lnTo>
                    <a:pt x="236" y="0"/>
                  </a:lnTo>
                  <a:lnTo>
                    <a:pt x="186" y="1"/>
                  </a:lnTo>
                  <a:lnTo>
                    <a:pt x="163" y="3"/>
                  </a:lnTo>
                  <a:lnTo>
                    <a:pt x="143" y="6"/>
                  </a:lnTo>
                  <a:lnTo>
                    <a:pt x="124" y="8"/>
                  </a:lnTo>
                  <a:lnTo>
                    <a:pt x="106" y="12"/>
                  </a:lnTo>
                  <a:lnTo>
                    <a:pt x="92" y="17"/>
                  </a:lnTo>
                  <a:lnTo>
                    <a:pt x="78" y="22"/>
                  </a:lnTo>
                  <a:lnTo>
                    <a:pt x="66" y="29"/>
                  </a:lnTo>
                  <a:lnTo>
                    <a:pt x="55" y="37"/>
                  </a:lnTo>
                  <a:lnTo>
                    <a:pt x="47" y="46"/>
                  </a:lnTo>
                  <a:lnTo>
                    <a:pt x="40" y="58"/>
                  </a:lnTo>
                  <a:lnTo>
                    <a:pt x="35" y="69"/>
                  </a:lnTo>
                  <a:lnTo>
                    <a:pt x="31" y="82"/>
                  </a:lnTo>
                  <a:lnTo>
                    <a:pt x="28" y="98"/>
                  </a:lnTo>
                  <a:lnTo>
                    <a:pt x="28" y="116"/>
                  </a:lnTo>
                  <a:lnTo>
                    <a:pt x="28" y="197"/>
                  </a:lnTo>
                  <a:lnTo>
                    <a:pt x="194" y="197"/>
                  </a:lnTo>
                  <a:lnTo>
                    <a:pt x="194" y="161"/>
                  </a:lnTo>
                  <a:lnTo>
                    <a:pt x="194" y="161"/>
                  </a:lnTo>
                  <a:lnTo>
                    <a:pt x="195" y="153"/>
                  </a:lnTo>
                  <a:lnTo>
                    <a:pt x="197" y="146"/>
                  </a:lnTo>
                  <a:lnTo>
                    <a:pt x="201" y="140"/>
                  </a:lnTo>
                  <a:lnTo>
                    <a:pt x="206" y="136"/>
                  </a:lnTo>
                  <a:lnTo>
                    <a:pt x="213" y="132"/>
                  </a:lnTo>
                  <a:lnTo>
                    <a:pt x="221" y="130"/>
                  </a:lnTo>
                  <a:lnTo>
                    <a:pt x="229" y="128"/>
                  </a:lnTo>
                  <a:lnTo>
                    <a:pt x="240" y="128"/>
                  </a:lnTo>
                  <a:lnTo>
                    <a:pt x="240" y="128"/>
                  </a:lnTo>
                  <a:lnTo>
                    <a:pt x="251" y="128"/>
                  </a:lnTo>
                  <a:lnTo>
                    <a:pt x="261" y="130"/>
                  </a:lnTo>
                  <a:lnTo>
                    <a:pt x="269" y="132"/>
                  </a:lnTo>
                  <a:lnTo>
                    <a:pt x="276" y="136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88" y="152"/>
                  </a:lnTo>
                  <a:lnTo>
                    <a:pt x="289" y="159"/>
                  </a:lnTo>
                  <a:lnTo>
                    <a:pt x="289" y="304"/>
                  </a:lnTo>
                  <a:lnTo>
                    <a:pt x="289" y="304"/>
                  </a:lnTo>
                  <a:lnTo>
                    <a:pt x="274" y="294"/>
                  </a:lnTo>
                  <a:lnTo>
                    <a:pt x="260" y="285"/>
                  </a:lnTo>
                  <a:lnTo>
                    <a:pt x="245" y="278"/>
                  </a:lnTo>
                  <a:lnTo>
                    <a:pt x="229" y="272"/>
                  </a:lnTo>
                  <a:lnTo>
                    <a:pt x="214" y="268"/>
                  </a:lnTo>
                  <a:lnTo>
                    <a:pt x="197" y="264"/>
                  </a:lnTo>
                  <a:lnTo>
                    <a:pt x="180" y="262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45" y="262"/>
                  </a:lnTo>
                  <a:lnTo>
                    <a:pt x="127" y="263"/>
                  </a:lnTo>
                  <a:lnTo>
                    <a:pt x="111" y="267"/>
                  </a:lnTo>
                  <a:lnTo>
                    <a:pt x="95" y="271"/>
                  </a:lnTo>
                  <a:lnTo>
                    <a:pt x="80" y="276"/>
                  </a:lnTo>
                  <a:lnTo>
                    <a:pt x="67" y="282"/>
                  </a:lnTo>
                  <a:lnTo>
                    <a:pt x="54" y="290"/>
                  </a:lnTo>
                  <a:lnTo>
                    <a:pt x="44" y="301"/>
                  </a:lnTo>
                  <a:lnTo>
                    <a:pt x="33" y="312"/>
                  </a:lnTo>
                  <a:lnTo>
                    <a:pt x="25" y="327"/>
                  </a:lnTo>
                  <a:lnTo>
                    <a:pt x="18" y="342"/>
                  </a:lnTo>
                  <a:lnTo>
                    <a:pt x="12" y="360"/>
                  </a:lnTo>
                  <a:lnTo>
                    <a:pt x="6" y="381"/>
                  </a:lnTo>
                  <a:lnTo>
                    <a:pt x="3" y="404"/>
                  </a:lnTo>
                  <a:lnTo>
                    <a:pt x="1" y="429"/>
                  </a:lnTo>
                  <a:lnTo>
                    <a:pt x="0" y="457"/>
                  </a:lnTo>
                  <a:lnTo>
                    <a:pt x="196" y="457"/>
                  </a:lnTo>
                  <a:lnTo>
                    <a:pt x="196" y="436"/>
                  </a:lnTo>
                  <a:lnTo>
                    <a:pt x="196" y="436"/>
                  </a:lnTo>
                  <a:lnTo>
                    <a:pt x="197" y="421"/>
                  </a:lnTo>
                  <a:lnTo>
                    <a:pt x="199" y="409"/>
                  </a:lnTo>
                  <a:lnTo>
                    <a:pt x="203" y="400"/>
                  </a:lnTo>
                  <a:lnTo>
                    <a:pt x="208" y="392"/>
                  </a:lnTo>
                  <a:lnTo>
                    <a:pt x="215" y="387"/>
                  </a:lnTo>
                  <a:lnTo>
                    <a:pt x="222" y="384"/>
                  </a:lnTo>
                  <a:lnTo>
                    <a:pt x="231" y="382"/>
                  </a:lnTo>
                  <a:lnTo>
                    <a:pt x="242" y="381"/>
                  </a:lnTo>
                  <a:lnTo>
                    <a:pt x="242" y="381"/>
                  </a:lnTo>
                  <a:lnTo>
                    <a:pt x="254" y="382"/>
                  </a:lnTo>
                  <a:lnTo>
                    <a:pt x="265" y="384"/>
                  </a:lnTo>
                  <a:lnTo>
                    <a:pt x="273" y="387"/>
                  </a:lnTo>
                  <a:lnTo>
                    <a:pt x="279" y="392"/>
                  </a:lnTo>
                  <a:lnTo>
                    <a:pt x="284" y="399"/>
                  </a:lnTo>
                  <a:lnTo>
                    <a:pt x="287" y="407"/>
                  </a:lnTo>
                  <a:lnTo>
                    <a:pt x="288" y="417"/>
                  </a:lnTo>
                  <a:lnTo>
                    <a:pt x="289" y="429"/>
                  </a:lnTo>
                  <a:lnTo>
                    <a:pt x="289" y="457"/>
                  </a:lnTo>
                  <a:lnTo>
                    <a:pt x="477" y="457"/>
                  </a:lnTo>
                  <a:lnTo>
                    <a:pt x="477" y="184"/>
                  </a:lnTo>
                  <a:lnTo>
                    <a:pt x="477" y="184"/>
                  </a:lnTo>
                  <a:lnTo>
                    <a:pt x="476" y="156"/>
                  </a:lnTo>
                  <a:lnTo>
                    <a:pt x="473" y="130"/>
                  </a:lnTo>
                  <a:lnTo>
                    <a:pt x="469" y="108"/>
                  </a:lnTo>
                  <a:lnTo>
                    <a:pt x="466" y="98"/>
                  </a:lnTo>
                  <a:lnTo>
                    <a:pt x="463" y="89"/>
                  </a:lnTo>
                  <a:lnTo>
                    <a:pt x="460" y="79"/>
                  </a:lnTo>
                  <a:lnTo>
                    <a:pt x="456" y="71"/>
                  </a:lnTo>
                  <a:lnTo>
                    <a:pt x="450" y="64"/>
                  </a:lnTo>
                  <a:lnTo>
                    <a:pt x="445" y="56"/>
                  </a:lnTo>
                  <a:lnTo>
                    <a:pt x="440" y="49"/>
                  </a:lnTo>
                  <a:lnTo>
                    <a:pt x="434" y="43"/>
                  </a:lnTo>
                  <a:lnTo>
                    <a:pt x="426" y="38"/>
                  </a:lnTo>
                  <a:lnTo>
                    <a:pt x="420" y="33"/>
                  </a:lnTo>
                  <a:lnTo>
                    <a:pt x="412" y="28"/>
                  </a:lnTo>
                  <a:lnTo>
                    <a:pt x="404" y="24"/>
                  </a:lnTo>
                  <a:lnTo>
                    <a:pt x="387" y="17"/>
                  </a:lnTo>
                  <a:lnTo>
                    <a:pt x="367" y="11"/>
                  </a:lnTo>
                  <a:lnTo>
                    <a:pt x="345" y="7"/>
                  </a:lnTo>
                  <a:lnTo>
                    <a:pt x="321" y="4"/>
                  </a:lnTo>
                  <a:lnTo>
                    <a:pt x="295" y="2"/>
                  </a:lnTo>
                  <a:lnTo>
                    <a:pt x="267" y="1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868" y="0"/>
                  </a:moveTo>
                  <a:lnTo>
                    <a:pt x="2868" y="0"/>
                  </a:lnTo>
                  <a:lnTo>
                    <a:pt x="2840" y="1"/>
                  </a:lnTo>
                  <a:lnTo>
                    <a:pt x="2813" y="2"/>
                  </a:lnTo>
                  <a:lnTo>
                    <a:pt x="2788" y="4"/>
                  </a:lnTo>
                  <a:lnTo>
                    <a:pt x="2765" y="8"/>
                  </a:lnTo>
                  <a:lnTo>
                    <a:pt x="2743" y="12"/>
                  </a:lnTo>
                  <a:lnTo>
                    <a:pt x="2723" y="18"/>
                  </a:lnTo>
                  <a:lnTo>
                    <a:pt x="2705" y="25"/>
                  </a:lnTo>
                  <a:lnTo>
                    <a:pt x="2689" y="35"/>
                  </a:lnTo>
                  <a:lnTo>
                    <a:pt x="2681" y="40"/>
                  </a:lnTo>
                  <a:lnTo>
                    <a:pt x="2674" y="45"/>
                  </a:lnTo>
                  <a:lnTo>
                    <a:pt x="2667" y="51"/>
                  </a:lnTo>
                  <a:lnTo>
                    <a:pt x="2661" y="58"/>
                  </a:lnTo>
                  <a:lnTo>
                    <a:pt x="2654" y="65"/>
                  </a:lnTo>
                  <a:lnTo>
                    <a:pt x="2649" y="73"/>
                  </a:lnTo>
                  <a:lnTo>
                    <a:pt x="2644" y="80"/>
                  </a:lnTo>
                  <a:lnTo>
                    <a:pt x="2640" y="90"/>
                  </a:lnTo>
                  <a:lnTo>
                    <a:pt x="2636" y="99"/>
                  </a:lnTo>
                  <a:lnTo>
                    <a:pt x="2632" y="110"/>
                  </a:lnTo>
                  <a:lnTo>
                    <a:pt x="2626" y="131"/>
                  </a:lnTo>
                  <a:lnTo>
                    <a:pt x="2622" y="155"/>
                  </a:lnTo>
                  <a:lnTo>
                    <a:pt x="2619" y="182"/>
                  </a:lnTo>
                  <a:lnTo>
                    <a:pt x="2815" y="182"/>
                  </a:lnTo>
                  <a:lnTo>
                    <a:pt x="2815" y="167"/>
                  </a:lnTo>
                  <a:lnTo>
                    <a:pt x="2815" y="167"/>
                  </a:lnTo>
                  <a:lnTo>
                    <a:pt x="2816" y="157"/>
                  </a:lnTo>
                  <a:lnTo>
                    <a:pt x="2817" y="149"/>
                  </a:lnTo>
                  <a:lnTo>
                    <a:pt x="2820" y="143"/>
                  </a:lnTo>
                  <a:lnTo>
                    <a:pt x="2825" y="138"/>
                  </a:lnTo>
                  <a:lnTo>
                    <a:pt x="2832" y="133"/>
                  </a:lnTo>
                  <a:lnTo>
                    <a:pt x="2841" y="130"/>
                  </a:lnTo>
                  <a:lnTo>
                    <a:pt x="2852" y="128"/>
                  </a:lnTo>
                  <a:lnTo>
                    <a:pt x="2868" y="128"/>
                  </a:lnTo>
                  <a:lnTo>
                    <a:pt x="2868" y="128"/>
                  </a:lnTo>
                  <a:lnTo>
                    <a:pt x="2883" y="128"/>
                  </a:lnTo>
                  <a:lnTo>
                    <a:pt x="2894" y="130"/>
                  </a:lnTo>
                  <a:lnTo>
                    <a:pt x="2903" y="133"/>
                  </a:lnTo>
                  <a:lnTo>
                    <a:pt x="2910" y="138"/>
                  </a:lnTo>
                  <a:lnTo>
                    <a:pt x="2915" y="143"/>
                  </a:lnTo>
                  <a:lnTo>
                    <a:pt x="2918" y="149"/>
                  </a:lnTo>
                  <a:lnTo>
                    <a:pt x="2919" y="157"/>
                  </a:lnTo>
                  <a:lnTo>
                    <a:pt x="2920" y="167"/>
                  </a:lnTo>
                  <a:lnTo>
                    <a:pt x="2920" y="182"/>
                  </a:lnTo>
                  <a:lnTo>
                    <a:pt x="3116" y="182"/>
                  </a:lnTo>
                  <a:lnTo>
                    <a:pt x="3116" y="180"/>
                  </a:lnTo>
                  <a:lnTo>
                    <a:pt x="3116" y="180"/>
                  </a:lnTo>
                  <a:lnTo>
                    <a:pt x="3116" y="161"/>
                  </a:lnTo>
                  <a:lnTo>
                    <a:pt x="3114" y="143"/>
                  </a:lnTo>
                  <a:lnTo>
                    <a:pt x="3111" y="126"/>
                  </a:lnTo>
                  <a:lnTo>
                    <a:pt x="3107" y="110"/>
                  </a:lnTo>
                  <a:lnTo>
                    <a:pt x="3100" y="94"/>
                  </a:lnTo>
                  <a:lnTo>
                    <a:pt x="3092" y="78"/>
                  </a:lnTo>
                  <a:lnTo>
                    <a:pt x="3082" y="65"/>
                  </a:lnTo>
                  <a:lnTo>
                    <a:pt x="3076" y="59"/>
                  </a:lnTo>
                  <a:lnTo>
                    <a:pt x="3069" y="52"/>
                  </a:lnTo>
                  <a:lnTo>
                    <a:pt x="3062" y="46"/>
                  </a:lnTo>
                  <a:lnTo>
                    <a:pt x="3055" y="41"/>
                  </a:lnTo>
                  <a:lnTo>
                    <a:pt x="3046" y="36"/>
                  </a:lnTo>
                  <a:lnTo>
                    <a:pt x="3037" y="30"/>
                  </a:lnTo>
                  <a:lnTo>
                    <a:pt x="3017" y="22"/>
                  </a:lnTo>
                  <a:lnTo>
                    <a:pt x="2994" y="15"/>
                  </a:lnTo>
                  <a:lnTo>
                    <a:pt x="2967" y="9"/>
                  </a:lnTo>
                  <a:lnTo>
                    <a:pt x="2938" y="4"/>
                  </a:lnTo>
                  <a:lnTo>
                    <a:pt x="2904" y="1"/>
                  </a:lnTo>
                  <a:lnTo>
                    <a:pt x="2868" y="0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"/>
            <p:cNvSpPr>
              <a:spLocks noEditPoints="1"/>
            </p:cNvSpPr>
            <p:nvPr userDrawn="1"/>
          </p:nvSpPr>
          <p:spPr bwMode="auto">
            <a:xfrm>
              <a:off x="436" y="362"/>
              <a:ext cx="311" cy="49"/>
            </a:xfrm>
            <a:custGeom>
              <a:avLst/>
              <a:gdLst>
                <a:gd name="T0" fmla="*/ 288 w 3116"/>
                <a:gd name="T1" fmla="*/ 313 h 493"/>
                <a:gd name="T2" fmla="*/ 280 w 3116"/>
                <a:gd name="T3" fmla="*/ 337 h 493"/>
                <a:gd name="T4" fmla="*/ 255 w 3116"/>
                <a:gd name="T5" fmla="*/ 349 h 493"/>
                <a:gd name="T6" fmla="*/ 230 w 3116"/>
                <a:gd name="T7" fmla="*/ 351 h 493"/>
                <a:gd name="T8" fmla="*/ 210 w 3116"/>
                <a:gd name="T9" fmla="*/ 342 h 493"/>
                <a:gd name="T10" fmla="*/ 199 w 3116"/>
                <a:gd name="T11" fmla="*/ 322 h 493"/>
                <a:gd name="T12" fmla="*/ 196 w 3116"/>
                <a:gd name="T13" fmla="*/ 275 h 493"/>
                <a:gd name="T14" fmla="*/ 0 w 3116"/>
                <a:gd name="T15" fmla="*/ 283 h 493"/>
                <a:gd name="T16" fmla="*/ 1 w 3116"/>
                <a:gd name="T17" fmla="*/ 331 h 493"/>
                <a:gd name="T18" fmla="*/ 11 w 3116"/>
                <a:gd name="T19" fmla="*/ 391 h 493"/>
                <a:gd name="T20" fmla="*/ 29 w 3116"/>
                <a:gd name="T21" fmla="*/ 439 h 493"/>
                <a:gd name="T22" fmla="*/ 63 w 3116"/>
                <a:gd name="T23" fmla="*/ 471 h 493"/>
                <a:gd name="T24" fmla="*/ 113 w 3116"/>
                <a:gd name="T25" fmla="*/ 490 h 493"/>
                <a:gd name="T26" fmla="*/ 156 w 3116"/>
                <a:gd name="T27" fmla="*/ 493 h 493"/>
                <a:gd name="T28" fmla="*/ 221 w 3116"/>
                <a:gd name="T29" fmla="*/ 488 h 493"/>
                <a:gd name="T30" fmla="*/ 244 w 3116"/>
                <a:gd name="T31" fmla="*/ 477 h 493"/>
                <a:gd name="T32" fmla="*/ 265 w 3116"/>
                <a:gd name="T33" fmla="*/ 462 h 493"/>
                <a:gd name="T34" fmla="*/ 296 w 3116"/>
                <a:gd name="T35" fmla="*/ 429 h 493"/>
                <a:gd name="T36" fmla="*/ 477 w 3116"/>
                <a:gd name="T37" fmla="*/ 275 h 493"/>
                <a:gd name="T38" fmla="*/ 3116 w 3116"/>
                <a:gd name="T39" fmla="*/ 204 h 493"/>
                <a:gd name="T40" fmla="*/ 3116 w 3116"/>
                <a:gd name="T41" fmla="*/ 0 h 493"/>
                <a:gd name="T42" fmla="*/ 2815 w 3116"/>
                <a:gd name="T43" fmla="*/ 84 h 493"/>
                <a:gd name="T44" fmla="*/ 2620 w 3116"/>
                <a:gd name="T45" fmla="*/ 0 h 493"/>
                <a:gd name="T46" fmla="*/ 2619 w 3116"/>
                <a:gd name="T47" fmla="*/ 287 h 493"/>
                <a:gd name="T48" fmla="*/ 2625 w 3116"/>
                <a:gd name="T49" fmla="*/ 359 h 493"/>
                <a:gd name="T50" fmla="*/ 2635 w 3116"/>
                <a:gd name="T51" fmla="*/ 393 h 493"/>
                <a:gd name="T52" fmla="*/ 2649 w 3116"/>
                <a:gd name="T53" fmla="*/ 421 h 493"/>
                <a:gd name="T54" fmla="*/ 2668 w 3116"/>
                <a:gd name="T55" fmla="*/ 443 h 493"/>
                <a:gd name="T56" fmla="*/ 2691 w 3116"/>
                <a:gd name="T57" fmla="*/ 461 h 493"/>
                <a:gd name="T58" fmla="*/ 2738 w 3116"/>
                <a:gd name="T59" fmla="*/ 481 h 493"/>
                <a:gd name="T60" fmla="*/ 2811 w 3116"/>
                <a:gd name="T61" fmla="*/ 492 h 493"/>
                <a:gd name="T62" fmla="*/ 2868 w 3116"/>
                <a:gd name="T63" fmla="*/ 493 h 493"/>
                <a:gd name="T64" fmla="*/ 2962 w 3116"/>
                <a:gd name="T65" fmla="*/ 489 h 493"/>
                <a:gd name="T66" fmla="*/ 3031 w 3116"/>
                <a:gd name="T67" fmla="*/ 474 h 493"/>
                <a:gd name="T68" fmla="*/ 3064 w 3116"/>
                <a:gd name="T69" fmla="*/ 458 h 493"/>
                <a:gd name="T70" fmla="*/ 3083 w 3116"/>
                <a:gd name="T71" fmla="*/ 441 h 493"/>
                <a:gd name="T72" fmla="*/ 3097 w 3116"/>
                <a:gd name="T73" fmla="*/ 420 h 493"/>
                <a:gd name="T74" fmla="*/ 3114 w 3116"/>
                <a:gd name="T75" fmla="*/ 365 h 493"/>
                <a:gd name="T76" fmla="*/ 3116 w 3116"/>
                <a:gd name="T77" fmla="*/ 282 h 493"/>
                <a:gd name="T78" fmla="*/ 2925 w 3116"/>
                <a:gd name="T79" fmla="*/ 313 h 493"/>
                <a:gd name="T80" fmla="*/ 2918 w 3116"/>
                <a:gd name="T81" fmla="*/ 344 h 493"/>
                <a:gd name="T82" fmla="*/ 2904 w 3116"/>
                <a:gd name="T83" fmla="*/ 354 h 493"/>
                <a:gd name="T84" fmla="*/ 2871 w 3116"/>
                <a:gd name="T85" fmla="*/ 359 h 493"/>
                <a:gd name="T86" fmla="*/ 2842 w 3116"/>
                <a:gd name="T87" fmla="*/ 357 h 493"/>
                <a:gd name="T88" fmla="*/ 2825 w 3116"/>
                <a:gd name="T89" fmla="*/ 349 h 493"/>
                <a:gd name="T90" fmla="*/ 2817 w 3116"/>
                <a:gd name="T91" fmla="*/ 335 h 493"/>
                <a:gd name="T92" fmla="*/ 2815 w 3116"/>
                <a:gd name="T93" fmla="*/ 204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6" h="493">
                  <a:moveTo>
                    <a:pt x="289" y="304"/>
                  </a:moveTo>
                  <a:lnTo>
                    <a:pt x="289" y="304"/>
                  </a:lnTo>
                  <a:lnTo>
                    <a:pt x="288" y="313"/>
                  </a:lnTo>
                  <a:lnTo>
                    <a:pt x="287" y="321"/>
                  </a:lnTo>
                  <a:lnTo>
                    <a:pt x="285" y="330"/>
                  </a:lnTo>
                  <a:lnTo>
                    <a:pt x="280" y="337"/>
                  </a:lnTo>
                  <a:lnTo>
                    <a:pt x="274" y="342"/>
                  </a:lnTo>
                  <a:lnTo>
                    <a:pt x="266" y="347"/>
                  </a:lnTo>
                  <a:lnTo>
                    <a:pt x="255" y="349"/>
                  </a:lnTo>
                  <a:lnTo>
                    <a:pt x="242" y="351"/>
                  </a:lnTo>
                  <a:lnTo>
                    <a:pt x="242" y="351"/>
                  </a:lnTo>
                  <a:lnTo>
                    <a:pt x="230" y="351"/>
                  </a:lnTo>
                  <a:lnTo>
                    <a:pt x="221" y="348"/>
                  </a:lnTo>
                  <a:lnTo>
                    <a:pt x="213" y="344"/>
                  </a:lnTo>
                  <a:lnTo>
                    <a:pt x="210" y="342"/>
                  </a:lnTo>
                  <a:lnTo>
                    <a:pt x="206" y="339"/>
                  </a:lnTo>
                  <a:lnTo>
                    <a:pt x="202" y="332"/>
                  </a:lnTo>
                  <a:lnTo>
                    <a:pt x="199" y="322"/>
                  </a:lnTo>
                  <a:lnTo>
                    <a:pt x="197" y="310"/>
                  </a:lnTo>
                  <a:lnTo>
                    <a:pt x="196" y="296"/>
                  </a:lnTo>
                  <a:lnTo>
                    <a:pt x="196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0" y="308"/>
                  </a:lnTo>
                  <a:lnTo>
                    <a:pt x="1" y="331"/>
                  </a:lnTo>
                  <a:lnTo>
                    <a:pt x="3" y="353"/>
                  </a:lnTo>
                  <a:lnTo>
                    <a:pt x="6" y="372"/>
                  </a:lnTo>
                  <a:lnTo>
                    <a:pt x="11" y="391"/>
                  </a:lnTo>
                  <a:lnTo>
                    <a:pt x="16" y="409"/>
                  </a:lnTo>
                  <a:lnTo>
                    <a:pt x="22" y="424"/>
                  </a:lnTo>
                  <a:lnTo>
                    <a:pt x="29" y="439"/>
                  </a:lnTo>
                  <a:lnTo>
                    <a:pt x="39" y="451"/>
                  </a:lnTo>
                  <a:lnTo>
                    <a:pt x="50" y="462"/>
                  </a:lnTo>
                  <a:lnTo>
                    <a:pt x="63" y="471"/>
                  </a:lnTo>
                  <a:lnTo>
                    <a:pt x="77" y="479"/>
                  </a:lnTo>
                  <a:lnTo>
                    <a:pt x="94" y="486"/>
                  </a:lnTo>
                  <a:lnTo>
                    <a:pt x="113" y="490"/>
                  </a:lnTo>
                  <a:lnTo>
                    <a:pt x="134" y="493"/>
                  </a:lnTo>
                  <a:lnTo>
                    <a:pt x="156" y="493"/>
                  </a:lnTo>
                  <a:lnTo>
                    <a:pt x="156" y="493"/>
                  </a:lnTo>
                  <a:lnTo>
                    <a:pt x="181" y="493"/>
                  </a:lnTo>
                  <a:lnTo>
                    <a:pt x="202" y="491"/>
                  </a:lnTo>
                  <a:lnTo>
                    <a:pt x="221" y="488"/>
                  </a:lnTo>
                  <a:lnTo>
                    <a:pt x="228" y="485"/>
                  </a:lnTo>
                  <a:lnTo>
                    <a:pt x="237" y="482"/>
                  </a:lnTo>
                  <a:lnTo>
                    <a:pt x="244" y="477"/>
                  </a:lnTo>
                  <a:lnTo>
                    <a:pt x="251" y="473"/>
                  </a:lnTo>
                  <a:lnTo>
                    <a:pt x="258" y="468"/>
                  </a:lnTo>
                  <a:lnTo>
                    <a:pt x="265" y="462"/>
                  </a:lnTo>
                  <a:lnTo>
                    <a:pt x="278" y="447"/>
                  </a:lnTo>
                  <a:lnTo>
                    <a:pt x="293" y="429"/>
                  </a:lnTo>
                  <a:lnTo>
                    <a:pt x="296" y="429"/>
                  </a:lnTo>
                  <a:lnTo>
                    <a:pt x="296" y="484"/>
                  </a:lnTo>
                  <a:lnTo>
                    <a:pt x="477" y="484"/>
                  </a:lnTo>
                  <a:lnTo>
                    <a:pt x="477" y="275"/>
                  </a:lnTo>
                  <a:lnTo>
                    <a:pt x="289" y="275"/>
                  </a:lnTo>
                  <a:lnTo>
                    <a:pt x="289" y="304"/>
                  </a:lnTo>
                  <a:close/>
                  <a:moveTo>
                    <a:pt x="3116" y="204"/>
                  </a:moveTo>
                  <a:lnTo>
                    <a:pt x="3116" y="3"/>
                  </a:lnTo>
                  <a:lnTo>
                    <a:pt x="3116" y="3"/>
                  </a:lnTo>
                  <a:lnTo>
                    <a:pt x="3116" y="0"/>
                  </a:lnTo>
                  <a:lnTo>
                    <a:pt x="2920" y="0"/>
                  </a:lnTo>
                  <a:lnTo>
                    <a:pt x="2920" y="84"/>
                  </a:lnTo>
                  <a:lnTo>
                    <a:pt x="2815" y="84"/>
                  </a:lnTo>
                  <a:lnTo>
                    <a:pt x="2815" y="0"/>
                  </a:lnTo>
                  <a:lnTo>
                    <a:pt x="2620" y="0"/>
                  </a:lnTo>
                  <a:lnTo>
                    <a:pt x="2620" y="0"/>
                  </a:lnTo>
                  <a:lnTo>
                    <a:pt x="2619" y="30"/>
                  </a:lnTo>
                  <a:lnTo>
                    <a:pt x="2619" y="287"/>
                  </a:lnTo>
                  <a:lnTo>
                    <a:pt x="2619" y="287"/>
                  </a:lnTo>
                  <a:lnTo>
                    <a:pt x="2620" y="318"/>
                  </a:lnTo>
                  <a:lnTo>
                    <a:pt x="2623" y="346"/>
                  </a:lnTo>
                  <a:lnTo>
                    <a:pt x="2625" y="359"/>
                  </a:lnTo>
                  <a:lnTo>
                    <a:pt x="2627" y="371"/>
                  </a:lnTo>
                  <a:lnTo>
                    <a:pt x="2631" y="383"/>
                  </a:lnTo>
                  <a:lnTo>
                    <a:pt x="2635" y="393"/>
                  </a:lnTo>
                  <a:lnTo>
                    <a:pt x="2639" y="403"/>
                  </a:lnTo>
                  <a:lnTo>
                    <a:pt x="2644" y="412"/>
                  </a:lnTo>
                  <a:lnTo>
                    <a:pt x="2649" y="421"/>
                  </a:lnTo>
                  <a:lnTo>
                    <a:pt x="2654" y="430"/>
                  </a:lnTo>
                  <a:lnTo>
                    <a:pt x="2661" y="437"/>
                  </a:lnTo>
                  <a:lnTo>
                    <a:pt x="2668" y="443"/>
                  </a:lnTo>
                  <a:lnTo>
                    <a:pt x="2675" y="450"/>
                  </a:lnTo>
                  <a:lnTo>
                    <a:pt x="2683" y="456"/>
                  </a:lnTo>
                  <a:lnTo>
                    <a:pt x="2691" y="461"/>
                  </a:lnTo>
                  <a:lnTo>
                    <a:pt x="2699" y="466"/>
                  </a:lnTo>
                  <a:lnTo>
                    <a:pt x="2718" y="474"/>
                  </a:lnTo>
                  <a:lnTo>
                    <a:pt x="2738" y="481"/>
                  </a:lnTo>
                  <a:lnTo>
                    <a:pt x="2761" y="486"/>
                  </a:lnTo>
                  <a:lnTo>
                    <a:pt x="2785" y="489"/>
                  </a:lnTo>
                  <a:lnTo>
                    <a:pt x="2811" y="492"/>
                  </a:lnTo>
                  <a:lnTo>
                    <a:pt x="2838" y="493"/>
                  </a:lnTo>
                  <a:lnTo>
                    <a:pt x="2868" y="493"/>
                  </a:lnTo>
                  <a:lnTo>
                    <a:pt x="2868" y="493"/>
                  </a:lnTo>
                  <a:lnTo>
                    <a:pt x="2901" y="493"/>
                  </a:lnTo>
                  <a:lnTo>
                    <a:pt x="2934" y="492"/>
                  </a:lnTo>
                  <a:lnTo>
                    <a:pt x="2962" y="489"/>
                  </a:lnTo>
                  <a:lnTo>
                    <a:pt x="2987" y="486"/>
                  </a:lnTo>
                  <a:lnTo>
                    <a:pt x="3010" y="481"/>
                  </a:lnTo>
                  <a:lnTo>
                    <a:pt x="3031" y="474"/>
                  </a:lnTo>
                  <a:lnTo>
                    <a:pt x="3048" y="466"/>
                  </a:lnTo>
                  <a:lnTo>
                    <a:pt x="3057" y="462"/>
                  </a:lnTo>
                  <a:lnTo>
                    <a:pt x="3064" y="458"/>
                  </a:lnTo>
                  <a:lnTo>
                    <a:pt x="3070" y="452"/>
                  </a:lnTo>
                  <a:lnTo>
                    <a:pt x="3076" y="446"/>
                  </a:lnTo>
                  <a:lnTo>
                    <a:pt x="3083" y="441"/>
                  </a:lnTo>
                  <a:lnTo>
                    <a:pt x="3088" y="434"/>
                  </a:lnTo>
                  <a:lnTo>
                    <a:pt x="3093" y="427"/>
                  </a:lnTo>
                  <a:lnTo>
                    <a:pt x="3097" y="420"/>
                  </a:lnTo>
                  <a:lnTo>
                    <a:pt x="3105" y="404"/>
                  </a:lnTo>
                  <a:lnTo>
                    <a:pt x="3110" y="386"/>
                  </a:lnTo>
                  <a:lnTo>
                    <a:pt x="3114" y="365"/>
                  </a:lnTo>
                  <a:lnTo>
                    <a:pt x="3116" y="343"/>
                  </a:lnTo>
                  <a:lnTo>
                    <a:pt x="3116" y="319"/>
                  </a:lnTo>
                  <a:lnTo>
                    <a:pt x="3116" y="282"/>
                  </a:lnTo>
                  <a:lnTo>
                    <a:pt x="2925" y="282"/>
                  </a:lnTo>
                  <a:lnTo>
                    <a:pt x="2925" y="313"/>
                  </a:lnTo>
                  <a:lnTo>
                    <a:pt x="2925" y="313"/>
                  </a:lnTo>
                  <a:lnTo>
                    <a:pt x="2924" y="326"/>
                  </a:lnTo>
                  <a:lnTo>
                    <a:pt x="2922" y="336"/>
                  </a:lnTo>
                  <a:lnTo>
                    <a:pt x="2918" y="344"/>
                  </a:lnTo>
                  <a:lnTo>
                    <a:pt x="2915" y="347"/>
                  </a:lnTo>
                  <a:lnTo>
                    <a:pt x="2912" y="349"/>
                  </a:lnTo>
                  <a:lnTo>
                    <a:pt x="2904" y="354"/>
                  </a:lnTo>
                  <a:lnTo>
                    <a:pt x="2895" y="357"/>
                  </a:lnTo>
                  <a:lnTo>
                    <a:pt x="2885" y="358"/>
                  </a:lnTo>
                  <a:lnTo>
                    <a:pt x="2871" y="359"/>
                  </a:lnTo>
                  <a:lnTo>
                    <a:pt x="2871" y="359"/>
                  </a:lnTo>
                  <a:lnTo>
                    <a:pt x="2855" y="358"/>
                  </a:lnTo>
                  <a:lnTo>
                    <a:pt x="2842" y="357"/>
                  </a:lnTo>
                  <a:lnTo>
                    <a:pt x="2833" y="354"/>
                  </a:lnTo>
                  <a:lnTo>
                    <a:pt x="2828" y="352"/>
                  </a:lnTo>
                  <a:lnTo>
                    <a:pt x="2825" y="349"/>
                  </a:lnTo>
                  <a:lnTo>
                    <a:pt x="2822" y="346"/>
                  </a:lnTo>
                  <a:lnTo>
                    <a:pt x="2820" y="343"/>
                  </a:lnTo>
                  <a:lnTo>
                    <a:pt x="2817" y="335"/>
                  </a:lnTo>
                  <a:lnTo>
                    <a:pt x="2816" y="326"/>
                  </a:lnTo>
                  <a:lnTo>
                    <a:pt x="2815" y="314"/>
                  </a:lnTo>
                  <a:lnTo>
                    <a:pt x="2815" y="204"/>
                  </a:lnTo>
                  <a:lnTo>
                    <a:pt x="3116" y="20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375025" y="927100"/>
            <a:ext cx="5260976" cy="1117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defRPr sz="3000" baseline="0"/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Bild</a:t>
            </a:r>
            <a:r>
              <a:rPr lang="en-US" dirty="0"/>
              <a:t> </a:t>
            </a:r>
            <a:r>
              <a:rPr lang="en-US" dirty="0" err="1"/>
              <a:t>einfügen</a:t>
            </a:r>
            <a:endParaRPr lang="en-US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7410" y="2368552"/>
            <a:ext cx="2452490" cy="3854448"/>
          </a:xfrm>
          <a:prstGeom prst="rect">
            <a:avLst/>
          </a:prstGeom>
        </p:spPr>
        <p:txBody>
          <a:bodyPr vert="horz" lIns="0" tIns="0" rIns="0" bIns="0" numCol="1" spcCol="0" anchor="b" anchorCtr="0"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defRPr sz="1650" b="0">
                <a:solidFill>
                  <a:schemeClr val="tx1"/>
                </a:solidFill>
                <a:latin typeface="Exo 2 Light"/>
                <a:cs typeface="Exo 2 Light"/>
              </a:defRPr>
            </a:lvl1pPr>
          </a:lstStyle>
          <a:p>
            <a:pPr lvl="0"/>
            <a:r>
              <a:rPr lang="de-CH" dirty="0"/>
              <a:t>Bildlegende einfügen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3375025" y="2368550"/>
            <a:ext cx="5260975" cy="3854450"/>
          </a:xfrm>
          <a:prstGeom prst="rect">
            <a:avLst/>
          </a:prstGeom>
        </p:spPr>
        <p:txBody>
          <a:bodyPr vert="horz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57410" y="6318508"/>
            <a:ext cx="105549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</a:pPr>
            <a:fld id="{3C9601A8-A15D-F642-B5A6-06C16D1BB2BB}" type="slidenum">
              <a:rPr lang="de-DE" sz="1000" smtClean="0"/>
              <a:pPr>
                <a:lnSpc>
                  <a:spcPts val="1200"/>
                </a:lnSpc>
              </a:pPr>
              <a:t>‹Nr.›</a:t>
            </a:fld>
            <a:endParaRPr lang="de-DE" sz="1000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57213" y="325438"/>
            <a:ext cx="719137" cy="327025"/>
            <a:chOff x="351" y="205"/>
            <a:chExt cx="453" cy="20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51" y="205"/>
              <a:ext cx="45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351" y="344"/>
              <a:ext cx="76" cy="66"/>
            </a:xfrm>
            <a:custGeom>
              <a:avLst/>
              <a:gdLst>
                <a:gd name="T0" fmla="*/ 189 w 756"/>
                <a:gd name="T1" fmla="*/ 11 h 661"/>
                <a:gd name="T2" fmla="*/ 192 w 756"/>
                <a:gd name="T3" fmla="*/ 82 h 661"/>
                <a:gd name="T4" fmla="*/ 197 w 756"/>
                <a:gd name="T5" fmla="*/ 72 h 661"/>
                <a:gd name="T6" fmla="*/ 208 w 756"/>
                <a:gd name="T7" fmla="*/ 53 h 661"/>
                <a:gd name="T8" fmla="*/ 222 w 756"/>
                <a:gd name="T9" fmla="*/ 38 h 661"/>
                <a:gd name="T10" fmla="*/ 238 w 756"/>
                <a:gd name="T11" fmla="*/ 25 h 661"/>
                <a:gd name="T12" fmla="*/ 254 w 756"/>
                <a:gd name="T13" fmla="*/ 15 h 661"/>
                <a:gd name="T14" fmla="*/ 274 w 756"/>
                <a:gd name="T15" fmla="*/ 8 h 661"/>
                <a:gd name="T16" fmla="*/ 296 w 756"/>
                <a:gd name="T17" fmla="*/ 3 h 661"/>
                <a:gd name="T18" fmla="*/ 331 w 756"/>
                <a:gd name="T19" fmla="*/ 0 h 661"/>
                <a:gd name="T20" fmla="*/ 352 w 756"/>
                <a:gd name="T21" fmla="*/ 1 h 661"/>
                <a:gd name="T22" fmla="*/ 383 w 756"/>
                <a:gd name="T23" fmla="*/ 6 h 661"/>
                <a:gd name="T24" fmla="*/ 402 w 756"/>
                <a:gd name="T25" fmla="*/ 12 h 661"/>
                <a:gd name="T26" fmla="*/ 421 w 756"/>
                <a:gd name="T27" fmla="*/ 21 h 661"/>
                <a:gd name="T28" fmla="*/ 439 w 756"/>
                <a:gd name="T29" fmla="*/ 34 h 661"/>
                <a:gd name="T30" fmla="*/ 454 w 756"/>
                <a:gd name="T31" fmla="*/ 50 h 661"/>
                <a:gd name="T32" fmla="*/ 469 w 756"/>
                <a:gd name="T33" fmla="*/ 70 h 661"/>
                <a:gd name="T34" fmla="*/ 474 w 756"/>
                <a:gd name="T35" fmla="*/ 82 h 661"/>
                <a:gd name="T36" fmla="*/ 486 w 756"/>
                <a:gd name="T37" fmla="*/ 63 h 661"/>
                <a:gd name="T38" fmla="*/ 498 w 756"/>
                <a:gd name="T39" fmla="*/ 45 h 661"/>
                <a:gd name="T40" fmla="*/ 513 w 756"/>
                <a:gd name="T41" fmla="*/ 32 h 661"/>
                <a:gd name="T42" fmla="*/ 529 w 756"/>
                <a:gd name="T43" fmla="*/ 20 h 661"/>
                <a:gd name="T44" fmla="*/ 547 w 756"/>
                <a:gd name="T45" fmla="*/ 12 h 661"/>
                <a:gd name="T46" fmla="*/ 567 w 756"/>
                <a:gd name="T47" fmla="*/ 6 h 661"/>
                <a:gd name="T48" fmla="*/ 590 w 756"/>
                <a:gd name="T49" fmla="*/ 2 h 661"/>
                <a:gd name="T50" fmla="*/ 614 w 756"/>
                <a:gd name="T51" fmla="*/ 0 h 661"/>
                <a:gd name="T52" fmla="*/ 642 w 756"/>
                <a:gd name="T53" fmla="*/ 2 h 661"/>
                <a:gd name="T54" fmla="*/ 668 w 756"/>
                <a:gd name="T55" fmla="*/ 9 h 661"/>
                <a:gd name="T56" fmla="*/ 692 w 756"/>
                <a:gd name="T57" fmla="*/ 18 h 661"/>
                <a:gd name="T58" fmla="*/ 713 w 756"/>
                <a:gd name="T59" fmla="*/ 34 h 661"/>
                <a:gd name="T60" fmla="*/ 731 w 756"/>
                <a:gd name="T61" fmla="*/ 53 h 661"/>
                <a:gd name="T62" fmla="*/ 744 w 756"/>
                <a:gd name="T63" fmla="*/ 79 h 661"/>
                <a:gd name="T64" fmla="*/ 752 w 756"/>
                <a:gd name="T65" fmla="*/ 112 h 661"/>
                <a:gd name="T66" fmla="*/ 756 w 756"/>
                <a:gd name="T67" fmla="*/ 150 h 661"/>
                <a:gd name="T68" fmla="*/ 567 w 756"/>
                <a:gd name="T69" fmla="*/ 661 h 661"/>
                <a:gd name="T70" fmla="*/ 567 w 756"/>
                <a:gd name="T71" fmla="*/ 196 h 661"/>
                <a:gd name="T72" fmla="*/ 564 w 756"/>
                <a:gd name="T73" fmla="*/ 177 h 661"/>
                <a:gd name="T74" fmla="*/ 555 w 756"/>
                <a:gd name="T75" fmla="*/ 163 h 661"/>
                <a:gd name="T76" fmla="*/ 541 w 756"/>
                <a:gd name="T77" fmla="*/ 154 h 661"/>
                <a:gd name="T78" fmla="*/ 518 w 756"/>
                <a:gd name="T79" fmla="*/ 151 h 661"/>
                <a:gd name="T80" fmla="*/ 506 w 756"/>
                <a:gd name="T81" fmla="*/ 152 h 661"/>
                <a:gd name="T82" fmla="*/ 489 w 756"/>
                <a:gd name="T83" fmla="*/ 157 h 661"/>
                <a:gd name="T84" fmla="*/ 478 w 756"/>
                <a:gd name="T85" fmla="*/ 169 h 661"/>
                <a:gd name="T86" fmla="*/ 473 w 756"/>
                <a:gd name="T87" fmla="*/ 185 h 661"/>
                <a:gd name="T88" fmla="*/ 472 w 756"/>
                <a:gd name="T89" fmla="*/ 661 h 661"/>
                <a:gd name="T90" fmla="*/ 283 w 756"/>
                <a:gd name="T91" fmla="*/ 196 h 661"/>
                <a:gd name="T92" fmla="*/ 282 w 756"/>
                <a:gd name="T93" fmla="*/ 185 h 661"/>
                <a:gd name="T94" fmla="*/ 277 w 756"/>
                <a:gd name="T95" fmla="*/ 169 h 661"/>
                <a:gd name="T96" fmla="*/ 266 w 756"/>
                <a:gd name="T97" fmla="*/ 157 h 661"/>
                <a:gd name="T98" fmla="*/ 247 w 756"/>
                <a:gd name="T99" fmla="*/ 152 h 661"/>
                <a:gd name="T100" fmla="*/ 234 w 756"/>
                <a:gd name="T101" fmla="*/ 151 h 661"/>
                <a:gd name="T102" fmla="*/ 214 w 756"/>
                <a:gd name="T103" fmla="*/ 154 h 661"/>
                <a:gd name="T104" fmla="*/ 199 w 756"/>
                <a:gd name="T105" fmla="*/ 163 h 661"/>
                <a:gd name="T106" fmla="*/ 192 w 756"/>
                <a:gd name="T107" fmla="*/ 177 h 661"/>
                <a:gd name="T108" fmla="*/ 189 w 756"/>
                <a:gd name="T109" fmla="*/ 196 h 661"/>
                <a:gd name="T110" fmla="*/ 0 w 756"/>
                <a:gd name="T1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6" h="661">
                  <a:moveTo>
                    <a:pt x="0" y="11"/>
                  </a:moveTo>
                  <a:lnTo>
                    <a:pt x="189" y="11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97" y="72"/>
                  </a:lnTo>
                  <a:lnTo>
                    <a:pt x="202" y="63"/>
                  </a:lnTo>
                  <a:lnTo>
                    <a:pt x="208" y="53"/>
                  </a:lnTo>
                  <a:lnTo>
                    <a:pt x="215" y="45"/>
                  </a:lnTo>
                  <a:lnTo>
                    <a:pt x="222" y="38"/>
                  </a:lnTo>
                  <a:lnTo>
                    <a:pt x="229" y="32"/>
                  </a:lnTo>
                  <a:lnTo>
                    <a:pt x="238" y="25"/>
                  </a:lnTo>
                  <a:lnTo>
                    <a:pt x="246" y="20"/>
                  </a:lnTo>
                  <a:lnTo>
                    <a:pt x="254" y="15"/>
                  </a:lnTo>
                  <a:lnTo>
                    <a:pt x="264" y="12"/>
                  </a:lnTo>
                  <a:lnTo>
                    <a:pt x="274" y="8"/>
                  </a:lnTo>
                  <a:lnTo>
                    <a:pt x="284" y="6"/>
                  </a:lnTo>
                  <a:lnTo>
                    <a:pt x="296" y="3"/>
                  </a:lnTo>
                  <a:lnTo>
                    <a:pt x="307" y="2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52" y="1"/>
                  </a:lnTo>
                  <a:lnTo>
                    <a:pt x="373" y="3"/>
                  </a:lnTo>
                  <a:lnTo>
                    <a:pt x="383" y="6"/>
                  </a:lnTo>
                  <a:lnTo>
                    <a:pt x="393" y="9"/>
                  </a:lnTo>
                  <a:lnTo>
                    <a:pt x="402" y="12"/>
                  </a:lnTo>
                  <a:lnTo>
                    <a:pt x="413" y="16"/>
                  </a:lnTo>
                  <a:lnTo>
                    <a:pt x="421" y="21"/>
                  </a:lnTo>
                  <a:lnTo>
                    <a:pt x="430" y="27"/>
                  </a:lnTo>
                  <a:lnTo>
                    <a:pt x="439" y="34"/>
                  </a:lnTo>
                  <a:lnTo>
                    <a:pt x="447" y="42"/>
                  </a:lnTo>
                  <a:lnTo>
                    <a:pt x="454" y="50"/>
                  </a:lnTo>
                  <a:lnTo>
                    <a:pt x="462" y="60"/>
                  </a:lnTo>
                  <a:lnTo>
                    <a:pt x="469" y="70"/>
                  </a:lnTo>
                  <a:lnTo>
                    <a:pt x="474" y="82"/>
                  </a:lnTo>
                  <a:lnTo>
                    <a:pt x="474" y="82"/>
                  </a:lnTo>
                  <a:lnTo>
                    <a:pt x="480" y="72"/>
                  </a:lnTo>
                  <a:lnTo>
                    <a:pt x="486" y="63"/>
                  </a:lnTo>
                  <a:lnTo>
                    <a:pt x="492" y="53"/>
                  </a:lnTo>
                  <a:lnTo>
                    <a:pt x="498" y="45"/>
                  </a:lnTo>
                  <a:lnTo>
                    <a:pt x="505" y="38"/>
                  </a:lnTo>
                  <a:lnTo>
                    <a:pt x="513" y="32"/>
                  </a:lnTo>
                  <a:lnTo>
                    <a:pt x="520" y="25"/>
                  </a:lnTo>
                  <a:lnTo>
                    <a:pt x="529" y="20"/>
                  </a:lnTo>
                  <a:lnTo>
                    <a:pt x="538" y="15"/>
                  </a:lnTo>
                  <a:lnTo>
                    <a:pt x="547" y="12"/>
                  </a:lnTo>
                  <a:lnTo>
                    <a:pt x="556" y="8"/>
                  </a:lnTo>
                  <a:lnTo>
                    <a:pt x="567" y="6"/>
                  </a:lnTo>
                  <a:lnTo>
                    <a:pt x="578" y="3"/>
                  </a:lnTo>
                  <a:lnTo>
                    <a:pt x="590" y="2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28" y="1"/>
                  </a:lnTo>
                  <a:lnTo>
                    <a:pt x="642" y="2"/>
                  </a:lnTo>
                  <a:lnTo>
                    <a:pt x="655" y="4"/>
                  </a:lnTo>
                  <a:lnTo>
                    <a:pt x="668" y="9"/>
                  </a:lnTo>
                  <a:lnTo>
                    <a:pt x="680" y="13"/>
                  </a:lnTo>
                  <a:lnTo>
                    <a:pt x="692" y="18"/>
                  </a:lnTo>
                  <a:lnTo>
                    <a:pt x="703" y="25"/>
                  </a:lnTo>
                  <a:lnTo>
                    <a:pt x="713" y="34"/>
                  </a:lnTo>
                  <a:lnTo>
                    <a:pt x="722" y="43"/>
                  </a:lnTo>
                  <a:lnTo>
                    <a:pt x="731" y="53"/>
                  </a:lnTo>
                  <a:lnTo>
                    <a:pt x="738" y="66"/>
                  </a:lnTo>
                  <a:lnTo>
                    <a:pt x="744" y="79"/>
                  </a:lnTo>
                  <a:lnTo>
                    <a:pt x="749" y="94"/>
                  </a:lnTo>
                  <a:lnTo>
                    <a:pt x="752" y="112"/>
                  </a:lnTo>
                  <a:lnTo>
                    <a:pt x="754" y="129"/>
                  </a:lnTo>
                  <a:lnTo>
                    <a:pt x="756" y="150"/>
                  </a:lnTo>
                  <a:lnTo>
                    <a:pt x="756" y="661"/>
                  </a:lnTo>
                  <a:lnTo>
                    <a:pt x="567" y="661"/>
                  </a:lnTo>
                  <a:lnTo>
                    <a:pt x="567" y="196"/>
                  </a:lnTo>
                  <a:lnTo>
                    <a:pt x="567" y="196"/>
                  </a:lnTo>
                  <a:lnTo>
                    <a:pt x="566" y="185"/>
                  </a:lnTo>
                  <a:lnTo>
                    <a:pt x="564" y="177"/>
                  </a:lnTo>
                  <a:lnTo>
                    <a:pt x="561" y="169"/>
                  </a:lnTo>
                  <a:lnTo>
                    <a:pt x="555" y="163"/>
                  </a:lnTo>
                  <a:lnTo>
                    <a:pt x="549" y="157"/>
                  </a:lnTo>
                  <a:lnTo>
                    <a:pt x="541" y="154"/>
                  </a:lnTo>
                  <a:lnTo>
                    <a:pt x="530" y="152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06" y="152"/>
                  </a:lnTo>
                  <a:lnTo>
                    <a:pt x="497" y="154"/>
                  </a:lnTo>
                  <a:lnTo>
                    <a:pt x="489" y="157"/>
                  </a:lnTo>
                  <a:lnTo>
                    <a:pt x="482" y="163"/>
                  </a:lnTo>
                  <a:lnTo>
                    <a:pt x="478" y="169"/>
                  </a:lnTo>
                  <a:lnTo>
                    <a:pt x="474" y="177"/>
                  </a:lnTo>
                  <a:lnTo>
                    <a:pt x="473" y="185"/>
                  </a:lnTo>
                  <a:lnTo>
                    <a:pt x="472" y="196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6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4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5" y="169"/>
                  </a:lnTo>
                  <a:lnTo>
                    <a:pt x="192" y="177"/>
                  </a:lnTo>
                  <a:lnTo>
                    <a:pt x="190" y="185"/>
                  </a:lnTo>
                  <a:lnTo>
                    <a:pt x="189" y="196"/>
                  </a:lnTo>
                  <a:lnTo>
                    <a:pt x="189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491" y="344"/>
              <a:ext cx="48" cy="67"/>
            </a:xfrm>
            <a:custGeom>
              <a:avLst/>
              <a:gdLst>
                <a:gd name="T0" fmla="*/ 1 w 472"/>
                <a:gd name="T1" fmla="*/ 176 h 670"/>
                <a:gd name="T2" fmla="*/ 9 w 472"/>
                <a:gd name="T3" fmla="*/ 123 h 670"/>
                <a:gd name="T4" fmla="*/ 21 w 472"/>
                <a:gd name="T5" fmla="*/ 91 h 670"/>
                <a:gd name="T6" fmla="*/ 36 w 472"/>
                <a:gd name="T7" fmla="*/ 65 h 670"/>
                <a:gd name="T8" fmla="*/ 57 w 472"/>
                <a:gd name="T9" fmla="*/ 44 h 670"/>
                <a:gd name="T10" fmla="*/ 82 w 472"/>
                <a:gd name="T11" fmla="*/ 28 h 670"/>
                <a:gd name="T12" fmla="*/ 146 w 472"/>
                <a:gd name="T13" fmla="*/ 9 h 670"/>
                <a:gd name="T14" fmla="*/ 227 w 472"/>
                <a:gd name="T15" fmla="*/ 1 h 670"/>
                <a:gd name="T16" fmla="*/ 293 w 472"/>
                <a:gd name="T17" fmla="*/ 1 h 670"/>
                <a:gd name="T18" fmla="*/ 345 w 472"/>
                <a:gd name="T19" fmla="*/ 9 h 670"/>
                <a:gd name="T20" fmla="*/ 395 w 472"/>
                <a:gd name="T21" fmla="*/ 24 h 670"/>
                <a:gd name="T22" fmla="*/ 434 w 472"/>
                <a:gd name="T23" fmla="*/ 50 h 670"/>
                <a:gd name="T24" fmla="*/ 453 w 472"/>
                <a:gd name="T25" fmla="*/ 75 h 670"/>
                <a:gd name="T26" fmla="*/ 461 w 472"/>
                <a:gd name="T27" fmla="*/ 98 h 670"/>
                <a:gd name="T28" fmla="*/ 464 w 472"/>
                <a:gd name="T29" fmla="*/ 125 h 670"/>
                <a:gd name="T30" fmla="*/ 299 w 472"/>
                <a:gd name="T31" fmla="*/ 203 h 670"/>
                <a:gd name="T32" fmla="*/ 296 w 472"/>
                <a:gd name="T33" fmla="*/ 176 h 670"/>
                <a:gd name="T34" fmla="*/ 286 w 472"/>
                <a:gd name="T35" fmla="*/ 157 h 670"/>
                <a:gd name="T36" fmla="*/ 276 w 472"/>
                <a:gd name="T37" fmla="*/ 148 h 670"/>
                <a:gd name="T38" fmla="*/ 248 w 472"/>
                <a:gd name="T39" fmla="*/ 144 h 670"/>
                <a:gd name="T40" fmla="*/ 224 w 472"/>
                <a:gd name="T41" fmla="*/ 147 h 670"/>
                <a:gd name="T42" fmla="*/ 211 w 472"/>
                <a:gd name="T43" fmla="*/ 153 h 670"/>
                <a:gd name="T44" fmla="*/ 203 w 472"/>
                <a:gd name="T45" fmla="*/ 166 h 670"/>
                <a:gd name="T46" fmla="*/ 197 w 472"/>
                <a:gd name="T47" fmla="*/ 203 h 670"/>
                <a:gd name="T48" fmla="*/ 197 w 472"/>
                <a:gd name="T49" fmla="*/ 483 h 670"/>
                <a:gd name="T50" fmla="*/ 205 w 472"/>
                <a:gd name="T51" fmla="*/ 510 h 670"/>
                <a:gd name="T52" fmla="*/ 215 w 472"/>
                <a:gd name="T53" fmla="*/ 520 h 670"/>
                <a:gd name="T54" fmla="*/ 248 w 472"/>
                <a:gd name="T55" fmla="*/ 528 h 670"/>
                <a:gd name="T56" fmla="*/ 271 w 472"/>
                <a:gd name="T57" fmla="*/ 524 h 670"/>
                <a:gd name="T58" fmla="*/ 283 w 472"/>
                <a:gd name="T59" fmla="*/ 517 h 670"/>
                <a:gd name="T60" fmla="*/ 293 w 472"/>
                <a:gd name="T61" fmla="*/ 506 h 670"/>
                <a:gd name="T62" fmla="*/ 299 w 472"/>
                <a:gd name="T63" fmla="*/ 468 h 670"/>
                <a:gd name="T64" fmla="*/ 472 w 472"/>
                <a:gd name="T65" fmla="*/ 464 h 670"/>
                <a:gd name="T66" fmla="*/ 471 w 472"/>
                <a:gd name="T67" fmla="*/ 514 h 670"/>
                <a:gd name="T68" fmla="*/ 461 w 472"/>
                <a:gd name="T69" fmla="*/ 575 h 670"/>
                <a:gd name="T70" fmla="*/ 447 w 472"/>
                <a:gd name="T71" fmla="*/ 608 h 670"/>
                <a:gd name="T72" fmla="*/ 431 w 472"/>
                <a:gd name="T73" fmla="*/ 627 h 670"/>
                <a:gd name="T74" fmla="*/ 409 w 472"/>
                <a:gd name="T75" fmla="*/ 643 h 670"/>
                <a:gd name="T76" fmla="*/ 381 w 472"/>
                <a:gd name="T77" fmla="*/ 655 h 670"/>
                <a:gd name="T78" fmla="*/ 318 w 472"/>
                <a:gd name="T79" fmla="*/ 668 h 670"/>
                <a:gd name="T80" fmla="*/ 250 w 472"/>
                <a:gd name="T81" fmla="*/ 670 h 670"/>
                <a:gd name="T82" fmla="*/ 166 w 472"/>
                <a:gd name="T83" fmla="*/ 666 h 670"/>
                <a:gd name="T84" fmla="*/ 99 w 472"/>
                <a:gd name="T85" fmla="*/ 651 h 670"/>
                <a:gd name="T86" fmla="*/ 63 w 472"/>
                <a:gd name="T87" fmla="*/ 633 h 670"/>
                <a:gd name="T88" fmla="*/ 42 w 472"/>
                <a:gd name="T89" fmla="*/ 614 h 670"/>
                <a:gd name="T90" fmla="*/ 25 w 472"/>
                <a:gd name="T91" fmla="*/ 589 h 670"/>
                <a:gd name="T92" fmla="*/ 12 w 472"/>
                <a:gd name="T93" fmla="*/ 560 h 670"/>
                <a:gd name="T94" fmla="*/ 4 w 472"/>
                <a:gd name="T95" fmla="*/ 523 h 670"/>
                <a:gd name="T96" fmla="*/ 0 w 472"/>
                <a:gd name="T97" fmla="*/ 20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2" h="670">
                  <a:moveTo>
                    <a:pt x="0" y="207"/>
                  </a:moveTo>
                  <a:lnTo>
                    <a:pt x="0" y="207"/>
                  </a:lnTo>
                  <a:lnTo>
                    <a:pt x="1" y="176"/>
                  </a:lnTo>
                  <a:lnTo>
                    <a:pt x="4" y="148"/>
                  </a:lnTo>
                  <a:lnTo>
                    <a:pt x="6" y="136"/>
                  </a:lnTo>
                  <a:lnTo>
                    <a:pt x="9" y="123"/>
                  </a:lnTo>
                  <a:lnTo>
                    <a:pt x="12" y="112"/>
                  </a:lnTo>
                  <a:lnTo>
                    <a:pt x="16" y="101"/>
                  </a:lnTo>
                  <a:lnTo>
                    <a:pt x="21" y="91"/>
                  </a:lnTo>
                  <a:lnTo>
                    <a:pt x="25" y="81"/>
                  </a:lnTo>
                  <a:lnTo>
                    <a:pt x="31" y="73"/>
                  </a:lnTo>
                  <a:lnTo>
                    <a:pt x="36" y="65"/>
                  </a:lnTo>
                  <a:lnTo>
                    <a:pt x="42" y="58"/>
                  </a:lnTo>
                  <a:lnTo>
                    <a:pt x="50" y="50"/>
                  </a:lnTo>
                  <a:lnTo>
                    <a:pt x="57" y="44"/>
                  </a:lnTo>
                  <a:lnTo>
                    <a:pt x="64" y="39"/>
                  </a:lnTo>
                  <a:lnTo>
                    <a:pt x="73" y="34"/>
                  </a:lnTo>
                  <a:lnTo>
                    <a:pt x="82" y="28"/>
                  </a:lnTo>
                  <a:lnTo>
                    <a:pt x="101" y="20"/>
                  </a:lnTo>
                  <a:lnTo>
                    <a:pt x="122" y="14"/>
                  </a:lnTo>
                  <a:lnTo>
                    <a:pt x="146" y="9"/>
                  </a:lnTo>
                  <a:lnTo>
                    <a:pt x="171" y="4"/>
                  </a:lnTo>
                  <a:lnTo>
                    <a:pt x="198" y="2"/>
                  </a:lnTo>
                  <a:lnTo>
                    <a:pt x="22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93" y="1"/>
                  </a:lnTo>
                  <a:lnTo>
                    <a:pt x="310" y="3"/>
                  </a:lnTo>
                  <a:lnTo>
                    <a:pt x="328" y="6"/>
                  </a:lnTo>
                  <a:lnTo>
                    <a:pt x="345" y="9"/>
                  </a:lnTo>
                  <a:lnTo>
                    <a:pt x="362" y="13"/>
                  </a:lnTo>
                  <a:lnTo>
                    <a:pt x="379" y="18"/>
                  </a:lnTo>
                  <a:lnTo>
                    <a:pt x="395" y="24"/>
                  </a:lnTo>
                  <a:lnTo>
                    <a:pt x="409" y="32"/>
                  </a:lnTo>
                  <a:lnTo>
                    <a:pt x="423" y="40"/>
                  </a:lnTo>
                  <a:lnTo>
                    <a:pt x="434" y="50"/>
                  </a:lnTo>
                  <a:lnTo>
                    <a:pt x="445" y="62"/>
                  </a:lnTo>
                  <a:lnTo>
                    <a:pt x="449" y="68"/>
                  </a:lnTo>
                  <a:lnTo>
                    <a:pt x="453" y="75"/>
                  </a:lnTo>
                  <a:lnTo>
                    <a:pt x="456" y="82"/>
                  </a:lnTo>
                  <a:lnTo>
                    <a:pt x="459" y="90"/>
                  </a:lnTo>
                  <a:lnTo>
                    <a:pt x="461" y="98"/>
                  </a:lnTo>
                  <a:lnTo>
                    <a:pt x="463" y="106"/>
                  </a:lnTo>
                  <a:lnTo>
                    <a:pt x="463" y="116"/>
                  </a:lnTo>
                  <a:lnTo>
                    <a:pt x="464" y="125"/>
                  </a:lnTo>
                  <a:lnTo>
                    <a:pt x="464" y="236"/>
                  </a:lnTo>
                  <a:lnTo>
                    <a:pt x="299" y="236"/>
                  </a:lnTo>
                  <a:lnTo>
                    <a:pt x="299" y="203"/>
                  </a:lnTo>
                  <a:lnTo>
                    <a:pt x="299" y="203"/>
                  </a:lnTo>
                  <a:lnTo>
                    <a:pt x="298" y="189"/>
                  </a:lnTo>
                  <a:lnTo>
                    <a:pt x="296" y="176"/>
                  </a:lnTo>
                  <a:lnTo>
                    <a:pt x="293" y="166"/>
                  </a:lnTo>
                  <a:lnTo>
                    <a:pt x="289" y="160"/>
                  </a:lnTo>
                  <a:lnTo>
                    <a:pt x="286" y="157"/>
                  </a:lnTo>
                  <a:lnTo>
                    <a:pt x="283" y="153"/>
                  </a:lnTo>
                  <a:lnTo>
                    <a:pt x="280" y="151"/>
                  </a:lnTo>
                  <a:lnTo>
                    <a:pt x="276" y="148"/>
                  </a:lnTo>
                  <a:lnTo>
                    <a:pt x="271" y="147"/>
                  </a:lnTo>
                  <a:lnTo>
                    <a:pt x="260" y="144"/>
                  </a:lnTo>
                  <a:lnTo>
                    <a:pt x="248" y="144"/>
                  </a:lnTo>
                  <a:lnTo>
                    <a:pt x="248" y="144"/>
                  </a:lnTo>
                  <a:lnTo>
                    <a:pt x="234" y="144"/>
                  </a:lnTo>
                  <a:lnTo>
                    <a:pt x="224" y="147"/>
                  </a:lnTo>
                  <a:lnTo>
                    <a:pt x="220" y="148"/>
                  </a:lnTo>
                  <a:lnTo>
                    <a:pt x="215" y="151"/>
                  </a:lnTo>
                  <a:lnTo>
                    <a:pt x="211" y="153"/>
                  </a:lnTo>
                  <a:lnTo>
                    <a:pt x="208" y="157"/>
                  </a:lnTo>
                  <a:lnTo>
                    <a:pt x="205" y="160"/>
                  </a:lnTo>
                  <a:lnTo>
                    <a:pt x="203" y="166"/>
                  </a:lnTo>
                  <a:lnTo>
                    <a:pt x="199" y="176"/>
                  </a:lnTo>
                  <a:lnTo>
                    <a:pt x="197" y="189"/>
                  </a:lnTo>
                  <a:lnTo>
                    <a:pt x="197" y="203"/>
                  </a:lnTo>
                  <a:lnTo>
                    <a:pt x="197" y="468"/>
                  </a:lnTo>
                  <a:lnTo>
                    <a:pt x="197" y="468"/>
                  </a:lnTo>
                  <a:lnTo>
                    <a:pt x="197" y="483"/>
                  </a:lnTo>
                  <a:lnTo>
                    <a:pt x="199" y="495"/>
                  </a:lnTo>
                  <a:lnTo>
                    <a:pt x="203" y="506"/>
                  </a:lnTo>
                  <a:lnTo>
                    <a:pt x="205" y="510"/>
                  </a:lnTo>
                  <a:lnTo>
                    <a:pt x="208" y="514"/>
                  </a:lnTo>
                  <a:lnTo>
                    <a:pt x="211" y="517"/>
                  </a:lnTo>
                  <a:lnTo>
                    <a:pt x="215" y="520"/>
                  </a:lnTo>
                  <a:lnTo>
                    <a:pt x="224" y="524"/>
                  </a:lnTo>
                  <a:lnTo>
                    <a:pt x="234" y="526"/>
                  </a:lnTo>
                  <a:lnTo>
                    <a:pt x="248" y="528"/>
                  </a:lnTo>
                  <a:lnTo>
                    <a:pt x="248" y="528"/>
                  </a:lnTo>
                  <a:lnTo>
                    <a:pt x="260" y="526"/>
                  </a:lnTo>
                  <a:lnTo>
                    <a:pt x="271" y="524"/>
                  </a:lnTo>
                  <a:lnTo>
                    <a:pt x="276" y="522"/>
                  </a:lnTo>
                  <a:lnTo>
                    <a:pt x="280" y="520"/>
                  </a:lnTo>
                  <a:lnTo>
                    <a:pt x="283" y="517"/>
                  </a:lnTo>
                  <a:lnTo>
                    <a:pt x="286" y="514"/>
                  </a:lnTo>
                  <a:lnTo>
                    <a:pt x="289" y="510"/>
                  </a:lnTo>
                  <a:lnTo>
                    <a:pt x="293" y="506"/>
                  </a:lnTo>
                  <a:lnTo>
                    <a:pt x="296" y="495"/>
                  </a:lnTo>
                  <a:lnTo>
                    <a:pt x="298" y="483"/>
                  </a:lnTo>
                  <a:lnTo>
                    <a:pt x="299" y="468"/>
                  </a:lnTo>
                  <a:lnTo>
                    <a:pt x="299" y="407"/>
                  </a:lnTo>
                  <a:lnTo>
                    <a:pt x="472" y="407"/>
                  </a:lnTo>
                  <a:lnTo>
                    <a:pt x="472" y="464"/>
                  </a:lnTo>
                  <a:lnTo>
                    <a:pt x="472" y="464"/>
                  </a:lnTo>
                  <a:lnTo>
                    <a:pt x="472" y="490"/>
                  </a:lnTo>
                  <a:lnTo>
                    <a:pt x="471" y="514"/>
                  </a:lnTo>
                  <a:lnTo>
                    <a:pt x="469" y="536"/>
                  </a:lnTo>
                  <a:lnTo>
                    <a:pt x="466" y="557"/>
                  </a:lnTo>
                  <a:lnTo>
                    <a:pt x="461" y="575"/>
                  </a:lnTo>
                  <a:lnTo>
                    <a:pt x="455" y="592"/>
                  </a:lnTo>
                  <a:lnTo>
                    <a:pt x="451" y="600"/>
                  </a:lnTo>
                  <a:lnTo>
                    <a:pt x="447" y="608"/>
                  </a:lnTo>
                  <a:lnTo>
                    <a:pt x="443" y="614"/>
                  </a:lnTo>
                  <a:lnTo>
                    <a:pt x="437" y="621"/>
                  </a:lnTo>
                  <a:lnTo>
                    <a:pt x="431" y="627"/>
                  </a:lnTo>
                  <a:lnTo>
                    <a:pt x="425" y="633"/>
                  </a:lnTo>
                  <a:lnTo>
                    <a:pt x="418" y="638"/>
                  </a:lnTo>
                  <a:lnTo>
                    <a:pt x="409" y="643"/>
                  </a:lnTo>
                  <a:lnTo>
                    <a:pt x="401" y="647"/>
                  </a:lnTo>
                  <a:lnTo>
                    <a:pt x="392" y="651"/>
                  </a:lnTo>
                  <a:lnTo>
                    <a:pt x="381" y="655"/>
                  </a:lnTo>
                  <a:lnTo>
                    <a:pt x="371" y="659"/>
                  </a:lnTo>
                  <a:lnTo>
                    <a:pt x="346" y="664"/>
                  </a:lnTo>
                  <a:lnTo>
                    <a:pt x="318" y="668"/>
                  </a:lnTo>
                  <a:lnTo>
                    <a:pt x="286" y="670"/>
                  </a:lnTo>
                  <a:lnTo>
                    <a:pt x="250" y="670"/>
                  </a:lnTo>
                  <a:lnTo>
                    <a:pt x="250" y="670"/>
                  </a:lnTo>
                  <a:lnTo>
                    <a:pt x="221" y="670"/>
                  </a:lnTo>
                  <a:lnTo>
                    <a:pt x="192" y="669"/>
                  </a:lnTo>
                  <a:lnTo>
                    <a:pt x="166" y="666"/>
                  </a:lnTo>
                  <a:lnTo>
                    <a:pt x="142" y="663"/>
                  </a:lnTo>
                  <a:lnTo>
                    <a:pt x="120" y="658"/>
                  </a:lnTo>
                  <a:lnTo>
                    <a:pt x="99" y="651"/>
                  </a:lnTo>
                  <a:lnTo>
                    <a:pt x="80" y="643"/>
                  </a:lnTo>
                  <a:lnTo>
                    <a:pt x="72" y="638"/>
                  </a:lnTo>
                  <a:lnTo>
                    <a:pt x="63" y="633"/>
                  </a:lnTo>
                  <a:lnTo>
                    <a:pt x="56" y="627"/>
                  </a:lnTo>
                  <a:lnTo>
                    <a:pt x="49" y="620"/>
                  </a:lnTo>
                  <a:lnTo>
                    <a:pt x="42" y="614"/>
                  </a:lnTo>
                  <a:lnTo>
                    <a:pt x="36" y="607"/>
                  </a:lnTo>
                  <a:lnTo>
                    <a:pt x="30" y="598"/>
                  </a:lnTo>
                  <a:lnTo>
                    <a:pt x="25" y="589"/>
                  </a:lnTo>
                  <a:lnTo>
                    <a:pt x="21" y="580"/>
                  </a:lnTo>
                  <a:lnTo>
                    <a:pt x="16" y="570"/>
                  </a:lnTo>
                  <a:lnTo>
                    <a:pt x="12" y="560"/>
                  </a:lnTo>
                  <a:lnTo>
                    <a:pt x="9" y="548"/>
                  </a:lnTo>
                  <a:lnTo>
                    <a:pt x="6" y="536"/>
                  </a:lnTo>
                  <a:lnTo>
                    <a:pt x="4" y="523"/>
                  </a:lnTo>
                  <a:lnTo>
                    <a:pt x="1" y="495"/>
                  </a:lnTo>
                  <a:lnTo>
                    <a:pt x="0" y="46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49" y="318"/>
              <a:ext cx="48" cy="92"/>
            </a:xfrm>
            <a:custGeom>
              <a:avLst/>
              <a:gdLst>
                <a:gd name="T0" fmla="*/ 0 w 472"/>
                <a:gd name="T1" fmla="*/ 0 h 923"/>
                <a:gd name="T2" fmla="*/ 189 w 472"/>
                <a:gd name="T3" fmla="*/ 0 h 923"/>
                <a:gd name="T4" fmla="*/ 189 w 472"/>
                <a:gd name="T5" fmla="*/ 344 h 923"/>
                <a:gd name="T6" fmla="*/ 192 w 472"/>
                <a:gd name="T7" fmla="*/ 344 h 923"/>
                <a:gd name="T8" fmla="*/ 192 w 472"/>
                <a:gd name="T9" fmla="*/ 344 h 923"/>
                <a:gd name="T10" fmla="*/ 197 w 472"/>
                <a:gd name="T11" fmla="*/ 334 h 923"/>
                <a:gd name="T12" fmla="*/ 203 w 472"/>
                <a:gd name="T13" fmla="*/ 324 h 923"/>
                <a:gd name="T14" fmla="*/ 210 w 472"/>
                <a:gd name="T15" fmla="*/ 315 h 923"/>
                <a:gd name="T16" fmla="*/ 216 w 472"/>
                <a:gd name="T17" fmla="*/ 307 h 923"/>
                <a:gd name="T18" fmla="*/ 222 w 472"/>
                <a:gd name="T19" fmla="*/ 300 h 923"/>
                <a:gd name="T20" fmla="*/ 229 w 472"/>
                <a:gd name="T21" fmla="*/ 292 h 923"/>
                <a:gd name="T22" fmla="*/ 238 w 472"/>
                <a:gd name="T23" fmla="*/ 287 h 923"/>
                <a:gd name="T24" fmla="*/ 245 w 472"/>
                <a:gd name="T25" fmla="*/ 282 h 923"/>
                <a:gd name="T26" fmla="*/ 245 w 472"/>
                <a:gd name="T27" fmla="*/ 282 h 923"/>
                <a:gd name="T28" fmla="*/ 253 w 472"/>
                <a:gd name="T29" fmla="*/ 277 h 923"/>
                <a:gd name="T30" fmla="*/ 263 w 472"/>
                <a:gd name="T31" fmla="*/ 274 h 923"/>
                <a:gd name="T32" fmla="*/ 272 w 472"/>
                <a:gd name="T33" fmla="*/ 271 h 923"/>
                <a:gd name="T34" fmla="*/ 281 w 472"/>
                <a:gd name="T35" fmla="*/ 268 h 923"/>
                <a:gd name="T36" fmla="*/ 292 w 472"/>
                <a:gd name="T37" fmla="*/ 265 h 923"/>
                <a:gd name="T38" fmla="*/ 302 w 472"/>
                <a:gd name="T39" fmla="*/ 264 h 923"/>
                <a:gd name="T40" fmla="*/ 324 w 472"/>
                <a:gd name="T41" fmla="*/ 262 h 923"/>
                <a:gd name="T42" fmla="*/ 324 w 472"/>
                <a:gd name="T43" fmla="*/ 262 h 923"/>
                <a:gd name="T44" fmla="*/ 340 w 472"/>
                <a:gd name="T45" fmla="*/ 263 h 923"/>
                <a:gd name="T46" fmla="*/ 354 w 472"/>
                <a:gd name="T47" fmla="*/ 264 h 923"/>
                <a:gd name="T48" fmla="*/ 369 w 472"/>
                <a:gd name="T49" fmla="*/ 266 h 923"/>
                <a:gd name="T50" fmla="*/ 383 w 472"/>
                <a:gd name="T51" fmla="*/ 271 h 923"/>
                <a:gd name="T52" fmla="*/ 395 w 472"/>
                <a:gd name="T53" fmla="*/ 275 h 923"/>
                <a:gd name="T54" fmla="*/ 408 w 472"/>
                <a:gd name="T55" fmla="*/ 280 h 923"/>
                <a:gd name="T56" fmla="*/ 419 w 472"/>
                <a:gd name="T57" fmla="*/ 287 h 923"/>
                <a:gd name="T58" fmla="*/ 429 w 472"/>
                <a:gd name="T59" fmla="*/ 296 h 923"/>
                <a:gd name="T60" fmla="*/ 439 w 472"/>
                <a:gd name="T61" fmla="*/ 305 h 923"/>
                <a:gd name="T62" fmla="*/ 447 w 472"/>
                <a:gd name="T63" fmla="*/ 315 h 923"/>
                <a:gd name="T64" fmla="*/ 454 w 472"/>
                <a:gd name="T65" fmla="*/ 328 h 923"/>
                <a:gd name="T66" fmla="*/ 461 w 472"/>
                <a:gd name="T67" fmla="*/ 341 h 923"/>
                <a:gd name="T68" fmla="*/ 466 w 472"/>
                <a:gd name="T69" fmla="*/ 356 h 923"/>
                <a:gd name="T70" fmla="*/ 469 w 472"/>
                <a:gd name="T71" fmla="*/ 374 h 923"/>
                <a:gd name="T72" fmla="*/ 471 w 472"/>
                <a:gd name="T73" fmla="*/ 391 h 923"/>
                <a:gd name="T74" fmla="*/ 472 w 472"/>
                <a:gd name="T75" fmla="*/ 412 h 923"/>
                <a:gd name="T76" fmla="*/ 472 w 472"/>
                <a:gd name="T77" fmla="*/ 923 h 923"/>
                <a:gd name="T78" fmla="*/ 284 w 472"/>
                <a:gd name="T79" fmla="*/ 923 h 923"/>
                <a:gd name="T80" fmla="*/ 284 w 472"/>
                <a:gd name="T81" fmla="*/ 458 h 923"/>
                <a:gd name="T82" fmla="*/ 284 w 472"/>
                <a:gd name="T83" fmla="*/ 458 h 923"/>
                <a:gd name="T84" fmla="*/ 283 w 472"/>
                <a:gd name="T85" fmla="*/ 447 h 923"/>
                <a:gd name="T86" fmla="*/ 281 w 472"/>
                <a:gd name="T87" fmla="*/ 439 h 923"/>
                <a:gd name="T88" fmla="*/ 277 w 472"/>
                <a:gd name="T89" fmla="*/ 431 h 923"/>
                <a:gd name="T90" fmla="*/ 273 w 472"/>
                <a:gd name="T91" fmla="*/ 425 h 923"/>
                <a:gd name="T92" fmla="*/ 266 w 472"/>
                <a:gd name="T93" fmla="*/ 419 h 923"/>
                <a:gd name="T94" fmla="*/ 258 w 472"/>
                <a:gd name="T95" fmla="*/ 416 h 923"/>
                <a:gd name="T96" fmla="*/ 247 w 472"/>
                <a:gd name="T97" fmla="*/ 414 h 923"/>
                <a:gd name="T98" fmla="*/ 235 w 472"/>
                <a:gd name="T99" fmla="*/ 413 h 923"/>
                <a:gd name="T100" fmla="*/ 235 w 472"/>
                <a:gd name="T101" fmla="*/ 413 h 923"/>
                <a:gd name="T102" fmla="*/ 223 w 472"/>
                <a:gd name="T103" fmla="*/ 414 h 923"/>
                <a:gd name="T104" fmla="*/ 214 w 472"/>
                <a:gd name="T105" fmla="*/ 416 h 923"/>
                <a:gd name="T106" fmla="*/ 206 w 472"/>
                <a:gd name="T107" fmla="*/ 419 h 923"/>
                <a:gd name="T108" fmla="*/ 199 w 472"/>
                <a:gd name="T109" fmla="*/ 425 h 923"/>
                <a:gd name="T110" fmla="*/ 195 w 472"/>
                <a:gd name="T111" fmla="*/ 431 h 923"/>
                <a:gd name="T112" fmla="*/ 192 w 472"/>
                <a:gd name="T113" fmla="*/ 439 h 923"/>
                <a:gd name="T114" fmla="*/ 190 w 472"/>
                <a:gd name="T115" fmla="*/ 447 h 923"/>
                <a:gd name="T116" fmla="*/ 189 w 472"/>
                <a:gd name="T117" fmla="*/ 458 h 923"/>
                <a:gd name="T118" fmla="*/ 189 w 472"/>
                <a:gd name="T119" fmla="*/ 923 h 923"/>
                <a:gd name="T120" fmla="*/ 0 w 472"/>
                <a:gd name="T121" fmla="*/ 923 h 923"/>
                <a:gd name="T122" fmla="*/ 0 w 472"/>
                <a:gd name="T123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923">
                  <a:moveTo>
                    <a:pt x="0" y="0"/>
                  </a:moveTo>
                  <a:lnTo>
                    <a:pt x="189" y="0"/>
                  </a:lnTo>
                  <a:lnTo>
                    <a:pt x="189" y="344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197" y="334"/>
                  </a:lnTo>
                  <a:lnTo>
                    <a:pt x="203" y="324"/>
                  </a:lnTo>
                  <a:lnTo>
                    <a:pt x="210" y="315"/>
                  </a:lnTo>
                  <a:lnTo>
                    <a:pt x="216" y="307"/>
                  </a:lnTo>
                  <a:lnTo>
                    <a:pt x="222" y="300"/>
                  </a:lnTo>
                  <a:lnTo>
                    <a:pt x="229" y="292"/>
                  </a:lnTo>
                  <a:lnTo>
                    <a:pt x="238" y="287"/>
                  </a:lnTo>
                  <a:lnTo>
                    <a:pt x="245" y="282"/>
                  </a:lnTo>
                  <a:lnTo>
                    <a:pt x="245" y="282"/>
                  </a:lnTo>
                  <a:lnTo>
                    <a:pt x="253" y="277"/>
                  </a:lnTo>
                  <a:lnTo>
                    <a:pt x="263" y="274"/>
                  </a:lnTo>
                  <a:lnTo>
                    <a:pt x="272" y="271"/>
                  </a:lnTo>
                  <a:lnTo>
                    <a:pt x="281" y="268"/>
                  </a:lnTo>
                  <a:lnTo>
                    <a:pt x="292" y="265"/>
                  </a:lnTo>
                  <a:lnTo>
                    <a:pt x="302" y="264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40" y="263"/>
                  </a:lnTo>
                  <a:lnTo>
                    <a:pt x="354" y="264"/>
                  </a:lnTo>
                  <a:lnTo>
                    <a:pt x="369" y="266"/>
                  </a:lnTo>
                  <a:lnTo>
                    <a:pt x="383" y="271"/>
                  </a:lnTo>
                  <a:lnTo>
                    <a:pt x="395" y="275"/>
                  </a:lnTo>
                  <a:lnTo>
                    <a:pt x="408" y="280"/>
                  </a:lnTo>
                  <a:lnTo>
                    <a:pt x="419" y="287"/>
                  </a:lnTo>
                  <a:lnTo>
                    <a:pt x="429" y="296"/>
                  </a:lnTo>
                  <a:lnTo>
                    <a:pt x="439" y="305"/>
                  </a:lnTo>
                  <a:lnTo>
                    <a:pt x="447" y="315"/>
                  </a:lnTo>
                  <a:lnTo>
                    <a:pt x="454" y="328"/>
                  </a:lnTo>
                  <a:lnTo>
                    <a:pt x="461" y="341"/>
                  </a:lnTo>
                  <a:lnTo>
                    <a:pt x="466" y="356"/>
                  </a:lnTo>
                  <a:lnTo>
                    <a:pt x="469" y="374"/>
                  </a:lnTo>
                  <a:lnTo>
                    <a:pt x="471" y="391"/>
                  </a:lnTo>
                  <a:lnTo>
                    <a:pt x="472" y="412"/>
                  </a:lnTo>
                  <a:lnTo>
                    <a:pt x="472" y="923"/>
                  </a:lnTo>
                  <a:lnTo>
                    <a:pt x="284" y="923"/>
                  </a:lnTo>
                  <a:lnTo>
                    <a:pt x="284" y="458"/>
                  </a:lnTo>
                  <a:lnTo>
                    <a:pt x="284" y="458"/>
                  </a:lnTo>
                  <a:lnTo>
                    <a:pt x="283" y="447"/>
                  </a:lnTo>
                  <a:lnTo>
                    <a:pt x="281" y="439"/>
                  </a:lnTo>
                  <a:lnTo>
                    <a:pt x="277" y="431"/>
                  </a:lnTo>
                  <a:lnTo>
                    <a:pt x="273" y="425"/>
                  </a:lnTo>
                  <a:lnTo>
                    <a:pt x="266" y="419"/>
                  </a:lnTo>
                  <a:lnTo>
                    <a:pt x="258" y="416"/>
                  </a:lnTo>
                  <a:lnTo>
                    <a:pt x="247" y="414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23" y="414"/>
                  </a:lnTo>
                  <a:lnTo>
                    <a:pt x="214" y="416"/>
                  </a:lnTo>
                  <a:lnTo>
                    <a:pt x="206" y="419"/>
                  </a:lnTo>
                  <a:lnTo>
                    <a:pt x="199" y="425"/>
                  </a:lnTo>
                  <a:lnTo>
                    <a:pt x="195" y="431"/>
                  </a:lnTo>
                  <a:lnTo>
                    <a:pt x="192" y="439"/>
                  </a:lnTo>
                  <a:lnTo>
                    <a:pt x="190" y="447"/>
                  </a:lnTo>
                  <a:lnTo>
                    <a:pt x="189" y="458"/>
                  </a:lnTo>
                  <a:lnTo>
                    <a:pt x="189" y="923"/>
                  </a:lnTo>
                  <a:lnTo>
                    <a:pt x="0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609" y="318"/>
              <a:ext cx="18" cy="92"/>
            </a:xfrm>
            <a:custGeom>
              <a:avLst/>
              <a:gdLst>
                <a:gd name="T0" fmla="*/ 0 w 190"/>
                <a:gd name="T1" fmla="*/ 0 h 923"/>
                <a:gd name="T2" fmla="*/ 190 w 190"/>
                <a:gd name="T3" fmla="*/ 0 h 923"/>
                <a:gd name="T4" fmla="*/ 190 w 190"/>
                <a:gd name="T5" fmla="*/ 151 h 923"/>
                <a:gd name="T6" fmla="*/ 0 w 190"/>
                <a:gd name="T7" fmla="*/ 151 h 923"/>
                <a:gd name="T8" fmla="*/ 0 w 190"/>
                <a:gd name="T9" fmla="*/ 0 h 923"/>
                <a:gd name="T10" fmla="*/ 0 w 190"/>
                <a:gd name="T11" fmla="*/ 273 h 923"/>
                <a:gd name="T12" fmla="*/ 190 w 190"/>
                <a:gd name="T13" fmla="*/ 273 h 923"/>
                <a:gd name="T14" fmla="*/ 190 w 190"/>
                <a:gd name="T15" fmla="*/ 923 h 923"/>
                <a:gd name="T16" fmla="*/ 0 w 190"/>
                <a:gd name="T17" fmla="*/ 923 h 923"/>
                <a:gd name="T18" fmla="*/ 0 w 190"/>
                <a:gd name="T19" fmla="*/ 27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923">
                  <a:moveTo>
                    <a:pt x="0" y="0"/>
                  </a:moveTo>
                  <a:lnTo>
                    <a:pt x="190" y="0"/>
                  </a:lnTo>
                  <a:lnTo>
                    <a:pt x="190" y="151"/>
                  </a:lnTo>
                  <a:lnTo>
                    <a:pt x="0" y="151"/>
                  </a:lnTo>
                  <a:lnTo>
                    <a:pt x="0" y="0"/>
                  </a:lnTo>
                  <a:close/>
                  <a:moveTo>
                    <a:pt x="0" y="273"/>
                  </a:moveTo>
                  <a:lnTo>
                    <a:pt x="190" y="273"/>
                  </a:lnTo>
                  <a:lnTo>
                    <a:pt x="190" y="923"/>
                  </a:lnTo>
                  <a:lnTo>
                    <a:pt x="0" y="92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39" y="344"/>
              <a:ext cx="48" cy="66"/>
            </a:xfrm>
            <a:custGeom>
              <a:avLst/>
              <a:gdLst>
                <a:gd name="T0" fmla="*/ 0 w 472"/>
                <a:gd name="T1" fmla="*/ 11 h 661"/>
                <a:gd name="T2" fmla="*/ 188 w 472"/>
                <a:gd name="T3" fmla="*/ 11 h 661"/>
                <a:gd name="T4" fmla="*/ 188 w 472"/>
                <a:gd name="T5" fmla="*/ 82 h 661"/>
                <a:gd name="T6" fmla="*/ 190 w 472"/>
                <a:gd name="T7" fmla="*/ 82 h 661"/>
                <a:gd name="T8" fmla="*/ 190 w 472"/>
                <a:gd name="T9" fmla="*/ 82 h 661"/>
                <a:gd name="T10" fmla="*/ 196 w 472"/>
                <a:gd name="T11" fmla="*/ 72 h 661"/>
                <a:gd name="T12" fmla="*/ 202 w 472"/>
                <a:gd name="T13" fmla="*/ 62 h 661"/>
                <a:gd name="T14" fmla="*/ 208 w 472"/>
                <a:gd name="T15" fmla="*/ 53 h 661"/>
                <a:gd name="T16" fmla="*/ 214 w 472"/>
                <a:gd name="T17" fmla="*/ 45 h 661"/>
                <a:gd name="T18" fmla="*/ 221 w 472"/>
                <a:gd name="T19" fmla="*/ 38 h 661"/>
                <a:gd name="T20" fmla="*/ 229 w 472"/>
                <a:gd name="T21" fmla="*/ 30 h 661"/>
                <a:gd name="T22" fmla="*/ 236 w 472"/>
                <a:gd name="T23" fmla="*/ 25 h 661"/>
                <a:gd name="T24" fmla="*/ 244 w 472"/>
                <a:gd name="T25" fmla="*/ 20 h 661"/>
                <a:gd name="T26" fmla="*/ 244 w 472"/>
                <a:gd name="T27" fmla="*/ 20 h 661"/>
                <a:gd name="T28" fmla="*/ 253 w 472"/>
                <a:gd name="T29" fmla="*/ 15 h 661"/>
                <a:gd name="T30" fmla="*/ 261 w 472"/>
                <a:gd name="T31" fmla="*/ 12 h 661"/>
                <a:gd name="T32" fmla="*/ 270 w 472"/>
                <a:gd name="T33" fmla="*/ 9 h 661"/>
                <a:gd name="T34" fmla="*/ 281 w 472"/>
                <a:gd name="T35" fmla="*/ 6 h 661"/>
                <a:gd name="T36" fmla="*/ 290 w 472"/>
                <a:gd name="T37" fmla="*/ 3 h 661"/>
                <a:gd name="T38" fmla="*/ 301 w 472"/>
                <a:gd name="T39" fmla="*/ 2 h 661"/>
                <a:gd name="T40" fmla="*/ 324 w 472"/>
                <a:gd name="T41" fmla="*/ 0 h 661"/>
                <a:gd name="T42" fmla="*/ 324 w 472"/>
                <a:gd name="T43" fmla="*/ 0 h 661"/>
                <a:gd name="T44" fmla="*/ 338 w 472"/>
                <a:gd name="T45" fmla="*/ 1 h 661"/>
                <a:gd name="T46" fmla="*/ 354 w 472"/>
                <a:gd name="T47" fmla="*/ 2 h 661"/>
                <a:gd name="T48" fmla="*/ 367 w 472"/>
                <a:gd name="T49" fmla="*/ 4 h 661"/>
                <a:gd name="T50" fmla="*/ 382 w 472"/>
                <a:gd name="T51" fmla="*/ 9 h 661"/>
                <a:gd name="T52" fmla="*/ 394 w 472"/>
                <a:gd name="T53" fmla="*/ 13 h 661"/>
                <a:gd name="T54" fmla="*/ 407 w 472"/>
                <a:gd name="T55" fmla="*/ 18 h 661"/>
                <a:gd name="T56" fmla="*/ 418 w 472"/>
                <a:gd name="T57" fmla="*/ 25 h 661"/>
                <a:gd name="T58" fmla="*/ 429 w 472"/>
                <a:gd name="T59" fmla="*/ 34 h 661"/>
                <a:gd name="T60" fmla="*/ 438 w 472"/>
                <a:gd name="T61" fmla="*/ 43 h 661"/>
                <a:gd name="T62" fmla="*/ 447 w 472"/>
                <a:gd name="T63" fmla="*/ 53 h 661"/>
                <a:gd name="T64" fmla="*/ 454 w 472"/>
                <a:gd name="T65" fmla="*/ 66 h 661"/>
                <a:gd name="T66" fmla="*/ 460 w 472"/>
                <a:gd name="T67" fmla="*/ 79 h 661"/>
                <a:gd name="T68" fmla="*/ 464 w 472"/>
                <a:gd name="T69" fmla="*/ 94 h 661"/>
                <a:gd name="T70" fmla="*/ 468 w 472"/>
                <a:gd name="T71" fmla="*/ 112 h 661"/>
                <a:gd name="T72" fmla="*/ 471 w 472"/>
                <a:gd name="T73" fmla="*/ 129 h 661"/>
                <a:gd name="T74" fmla="*/ 472 w 472"/>
                <a:gd name="T75" fmla="*/ 150 h 661"/>
                <a:gd name="T76" fmla="*/ 472 w 472"/>
                <a:gd name="T77" fmla="*/ 661 h 661"/>
                <a:gd name="T78" fmla="*/ 283 w 472"/>
                <a:gd name="T79" fmla="*/ 661 h 661"/>
                <a:gd name="T80" fmla="*/ 283 w 472"/>
                <a:gd name="T81" fmla="*/ 196 h 661"/>
                <a:gd name="T82" fmla="*/ 283 w 472"/>
                <a:gd name="T83" fmla="*/ 196 h 661"/>
                <a:gd name="T84" fmla="*/ 282 w 472"/>
                <a:gd name="T85" fmla="*/ 185 h 661"/>
                <a:gd name="T86" fmla="*/ 280 w 472"/>
                <a:gd name="T87" fmla="*/ 177 h 661"/>
                <a:gd name="T88" fmla="*/ 277 w 472"/>
                <a:gd name="T89" fmla="*/ 169 h 661"/>
                <a:gd name="T90" fmla="*/ 272 w 472"/>
                <a:gd name="T91" fmla="*/ 163 h 661"/>
                <a:gd name="T92" fmla="*/ 265 w 472"/>
                <a:gd name="T93" fmla="*/ 157 h 661"/>
                <a:gd name="T94" fmla="*/ 257 w 472"/>
                <a:gd name="T95" fmla="*/ 154 h 661"/>
                <a:gd name="T96" fmla="*/ 247 w 472"/>
                <a:gd name="T97" fmla="*/ 152 h 661"/>
                <a:gd name="T98" fmla="*/ 234 w 472"/>
                <a:gd name="T99" fmla="*/ 151 h 661"/>
                <a:gd name="T100" fmla="*/ 234 w 472"/>
                <a:gd name="T101" fmla="*/ 151 h 661"/>
                <a:gd name="T102" fmla="*/ 223 w 472"/>
                <a:gd name="T103" fmla="*/ 152 h 661"/>
                <a:gd name="T104" fmla="*/ 213 w 472"/>
                <a:gd name="T105" fmla="*/ 154 h 661"/>
                <a:gd name="T106" fmla="*/ 205 w 472"/>
                <a:gd name="T107" fmla="*/ 157 h 661"/>
                <a:gd name="T108" fmla="*/ 199 w 472"/>
                <a:gd name="T109" fmla="*/ 163 h 661"/>
                <a:gd name="T110" fmla="*/ 194 w 472"/>
                <a:gd name="T111" fmla="*/ 169 h 661"/>
                <a:gd name="T112" fmla="*/ 190 w 472"/>
                <a:gd name="T113" fmla="*/ 177 h 661"/>
                <a:gd name="T114" fmla="*/ 189 w 472"/>
                <a:gd name="T115" fmla="*/ 185 h 661"/>
                <a:gd name="T116" fmla="*/ 188 w 472"/>
                <a:gd name="T117" fmla="*/ 196 h 661"/>
                <a:gd name="T118" fmla="*/ 188 w 472"/>
                <a:gd name="T119" fmla="*/ 661 h 661"/>
                <a:gd name="T120" fmla="*/ 0 w 472"/>
                <a:gd name="T121" fmla="*/ 661 h 661"/>
                <a:gd name="T122" fmla="*/ 0 w 472"/>
                <a:gd name="T123" fmla="*/ 1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661">
                  <a:moveTo>
                    <a:pt x="0" y="11"/>
                  </a:moveTo>
                  <a:lnTo>
                    <a:pt x="188" y="11"/>
                  </a:lnTo>
                  <a:lnTo>
                    <a:pt x="188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6" y="72"/>
                  </a:lnTo>
                  <a:lnTo>
                    <a:pt x="202" y="62"/>
                  </a:lnTo>
                  <a:lnTo>
                    <a:pt x="208" y="53"/>
                  </a:lnTo>
                  <a:lnTo>
                    <a:pt x="214" y="45"/>
                  </a:lnTo>
                  <a:lnTo>
                    <a:pt x="221" y="38"/>
                  </a:lnTo>
                  <a:lnTo>
                    <a:pt x="229" y="30"/>
                  </a:lnTo>
                  <a:lnTo>
                    <a:pt x="236" y="25"/>
                  </a:lnTo>
                  <a:lnTo>
                    <a:pt x="244" y="20"/>
                  </a:lnTo>
                  <a:lnTo>
                    <a:pt x="244" y="20"/>
                  </a:lnTo>
                  <a:lnTo>
                    <a:pt x="253" y="15"/>
                  </a:lnTo>
                  <a:lnTo>
                    <a:pt x="261" y="12"/>
                  </a:lnTo>
                  <a:lnTo>
                    <a:pt x="270" y="9"/>
                  </a:lnTo>
                  <a:lnTo>
                    <a:pt x="281" y="6"/>
                  </a:lnTo>
                  <a:lnTo>
                    <a:pt x="290" y="3"/>
                  </a:lnTo>
                  <a:lnTo>
                    <a:pt x="301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1"/>
                  </a:lnTo>
                  <a:lnTo>
                    <a:pt x="354" y="2"/>
                  </a:lnTo>
                  <a:lnTo>
                    <a:pt x="367" y="4"/>
                  </a:lnTo>
                  <a:lnTo>
                    <a:pt x="382" y="9"/>
                  </a:lnTo>
                  <a:lnTo>
                    <a:pt x="394" y="13"/>
                  </a:lnTo>
                  <a:lnTo>
                    <a:pt x="407" y="18"/>
                  </a:lnTo>
                  <a:lnTo>
                    <a:pt x="418" y="25"/>
                  </a:lnTo>
                  <a:lnTo>
                    <a:pt x="429" y="34"/>
                  </a:lnTo>
                  <a:lnTo>
                    <a:pt x="438" y="43"/>
                  </a:lnTo>
                  <a:lnTo>
                    <a:pt x="447" y="53"/>
                  </a:lnTo>
                  <a:lnTo>
                    <a:pt x="454" y="66"/>
                  </a:lnTo>
                  <a:lnTo>
                    <a:pt x="460" y="79"/>
                  </a:lnTo>
                  <a:lnTo>
                    <a:pt x="464" y="94"/>
                  </a:lnTo>
                  <a:lnTo>
                    <a:pt x="468" y="112"/>
                  </a:lnTo>
                  <a:lnTo>
                    <a:pt x="471" y="129"/>
                  </a:lnTo>
                  <a:lnTo>
                    <a:pt x="472" y="150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5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3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4" y="169"/>
                  </a:lnTo>
                  <a:lnTo>
                    <a:pt x="190" y="177"/>
                  </a:lnTo>
                  <a:lnTo>
                    <a:pt x="189" y="185"/>
                  </a:lnTo>
                  <a:lnTo>
                    <a:pt x="188" y="196"/>
                  </a:lnTo>
                  <a:lnTo>
                    <a:pt x="188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56" y="344"/>
              <a:ext cx="46" cy="67"/>
            </a:xfrm>
            <a:custGeom>
              <a:avLst/>
              <a:gdLst>
                <a:gd name="T0" fmla="*/ 177 w 455"/>
                <a:gd name="T1" fmla="*/ 477 h 670"/>
                <a:gd name="T2" fmla="*/ 179 w 455"/>
                <a:gd name="T3" fmla="*/ 507 h 670"/>
                <a:gd name="T4" fmla="*/ 186 w 455"/>
                <a:gd name="T5" fmla="*/ 524 h 670"/>
                <a:gd name="T6" fmla="*/ 200 w 455"/>
                <a:gd name="T7" fmla="*/ 533 h 670"/>
                <a:gd name="T8" fmla="*/ 222 w 455"/>
                <a:gd name="T9" fmla="*/ 536 h 670"/>
                <a:gd name="T10" fmla="*/ 252 w 455"/>
                <a:gd name="T11" fmla="*/ 530 h 670"/>
                <a:gd name="T12" fmla="*/ 260 w 455"/>
                <a:gd name="T13" fmla="*/ 521 h 670"/>
                <a:gd name="T14" fmla="*/ 267 w 455"/>
                <a:gd name="T15" fmla="*/ 493 h 670"/>
                <a:gd name="T16" fmla="*/ 264 w 455"/>
                <a:gd name="T17" fmla="*/ 459 h 670"/>
                <a:gd name="T18" fmla="*/ 256 w 455"/>
                <a:gd name="T19" fmla="*/ 434 h 670"/>
                <a:gd name="T20" fmla="*/ 243 w 455"/>
                <a:gd name="T21" fmla="*/ 423 h 670"/>
                <a:gd name="T22" fmla="*/ 195 w 455"/>
                <a:gd name="T23" fmla="*/ 410 h 670"/>
                <a:gd name="T24" fmla="*/ 140 w 455"/>
                <a:gd name="T25" fmla="*/ 402 h 670"/>
                <a:gd name="T26" fmla="*/ 82 w 455"/>
                <a:gd name="T27" fmla="*/ 386 h 670"/>
                <a:gd name="T28" fmla="*/ 41 w 455"/>
                <a:gd name="T29" fmla="*/ 362 h 670"/>
                <a:gd name="T30" fmla="*/ 16 w 455"/>
                <a:gd name="T31" fmla="*/ 327 h 670"/>
                <a:gd name="T32" fmla="*/ 3 w 455"/>
                <a:gd name="T33" fmla="*/ 280 h 670"/>
                <a:gd name="T34" fmla="*/ 0 w 455"/>
                <a:gd name="T35" fmla="*/ 218 h 670"/>
                <a:gd name="T36" fmla="*/ 2 w 455"/>
                <a:gd name="T37" fmla="*/ 153 h 670"/>
                <a:gd name="T38" fmla="*/ 16 w 455"/>
                <a:gd name="T39" fmla="*/ 84 h 670"/>
                <a:gd name="T40" fmla="*/ 29 w 455"/>
                <a:gd name="T41" fmla="*/ 59 h 670"/>
                <a:gd name="T42" fmla="*/ 46 w 455"/>
                <a:gd name="T43" fmla="*/ 39 h 670"/>
                <a:gd name="T44" fmla="*/ 66 w 455"/>
                <a:gd name="T45" fmla="*/ 25 h 670"/>
                <a:gd name="T46" fmla="*/ 113 w 455"/>
                <a:gd name="T47" fmla="*/ 10 h 670"/>
                <a:gd name="T48" fmla="*/ 190 w 455"/>
                <a:gd name="T49" fmla="*/ 1 h 670"/>
                <a:gd name="T50" fmla="*/ 251 w 455"/>
                <a:gd name="T51" fmla="*/ 0 h 670"/>
                <a:gd name="T52" fmla="*/ 325 w 455"/>
                <a:gd name="T53" fmla="*/ 7 h 670"/>
                <a:gd name="T54" fmla="*/ 378 w 455"/>
                <a:gd name="T55" fmla="*/ 21 h 670"/>
                <a:gd name="T56" fmla="*/ 413 w 455"/>
                <a:gd name="T57" fmla="*/ 47 h 670"/>
                <a:gd name="T58" fmla="*/ 433 w 455"/>
                <a:gd name="T59" fmla="*/ 82 h 670"/>
                <a:gd name="T60" fmla="*/ 440 w 455"/>
                <a:gd name="T61" fmla="*/ 129 h 670"/>
                <a:gd name="T62" fmla="*/ 274 w 455"/>
                <a:gd name="T63" fmla="*/ 174 h 670"/>
                <a:gd name="T64" fmla="*/ 272 w 455"/>
                <a:gd name="T65" fmla="*/ 154 h 670"/>
                <a:gd name="T66" fmla="*/ 258 w 455"/>
                <a:gd name="T67" fmla="*/ 134 h 670"/>
                <a:gd name="T68" fmla="*/ 231 w 455"/>
                <a:gd name="T69" fmla="*/ 128 h 670"/>
                <a:gd name="T70" fmla="*/ 210 w 455"/>
                <a:gd name="T71" fmla="*/ 131 h 670"/>
                <a:gd name="T72" fmla="*/ 199 w 455"/>
                <a:gd name="T73" fmla="*/ 138 h 670"/>
                <a:gd name="T74" fmla="*/ 190 w 455"/>
                <a:gd name="T75" fmla="*/ 158 h 670"/>
                <a:gd name="T76" fmla="*/ 188 w 455"/>
                <a:gd name="T77" fmla="*/ 186 h 670"/>
                <a:gd name="T78" fmla="*/ 193 w 455"/>
                <a:gd name="T79" fmla="*/ 219 h 670"/>
                <a:gd name="T80" fmla="*/ 202 w 455"/>
                <a:gd name="T81" fmla="*/ 231 h 670"/>
                <a:gd name="T82" fmla="*/ 228 w 455"/>
                <a:gd name="T83" fmla="*/ 243 h 670"/>
                <a:gd name="T84" fmla="*/ 274 w 455"/>
                <a:gd name="T85" fmla="*/ 252 h 670"/>
                <a:gd name="T86" fmla="*/ 346 w 455"/>
                <a:gd name="T87" fmla="*/ 265 h 670"/>
                <a:gd name="T88" fmla="*/ 396 w 455"/>
                <a:gd name="T89" fmla="*/ 283 h 670"/>
                <a:gd name="T90" fmla="*/ 428 w 455"/>
                <a:gd name="T91" fmla="*/ 311 h 670"/>
                <a:gd name="T92" fmla="*/ 447 w 455"/>
                <a:gd name="T93" fmla="*/ 353 h 670"/>
                <a:gd name="T94" fmla="*/ 454 w 455"/>
                <a:gd name="T95" fmla="*/ 413 h 670"/>
                <a:gd name="T96" fmla="*/ 455 w 455"/>
                <a:gd name="T97" fmla="*/ 475 h 670"/>
                <a:gd name="T98" fmla="*/ 446 w 455"/>
                <a:gd name="T99" fmla="*/ 548 h 670"/>
                <a:gd name="T100" fmla="*/ 435 w 455"/>
                <a:gd name="T101" fmla="*/ 583 h 670"/>
                <a:gd name="T102" fmla="*/ 421 w 455"/>
                <a:gd name="T103" fmla="*/ 610 h 670"/>
                <a:gd name="T104" fmla="*/ 402 w 455"/>
                <a:gd name="T105" fmla="*/ 630 h 670"/>
                <a:gd name="T106" fmla="*/ 379 w 455"/>
                <a:gd name="T107" fmla="*/ 646 h 670"/>
                <a:gd name="T108" fmla="*/ 331 w 455"/>
                <a:gd name="T109" fmla="*/ 663 h 670"/>
                <a:gd name="T110" fmla="*/ 259 w 455"/>
                <a:gd name="T111" fmla="*/ 670 h 670"/>
                <a:gd name="T112" fmla="*/ 201 w 455"/>
                <a:gd name="T113" fmla="*/ 670 h 670"/>
                <a:gd name="T114" fmla="*/ 125 w 455"/>
                <a:gd name="T115" fmla="*/ 664 h 670"/>
                <a:gd name="T116" fmla="*/ 69 w 455"/>
                <a:gd name="T117" fmla="*/ 648 h 670"/>
                <a:gd name="T118" fmla="*/ 31 w 455"/>
                <a:gd name="T119" fmla="*/ 620 h 670"/>
                <a:gd name="T120" fmla="*/ 10 w 455"/>
                <a:gd name="T121" fmla="*/ 576 h 670"/>
                <a:gd name="T122" fmla="*/ 3 w 455"/>
                <a:gd name="T123" fmla="*/ 51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" h="670">
                  <a:moveTo>
                    <a:pt x="3" y="459"/>
                  </a:moveTo>
                  <a:lnTo>
                    <a:pt x="177" y="459"/>
                  </a:lnTo>
                  <a:lnTo>
                    <a:pt x="177" y="477"/>
                  </a:lnTo>
                  <a:lnTo>
                    <a:pt x="177" y="477"/>
                  </a:lnTo>
                  <a:lnTo>
                    <a:pt x="177" y="493"/>
                  </a:lnTo>
                  <a:lnTo>
                    <a:pt x="179" y="507"/>
                  </a:lnTo>
                  <a:lnTo>
                    <a:pt x="182" y="517"/>
                  </a:lnTo>
                  <a:lnTo>
                    <a:pt x="184" y="521"/>
                  </a:lnTo>
                  <a:lnTo>
                    <a:pt x="186" y="524"/>
                  </a:lnTo>
                  <a:lnTo>
                    <a:pt x="189" y="528"/>
                  </a:lnTo>
                  <a:lnTo>
                    <a:pt x="193" y="530"/>
                  </a:lnTo>
                  <a:lnTo>
                    <a:pt x="200" y="533"/>
                  </a:lnTo>
                  <a:lnTo>
                    <a:pt x="209" y="535"/>
                  </a:lnTo>
                  <a:lnTo>
                    <a:pt x="222" y="536"/>
                  </a:lnTo>
                  <a:lnTo>
                    <a:pt x="222" y="536"/>
                  </a:lnTo>
                  <a:lnTo>
                    <a:pt x="233" y="535"/>
                  </a:lnTo>
                  <a:lnTo>
                    <a:pt x="244" y="533"/>
                  </a:lnTo>
                  <a:lnTo>
                    <a:pt x="252" y="530"/>
                  </a:lnTo>
                  <a:lnTo>
                    <a:pt x="255" y="528"/>
                  </a:lnTo>
                  <a:lnTo>
                    <a:pt x="258" y="524"/>
                  </a:lnTo>
                  <a:lnTo>
                    <a:pt x="260" y="521"/>
                  </a:lnTo>
                  <a:lnTo>
                    <a:pt x="262" y="517"/>
                  </a:lnTo>
                  <a:lnTo>
                    <a:pt x="265" y="507"/>
                  </a:lnTo>
                  <a:lnTo>
                    <a:pt x="267" y="493"/>
                  </a:lnTo>
                  <a:lnTo>
                    <a:pt x="267" y="477"/>
                  </a:lnTo>
                  <a:lnTo>
                    <a:pt x="267" y="477"/>
                  </a:lnTo>
                  <a:lnTo>
                    <a:pt x="264" y="459"/>
                  </a:lnTo>
                  <a:lnTo>
                    <a:pt x="261" y="444"/>
                  </a:lnTo>
                  <a:lnTo>
                    <a:pt x="259" y="439"/>
                  </a:lnTo>
                  <a:lnTo>
                    <a:pt x="256" y="434"/>
                  </a:lnTo>
                  <a:lnTo>
                    <a:pt x="253" y="430"/>
                  </a:lnTo>
                  <a:lnTo>
                    <a:pt x="249" y="426"/>
                  </a:lnTo>
                  <a:lnTo>
                    <a:pt x="243" y="423"/>
                  </a:lnTo>
                  <a:lnTo>
                    <a:pt x="236" y="419"/>
                  </a:lnTo>
                  <a:lnTo>
                    <a:pt x="219" y="415"/>
                  </a:lnTo>
                  <a:lnTo>
                    <a:pt x="195" y="410"/>
                  </a:lnTo>
                  <a:lnTo>
                    <a:pt x="164" y="406"/>
                  </a:lnTo>
                  <a:lnTo>
                    <a:pt x="164" y="406"/>
                  </a:lnTo>
                  <a:lnTo>
                    <a:pt x="140" y="402"/>
                  </a:lnTo>
                  <a:lnTo>
                    <a:pt x="119" y="398"/>
                  </a:lnTo>
                  <a:lnTo>
                    <a:pt x="100" y="392"/>
                  </a:lnTo>
                  <a:lnTo>
                    <a:pt x="82" y="386"/>
                  </a:lnTo>
                  <a:lnTo>
                    <a:pt x="67" y="379"/>
                  </a:lnTo>
                  <a:lnTo>
                    <a:pt x="54" y="371"/>
                  </a:lnTo>
                  <a:lnTo>
                    <a:pt x="41" y="362"/>
                  </a:lnTo>
                  <a:lnTo>
                    <a:pt x="32" y="352"/>
                  </a:lnTo>
                  <a:lnTo>
                    <a:pt x="24" y="340"/>
                  </a:lnTo>
                  <a:lnTo>
                    <a:pt x="16" y="327"/>
                  </a:lnTo>
                  <a:lnTo>
                    <a:pt x="11" y="313"/>
                  </a:lnTo>
                  <a:lnTo>
                    <a:pt x="6" y="297"/>
                  </a:lnTo>
                  <a:lnTo>
                    <a:pt x="3" y="280"/>
                  </a:lnTo>
                  <a:lnTo>
                    <a:pt x="1" y="260"/>
                  </a:lnTo>
                  <a:lnTo>
                    <a:pt x="0" y="23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183"/>
                  </a:lnTo>
                  <a:lnTo>
                    <a:pt x="2" y="153"/>
                  </a:lnTo>
                  <a:lnTo>
                    <a:pt x="5" y="127"/>
                  </a:lnTo>
                  <a:lnTo>
                    <a:pt x="10" y="104"/>
                  </a:lnTo>
                  <a:lnTo>
                    <a:pt x="16" y="84"/>
                  </a:lnTo>
                  <a:lnTo>
                    <a:pt x="20" y="75"/>
                  </a:lnTo>
                  <a:lnTo>
                    <a:pt x="24" y="66"/>
                  </a:lnTo>
                  <a:lnTo>
                    <a:pt x="29" y="59"/>
                  </a:lnTo>
                  <a:lnTo>
                    <a:pt x="34" y="51"/>
                  </a:lnTo>
                  <a:lnTo>
                    <a:pt x="39" y="45"/>
                  </a:lnTo>
                  <a:lnTo>
                    <a:pt x="46" y="39"/>
                  </a:lnTo>
                  <a:lnTo>
                    <a:pt x="52" y="34"/>
                  </a:lnTo>
                  <a:lnTo>
                    <a:pt x="59" y="29"/>
                  </a:lnTo>
                  <a:lnTo>
                    <a:pt x="66" y="25"/>
                  </a:lnTo>
                  <a:lnTo>
                    <a:pt x="75" y="21"/>
                  </a:lnTo>
                  <a:lnTo>
                    <a:pt x="93" y="15"/>
                  </a:lnTo>
                  <a:lnTo>
                    <a:pt x="113" y="10"/>
                  </a:lnTo>
                  <a:lnTo>
                    <a:pt x="136" y="6"/>
                  </a:lnTo>
                  <a:lnTo>
                    <a:pt x="162" y="3"/>
                  </a:lnTo>
                  <a:lnTo>
                    <a:pt x="190" y="1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51" y="0"/>
                  </a:lnTo>
                  <a:lnTo>
                    <a:pt x="278" y="1"/>
                  </a:lnTo>
                  <a:lnTo>
                    <a:pt x="303" y="3"/>
                  </a:lnTo>
                  <a:lnTo>
                    <a:pt x="325" y="7"/>
                  </a:lnTo>
                  <a:lnTo>
                    <a:pt x="345" y="10"/>
                  </a:lnTo>
                  <a:lnTo>
                    <a:pt x="362" y="15"/>
                  </a:lnTo>
                  <a:lnTo>
                    <a:pt x="378" y="21"/>
                  </a:lnTo>
                  <a:lnTo>
                    <a:pt x="393" y="28"/>
                  </a:lnTo>
                  <a:lnTo>
                    <a:pt x="404" y="37"/>
                  </a:lnTo>
                  <a:lnTo>
                    <a:pt x="413" y="47"/>
                  </a:lnTo>
                  <a:lnTo>
                    <a:pt x="422" y="58"/>
                  </a:lnTo>
                  <a:lnTo>
                    <a:pt x="429" y="70"/>
                  </a:lnTo>
                  <a:lnTo>
                    <a:pt x="433" y="82"/>
                  </a:lnTo>
                  <a:lnTo>
                    <a:pt x="437" y="97"/>
                  </a:lnTo>
                  <a:lnTo>
                    <a:pt x="438" y="113"/>
                  </a:lnTo>
                  <a:lnTo>
                    <a:pt x="440" y="129"/>
                  </a:lnTo>
                  <a:lnTo>
                    <a:pt x="440" y="204"/>
                  </a:lnTo>
                  <a:lnTo>
                    <a:pt x="274" y="204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64"/>
                  </a:lnTo>
                  <a:lnTo>
                    <a:pt x="272" y="154"/>
                  </a:lnTo>
                  <a:lnTo>
                    <a:pt x="269" y="147"/>
                  </a:lnTo>
                  <a:lnTo>
                    <a:pt x="263" y="140"/>
                  </a:lnTo>
                  <a:lnTo>
                    <a:pt x="258" y="134"/>
                  </a:lnTo>
                  <a:lnTo>
                    <a:pt x="251" y="131"/>
                  </a:lnTo>
                  <a:lnTo>
                    <a:pt x="242" y="129"/>
                  </a:lnTo>
                  <a:lnTo>
                    <a:pt x="231" y="128"/>
                  </a:lnTo>
                  <a:lnTo>
                    <a:pt x="231" y="128"/>
                  </a:lnTo>
                  <a:lnTo>
                    <a:pt x="220" y="129"/>
                  </a:lnTo>
                  <a:lnTo>
                    <a:pt x="210" y="131"/>
                  </a:lnTo>
                  <a:lnTo>
                    <a:pt x="206" y="132"/>
                  </a:lnTo>
                  <a:lnTo>
                    <a:pt x="202" y="134"/>
                  </a:lnTo>
                  <a:lnTo>
                    <a:pt x="199" y="138"/>
                  </a:lnTo>
                  <a:lnTo>
                    <a:pt x="197" y="141"/>
                  </a:lnTo>
                  <a:lnTo>
                    <a:pt x="193" y="149"/>
                  </a:lnTo>
                  <a:lnTo>
                    <a:pt x="190" y="158"/>
                  </a:lnTo>
                  <a:lnTo>
                    <a:pt x="188" y="171"/>
                  </a:lnTo>
                  <a:lnTo>
                    <a:pt x="188" y="186"/>
                  </a:lnTo>
                  <a:lnTo>
                    <a:pt x="188" y="186"/>
                  </a:lnTo>
                  <a:lnTo>
                    <a:pt x="188" y="201"/>
                  </a:lnTo>
                  <a:lnTo>
                    <a:pt x="190" y="213"/>
                  </a:lnTo>
                  <a:lnTo>
                    <a:pt x="193" y="219"/>
                  </a:lnTo>
                  <a:lnTo>
                    <a:pt x="195" y="223"/>
                  </a:lnTo>
                  <a:lnTo>
                    <a:pt x="198" y="227"/>
                  </a:lnTo>
                  <a:lnTo>
                    <a:pt x="202" y="231"/>
                  </a:lnTo>
                  <a:lnTo>
                    <a:pt x="206" y="234"/>
                  </a:lnTo>
                  <a:lnTo>
                    <a:pt x="212" y="237"/>
                  </a:lnTo>
                  <a:lnTo>
                    <a:pt x="228" y="243"/>
                  </a:lnTo>
                  <a:lnTo>
                    <a:pt x="248" y="247"/>
                  </a:lnTo>
                  <a:lnTo>
                    <a:pt x="274" y="252"/>
                  </a:lnTo>
                  <a:lnTo>
                    <a:pt x="274" y="252"/>
                  </a:lnTo>
                  <a:lnTo>
                    <a:pt x="300" y="256"/>
                  </a:lnTo>
                  <a:lnTo>
                    <a:pt x="324" y="260"/>
                  </a:lnTo>
                  <a:lnTo>
                    <a:pt x="346" y="265"/>
                  </a:lnTo>
                  <a:lnTo>
                    <a:pt x="364" y="271"/>
                  </a:lnTo>
                  <a:lnTo>
                    <a:pt x="381" y="276"/>
                  </a:lnTo>
                  <a:lnTo>
                    <a:pt x="396" y="283"/>
                  </a:lnTo>
                  <a:lnTo>
                    <a:pt x="408" y="291"/>
                  </a:lnTo>
                  <a:lnTo>
                    <a:pt x="420" y="300"/>
                  </a:lnTo>
                  <a:lnTo>
                    <a:pt x="428" y="311"/>
                  </a:lnTo>
                  <a:lnTo>
                    <a:pt x="435" y="323"/>
                  </a:lnTo>
                  <a:lnTo>
                    <a:pt x="442" y="337"/>
                  </a:lnTo>
                  <a:lnTo>
                    <a:pt x="447" y="353"/>
                  </a:lnTo>
                  <a:lnTo>
                    <a:pt x="450" y="371"/>
                  </a:lnTo>
                  <a:lnTo>
                    <a:pt x="452" y="390"/>
                  </a:lnTo>
                  <a:lnTo>
                    <a:pt x="454" y="413"/>
                  </a:lnTo>
                  <a:lnTo>
                    <a:pt x="455" y="439"/>
                  </a:lnTo>
                  <a:lnTo>
                    <a:pt x="455" y="439"/>
                  </a:lnTo>
                  <a:lnTo>
                    <a:pt x="455" y="475"/>
                  </a:lnTo>
                  <a:lnTo>
                    <a:pt x="453" y="507"/>
                  </a:lnTo>
                  <a:lnTo>
                    <a:pt x="449" y="535"/>
                  </a:lnTo>
                  <a:lnTo>
                    <a:pt x="446" y="548"/>
                  </a:lnTo>
                  <a:lnTo>
                    <a:pt x="443" y="561"/>
                  </a:lnTo>
                  <a:lnTo>
                    <a:pt x="440" y="571"/>
                  </a:lnTo>
                  <a:lnTo>
                    <a:pt x="435" y="583"/>
                  </a:lnTo>
                  <a:lnTo>
                    <a:pt x="431" y="592"/>
                  </a:lnTo>
                  <a:lnTo>
                    <a:pt x="426" y="601"/>
                  </a:lnTo>
                  <a:lnTo>
                    <a:pt x="421" y="610"/>
                  </a:lnTo>
                  <a:lnTo>
                    <a:pt x="416" y="617"/>
                  </a:lnTo>
                  <a:lnTo>
                    <a:pt x="409" y="624"/>
                  </a:lnTo>
                  <a:lnTo>
                    <a:pt x="402" y="630"/>
                  </a:lnTo>
                  <a:lnTo>
                    <a:pt x="395" y="637"/>
                  </a:lnTo>
                  <a:lnTo>
                    <a:pt x="387" y="642"/>
                  </a:lnTo>
                  <a:lnTo>
                    <a:pt x="379" y="646"/>
                  </a:lnTo>
                  <a:lnTo>
                    <a:pt x="371" y="650"/>
                  </a:lnTo>
                  <a:lnTo>
                    <a:pt x="352" y="658"/>
                  </a:lnTo>
                  <a:lnTo>
                    <a:pt x="331" y="663"/>
                  </a:lnTo>
                  <a:lnTo>
                    <a:pt x="309" y="667"/>
                  </a:lnTo>
                  <a:lnTo>
                    <a:pt x="285" y="669"/>
                  </a:lnTo>
                  <a:lnTo>
                    <a:pt x="259" y="670"/>
                  </a:lnTo>
                  <a:lnTo>
                    <a:pt x="231" y="670"/>
                  </a:lnTo>
                  <a:lnTo>
                    <a:pt x="231" y="670"/>
                  </a:lnTo>
                  <a:lnTo>
                    <a:pt x="201" y="670"/>
                  </a:lnTo>
                  <a:lnTo>
                    <a:pt x="174" y="669"/>
                  </a:lnTo>
                  <a:lnTo>
                    <a:pt x="148" y="667"/>
                  </a:lnTo>
                  <a:lnTo>
                    <a:pt x="125" y="664"/>
                  </a:lnTo>
                  <a:lnTo>
                    <a:pt x="104" y="660"/>
                  </a:lnTo>
                  <a:lnTo>
                    <a:pt x="85" y="654"/>
                  </a:lnTo>
                  <a:lnTo>
                    <a:pt x="69" y="648"/>
                  </a:lnTo>
                  <a:lnTo>
                    <a:pt x="54" y="640"/>
                  </a:lnTo>
                  <a:lnTo>
                    <a:pt x="41" y="630"/>
                  </a:lnTo>
                  <a:lnTo>
                    <a:pt x="31" y="620"/>
                  </a:lnTo>
                  <a:lnTo>
                    <a:pt x="23" y="608"/>
                  </a:lnTo>
                  <a:lnTo>
                    <a:pt x="15" y="593"/>
                  </a:lnTo>
                  <a:lnTo>
                    <a:pt x="10" y="576"/>
                  </a:lnTo>
                  <a:lnTo>
                    <a:pt x="6" y="559"/>
                  </a:lnTo>
                  <a:lnTo>
                    <a:pt x="4" y="539"/>
                  </a:lnTo>
                  <a:lnTo>
                    <a:pt x="3" y="516"/>
                  </a:lnTo>
                  <a:lnTo>
                    <a:pt x="3" y="45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549" y="205"/>
              <a:ext cx="117" cy="96"/>
            </a:xfrm>
            <a:custGeom>
              <a:avLst/>
              <a:gdLst>
                <a:gd name="T0" fmla="*/ 1176 w 1176"/>
                <a:gd name="T1" fmla="*/ 285 h 959"/>
                <a:gd name="T2" fmla="*/ 1169 w 1176"/>
                <a:gd name="T3" fmla="*/ 194 h 959"/>
                <a:gd name="T4" fmla="*/ 1156 w 1176"/>
                <a:gd name="T5" fmla="*/ 142 h 959"/>
                <a:gd name="T6" fmla="*/ 1139 w 1176"/>
                <a:gd name="T7" fmla="*/ 108 h 959"/>
                <a:gd name="T8" fmla="*/ 1118 w 1176"/>
                <a:gd name="T9" fmla="*/ 78 h 959"/>
                <a:gd name="T10" fmla="*/ 1090 w 1176"/>
                <a:gd name="T11" fmla="*/ 52 h 959"/>
                <a:gd name="T12" fmla="*/ 1056 w 1176"/>
                <a:gd name="T13" fmla="*/ 31 h 959"/>
                <a:gd name="T14" fmla="*/ 1015 w 1176"/>
                <a:gd name="T15" fmla="*/ 16 h 959"/>
                <a:gd name="T16" fmla="*/ 966 w 1176"/>
                <a:gd name="T17" fmla="*/ 5 h 959"/>
                <a:gd name="T18" fmla="*/ 910 w 1176"/>
                <a:gd name="T19" fmla="*/ 0 h 959"/>
                <a:gd name="T20" fmla="*/ 0 w 1176"/>
                <a:gd name="T21" fmla="*/ 959 h 959"/>
                <a:gd name="T22" fmla="*/ 294 w 1176"/>
                <a:gd name="T23" fmla="*/ 471 h 959"/>
                <a:gd name="T24" fmla="*/ 754 w 1176"/>
                <a:gd name="T25" fmla="*/ 238 h 959"/>
                <a:gd name="T26" fmla="*/ 801 w 1176"/>
                <a:gd name="T27" fmla="*/ 240 h 959"/>
                <a:gd name="T28" fmla="*/ 839 w 1176"/>
                <a:gd name="T29" fmla="*/ 247 h 959"/>
                <a:gd name="T30" fmla="*/ 865 w 1176"/>
                <a:gd name="T31" fmla="*/ 263 h 959"/>
                <a:gd name="T32" fmla="*/ 881 w 1176"/>
                <a:gd name="T33" fmla="*/ 287 h 959"/>
                <a:gd name="T34" fmla="*/ 890 w 1176"/>
                <a:gd name="T35" fmla="*/ 323 h 959"/>
                <a:gd name="T36" fmla="*/ 890 w 1176"/>
                <a:gd name="T37" fmla="*/ 370 h 959"/>
                <a:gd name="T38" fmla="*/ 887 w 1176"/>
                <a:gd name="T39" fmla="*/ 406 h 959"/>
                <a:gd name="T40" fmla="*/ 876 w 1176"/>
                <a:gd name="T41" fmla="*/ 433 h 959"/>
                <a:gd name="T42" fmla="*/ 859 w 1176"/>
                <a:gd name="T43" fmla="*/ 452 h 959"/>
                <a:gd name="T44" fmla="*/ 831 w 1176"/>
                <a:gd name="T45" fmla="*/ 465 h 959"/>
                <a:gd name="T46" fmla="*/ 795 w 1176"/>
                <a:gd name="T47" fmla="*/ 471 h 959"/>
                <a:gd name="T48" fmla="*/ 446 w 1176"/>
                <a:gd name="T49" fmla="*/ 709 h 959"/>
                <a:gd name="T50" fmla="*/ 774 w 1176"/>
                <a:gd name="T51" fmla="*/ 710 h 959"/>
                <a:gd name="T52" fmla="*/ 815 w 1176"/>
                <a:gd name="T53" fmla="*/ 716 h 959"/>
                <a:gd name="T54" fmla="*/ 844 w 1176"/>
                <a:gd name="T55" fmla="*/ 732 h 959"/>
                <a:gd name="T56" fmla="*/ 864 w 1176"/>
                <a:gd name="T57" fmla="*/ 757 h 959"/>
                <a:gd name="T58" fmla="*/ 875 w 1176"/>
                <a:gd name="T59" fmla="*/ 793 h 959"/>
                <a:gd name="T60" fmla="*/ 878 w 1176"/>
                <a:gd name="T61" fmla="*/ 843 h 959"/>
                <a:gd name="T62" fmla="*/ 1172 w 1176"/>
                <a:gd name="T63" fmla="*/ 796 h 959"/>
                <a:gd name="T64" fmla="*/ 1169 w 1176"/>
                <a:gd name="T65" fmla="*/ 742 h 959"/>
                <a:gd name="T66" fmla="*/ 1153 w 1176"/>
                <a:gd name="T67" fmla="*/ 680 h 959"/>
                <a:gd name="T68" fmla="*/ 1125 w 1176"/>
                <a:gd name="T69" fmla="*/ 636 h 959"/>
                <a:gd name="T70" fmla="*/ 1088 w 1176"/>
                <a:gd name="T71" fmla="*/ 608 h 959"/>
                <a:gd name="T72" fmla="*/ 1044 w 1176"/>
                <a:gd name="T73" fmla="*/ 591 h 959"/>
                <a:gd name="T74" fmla="*/ 1012 w 1176"/>
                <a:gd name="T75" fmla="*/ 581 h 959"/>
                <a:gd name="T76" fmla="*/ 1058 w 1176"/>
                <a:gd name="T77" fmla="*/ 567 h 959"/>
                <a:gd name="T78" fmla="*/ 1110 w 1176"/>
                <a:gd name="T79" fmla="*/ 539 h 959"/>
                <a:gd name="T80" fmla="*/ 1145 w 1176"/>
                <a:gd name="T81" fmla="*/ 499 h 959"/>
                <a:gd name="T82" fmla="*/ 1166 w 1176"/>
                <a:gd name="T83" fmla="*/ 450 h 959"/>
                <a:gd name="T84" fmla="*/ 1175 w 1176"/>
                <a:gd name="T85" fmla="*/ 391 h 959"/>
                <a:gd name="T86" fmla="*/ 1176 w 1176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6" h="959">
                  <a:moveTo>
                    <a:pt x="1176" y="345"/>
                  </a:moveTo>
                  <a:lnTo>
                    <a:pt x="1176" y="285"/>
                  </a:lnTo>
                  <a:lnTo>
                    <a:pt x="1176" y="285"/>
                  </a:lnTo>
                  <a:lnTo>
                    <a:pt x="1176" y="253"/>
                  </a:lnTo>
                  <a:lnTo>
                    <a:pt x="1173" y="223"/>
                  </a:lnTo>
                  <a:lnTo>
                    <a:pt x="1169" y="194"/>
                  </a:lnTo>
                  <a:lnTo>
                    <a:pt x="1164" y="167"/>
                  </a:lnTo>
                  <a:lnTo>
                    <a:pt x="1160" y="155"/>
                  </a:lnTo>
                  <a:lnTo>
                    <a:pt x="1156" y="142"/>
                  </a:lnTo>
                  <a:lnTo>
                    <a:pt x="1150" y="130"/>
                  </a:lnTo>
                  <a:lnTo>
                    <a:pt x="1145" y="119"/>
                  </a:lnTo>
                  <a:lnTo>
                    <a:pt x="1139" y="108"/>
                  </a:lnTo>
                  <a:lnTo>
                    <a:pt x="1133" y="98"/>
                  </a:lnTo>
                  <a:lnTo>
                    <a:pt x="1125" y="87"/>
                  </a:lnTo>
                  <a:lnTo>
                    <a:pt x="1118" y="78"/>
                  </a:lnTo>
                  <a:lnTo>
                    <a:pt x="1110" y="69"/>
                  </a:lnTo>
                  <a:lnTo>
                    <a:pt x="1100" y="60"/>
                  </a:lnTo>
                  <a:lnTo>
                    <a:pt x="1090" y="52"/>
                  </a:lnTo>
                  <a:lnTo>
                    <a:pt x="1079" y="45"/>
                  </a:lnTo>
                  <a:lnTo>
                    <a:pt x="1068" y="37"/>
                  </a:lnTo>
                  <a:lnTo>
                    <a:pt x="1056" y="31"/>
                  </a:lnTo>
                  <a:lnTo>
                    <a:pt x="1043" y="25"/>
                  </a:lnTo>
                  <a:lnTo>
                    <a:pt x="1029" y="20"/>
                  </a:lnTo>
                  <a:lnTo>
                    <a:pt x="1015" y="16"/>
                  </a:lnTo>
                  <a:lnTo>
                    <a:pt x="999" y="11"/>
                  </a:lnTo>
                  <a:lnTo>
                    <a:pt x="984" y="8"/>
                  </a:lnTo>
                  <a:lnTo>
                    <a:pt x="966" y="5"/>
                  </a:lnTo>
                  <a:lnTo>
                    <a:pt x="948" y="3"/>
                  </a:lnTo>
                  <a:lnTo>
                    <a:pt x="929" y="1"/>
                  </a:lnTo>
                  <a:lnTo>
                    <a:pt x="910" y="0"/>
                  </a:lnTo>
                  <a:lnTo>
                    <a:pt x="889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4" y="959"/>
                  </a:lnTo>
                  <a:lnTo>
                    <a:pt x="294" y="709"/>
                  </a:lnTo>
                  <a:lnTo>
                    <a:pt x="294" y="471"/>
                  </a:lnTo>
                  <a:lnTo>
                    <a:pt x="294" y="340"/>
                  </a:lnTo>
                  <a:lnTo>
                    <a:pt x="294" y="238"/>
                  </a:lnTo>
                  <a:lnTo>
                    <a:pt x="754" y="238"/>
                  </a:lnTo>
                  <a:lnTo>
                    <a:pt x="754" y="238"/>
                  </a:lnTo>
                  <a:lnTo>
                    <a:pt x="787" y="239"/>
                  </a:lnTo>
                  <a:lnTo>
                    <a:pt x="801" y="240"/>
                  </a:lnTo>
                  <a:lnTo>
                    <a:pt x="815" y="242"/>
                  </a:lnTo>
                  <a:lnTo>
                    <a:pt x="827" y="244"/>
                  </a:lnTo>
                  <a:lnTo>
                    <a:pt x="839" y="247"/>
                  </a:lnTo>
                  <a:lnTo>
                    <a:pt x="848" y="252"/>
                  </a:lnTo>
                  <a:lnTo>
                    <a:pt x="858" y="257"/>
                  </a:lnTo>
                  <a:lnTo>
                    <a:pt x="865" y="263"/>
                  </a:lnTo>
                  <a:lnTo>
                    <a:pt x="872" y="269"/>
                  </a:lnTo>
                  <a:lnTo>
                    <a:pt x="877" y="278"/>
                  </a:lnTo>
                  <a:lnTo>
                    <a:pt x="881" y="287"/>
                  </a:lnTo>
                  <a:lnTo>
                    <a:pt x="886" y="298"/>
                  </a:lnTo>
                  <a:lnTo>
                    <a:pt x="888" y="310"/>
                  </a:lnTo>
                  <a:lnTo>
                    <a:pt x="890" y="323"/>
                  </a:lnTo>
                  <a:lnTo>
                    <a:pt x="890" y="339"/>
                  </a:lnTo>
                  <a:lnTo>
                    <a:pt x="890" y="370"/>
                  </a:lnTo>
                  <a:lnTo>
                    <a:pt x="890" y="370"/>
                  </a:lnTo>
                  <a:lnTo>
                    <a:pt x="890" y="383"/>
                  </a:lnTo>
                  <a:lnTo>
                    <a:pt x="889" y="395"/>
                  </a:lnTo>
                  <a:lnTo>
                    <a:pt x="887" y="406"/>
                  </a:lnTo>
                  <a:lnTo>
                    <a:pt x="885" y="415"/>
                  </a:lnTo>
                  <a:lnTo>
                    <a:pt x="880" y="424"/>
                  </a:lnTo>
                  <a:lnTo>
                    <a:pt x="876" y="433"/>
                  </a:lnTo>
                  <a:lnTo>
                    <a:pt x="871" y="440"/>
                  </a:lnTo>
                  <a:lnTo>
                    <a:pt x="866" y="447"/>
                  </a:lnTo>
                  <a:lnTo>
                    <a:pt x="859" y="452"/>
                  </a:lnTo>
                  <a:lnTo>
                    <a:pt x="850" y="458"/>
                  </a:lnTo>
                  <a:lnTo>
                    <a:pt x="842" y="462"/>
                  </a:lnTo>
                  <a:lnTo>
                    <a:pt x="831" y="465"/>
                  </a:lnTo>
                  <a:lnTo>
                    <a:pt x="821" y="468"/>
                  </a:lnTo>
                  <a:lnTo>
                    <a:pt x="809" y="470"/>
                  </a:lnTo>
                  <a:lnTo>
                    <a:pt x="795" y="471"/>
                  </a:lnTo>
                  <a:lnTo>
                    <a:pt x="781" y="471"/>
                  </a:lnTo>
                  <a:lnTo>
                    <a:pt x="348" y="471"/>
                  </a:lnTo>
                  <a:lnTo>
                    <a:pt x="446" y="709"/>
                  </a:lnTo>
                  <a:lnTo>
                    <a:pt x="757" y="709"/>
                  </a:lnTo>
                  <a:lnTo>
                    <a:pt x="757" y="709"/>
                  </a:lnTo>
                  <a:lnTo>
                    <a:pt x="774" y="710"/>
                  </a:lnTo>
                  <a:lnTo>
                    <a:pt x="789" y="711"/>
                  </a:lnTo>
                  <a:lnTo>
                    <a:pt x="802" y="713"/>
                  </a:lnTo>
                  <a:lnTo>
                    <a:pt x="815" y="716"/>
                  </a:lnTo>
                  <a:lnTo>
                    <a:pt x="826" y="721"/>
                  </a:lnTo>
                  <a:lnTo>
                    <a:pt x="836" y="726"/>
                  </a:lnTo>
                  <a:lnTo>
                    <a:pt x="844" y="732"/>
                  </a:lnTo>
                  <a:lnTo>
                    <a:pt x="852" y="738"/>
                  </a:lnTo>
                  <a:lnTo>
                    <a:pt x="859" y="748"/>
                  </a:lnTo>
                  <a:lnTo>
                    <a:pt x="864" y="757"/>
                  </a:lnTo>
                  <a:lnTo>
                    <a:pt x="869" y="767"/>
                  </a:lnTo>
                  <a:lnTo>
                    <a:pt x="872" y="780"/>
                  </a:lnTo>
                  <a:lnTo>
                    <a:pt x="875" y="793"/>
                  </a:lnTo>
                  <a:lnTo>
                    <a:pt x="876" y="809"/>
                  </a:lnTo>
                  <a:lnTo>
                    <a:pt x="877" y="826"/>
                  </a:lnTo>
                  <a:lnTo>
                    <a:pt x="878" y="843"/>
                  </a:lnTo>
                  <a:lnTo>
                    <a:pt x="878" y="959"/>
                  </a:lnTo>
                  <a:lnTo>
                    <a:pt x="1172" y="959"/>
                  </a:lnTo>
                  <a:lnTo>
                    <a:pt x="1172" y="796"/>
                  </a:lnTo>
                  <a:lnTo>
                    <a:pt x="1172" y="796"/>
                  </a:lnTo>
                  <a:lnTo>
                    <a:pt x="1172" y="767"/>
                  </a:lnTo>
                  <a:lnTo>
                    <a:pt x="1169" y="742"/>
                  </a:lnTo>
                  <a:lnTo>
                    <a:pt x="1165" y="719"/>
                  </a:lnTo>
                  <a:lnTo>
                    <a:pt x="1160" y="699"/>
                  </a:lnTo>
                  <a:lnTo>
                    <a:pt x="1153" y="680"/>
                  </a:lnTo>
                  <a:lnTo>
                    <a:pt x="1145" y="663"/>
                  </a:lnTo>
                  <a:lnTo>
                    <a:pt x="1136" y="649"/>
                  </a:lnTo>
                  <a:lnTo>
                    <a:pt x="1125" y="636"/>
                  </a:lnTo>
                  <a:lnTo>
                    <a:pt x="1114" y="626"/>
                  </a:lnTo>
                  <a:lnTo>
                    <a:pt x="1101" y="617"/>
                  </a:lnTo>
                  <a:lnTo>
                    <a:pt x="1088" y="608"/>
                  </a:lnTo>
                  <a:lnTo>
                    <a:pt x="1074" y="601"/>
                  </a:lnTo>
                  <a:lnTo>
                    <a:pt x="1060" y="596"/>
                  </a:lnTo>
                  <a:lnTo>
                    <a:pt x="1044" y="591"/>
                  </a:lnTo>
                  <a:lnTo>
                    <a:pt x="1028" y="588"/>
                  </a:lnTo>
                  <a:lnTo>
                    <a:pt x="1012" y="583"/>
                  </a:lnTo>
                  <a:lnTo>
                    <a:pt x="1012" y="581"/>
                  </a:lnTo>
                  <a:lnTo>
                    <a:pt x="1012" y="581"/>
                  </a:lnTo>
                  <a:lnTo>
                    <a:pt x="1037" y="575"/>
                  </a:lnTo>
                  <a:lnTo>
                    <a:pt x="1058" y="567"/>
                  </a:lnTo>
                  <a:lnTo>
                    <a:pt x="1077" y="558"/>
                  </a:lnTo>
                  <a:lnTo>
                    <a:pt x="1095" y="549"/>
                  </a:lnTo>
                  <a:lnTo>
                    <a:pt x="1110" y="539"/>
                  </a:lnTo>
                  <a:lnTo>
                    <a:pt x="1123" y="526"/>
                  </a:lnTo>
                  <a:lnTo>
                    <a:pt x="1135" y="514"/>
                  </a:lnTo>
                  <a:lnTo>
                    <a:pt x="1145" y="499"/>
                  </a:lnTo>
                  <a:lnTo>
                    <a:pt x="1153" y="485"/>
                  </a:lnTo>
                  <a:lnTo>
                    <a:pt x="1161" y="468"/>
                  </a:lnTo>
                  <a:lnTo>
                    <a:pt x="1166" y="450"/>
                  </a:lnTo>
                  <a:lnTo>
                    <a:pt x="1170" y="432"/>
                  </a:lnTo>
                  <a:lnTo>
                    <a:pt x="1173" y="412"/>
                  </a:lnTo>
                  <a:lnTo>
                    <a:pt x="1175" y="391"/>
                  </a:lnTo>
                  <a:lnTo>
                    <a:pt x="1176" y="369"/>
                  </a:lnTo>
                  <a:lnTo>
                    <a:pt x="1176" y="345"/>
                  </a:lnTo>
                  <a:lnTo>
                    <a:pt x="1176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686" y="205"/>
              <a:ext cx="118" cy="96"/>
            </a:xfrm>
            <a:custGeom>
              <a:avLst/>
              <a:gdLst>
                <a:gd name="T0" fmla="*/ 1178 w 1178"/>
                <a:gd name="T1" fmla="*/ 285 h 959"/>
                <a:gd name="T2" fmla="*/ 1171 w 1178"/>
                <a:gd name="T3" fmla="*/ 194 h 959"/>
                <a:gd name="T4" fmla="*/ 1157 w 1178"/>
                <a:gd name="T5" fmla="*/ 142 h 959"/>
                <a:gd name="T6" fmla="*/ 1140 w 1178"/>
                <a:gd name="T7" fmla="*/ 108 h 959"/>
                <a:gd name="T8" fmla="*/ 1120 w 1178"/>
                <a:gd name="T9" fmla="*/ 78 h 959"/>
                <a:gd name="T10" fmla="*/ 1092 w 1178"/>
                <a:gd name="T11" fmla="*/ 52 h 959"/>
                <a:gd name="T12" fmla="*/ 1057 w 1178"/>
                <a:gd name="T13" fmla="*/ 31 h 959"/>
                <a:gd name="T14" fmla="*/ 1016 w 1178"/>
                <a:gd name="T15" fmla="*/ 16 h 959"/>
                <a:gd name="T16" fmla="*/ 967 w 1178"/>
                <a:gd name="T17" fmla="*/ 5 h 959"/>
                <a:gd name="T18" fmla="*/ 911 w 1178"/>
                <a:gd name="T19" fmla="*/ 0 h 959"/>
                <a:gd name="T20" fmla="*/ 0 w 1178"/>
                <a:gd name="T21" fmla="*/ 959 h 959"/>
                <a:gd name="T22" fmla="*/ 295 w 1178"/>
                <a:gd name="T23" fmla="*/ 471 h 959"/>
                <a:gd name="T24" fmla="*/ 756 w 1178"/>
                <a:gd name="T25" fmla="*/ 238 h 959"/>
                <a:gd name="T26" fmla="*/ 803 w 1178"/>
                <a:gd name="T27" fmla="*/ 240 h 959"/>
                <a:gd name="T28" fmla="*/ 839 w 1178"/>
                <a:gd name="T29" fmla="*/ 247 h 959"/>
                <a:gd name="T30" fmla="*/ 866 w 1178"/>
                <a:gd name="T31" fmla="*/ 263 h 959"/>
                <a:gd name="T32" fmla="*/ 883 w 1178"/>
                <a:gd name="T33" fmla="*/ 287 h 959"/>
                <a:gd name="T34" fmla="*/ 891 w 1178"/>
                <a:gd name="T35" fmla="*/ 323 h 959"/>
                <a:gd name="T36" fmla="*/ 891 w 1178"/>
                <a:gd name="T37" fmla="*/ 370 h 959"/>
                <a:gd name="T38" fmla="*/ 888 w 1178"/>
                <a:gd name="T39" fmla="*/ 406 h 959"/>
                <a:gd name="T40" fmla="*/ 878 w 1178"/>
                <a:gd name="T41" fmla="*/ 433 h 959"/>
                <a:gd name="T42" fmla="*/ 860 w 1178"/>
                <a:gd name="T43" fmla="*/ 452 h 959"/>
                <a:gd name="T44" fmla="*/ 833 w 1178"/>
                <a:gd name="T45" fmla="*/ 465 h 959"/>
                <a:gd name="T46" fmla="*/ 797 w 1178"/>
                <a:gd name="T47" fmla="*/ 471 h 959"/>
                <a:gd name="T48" fmla="*/ 447 w 1178"/>
                <a:gd name="T49" fmla="*/ 709 h 959"/>
                <a:gd name="T50" fmla="*/ 775 w 1178"/>
                <a:gd name="T51" fmla="*/ 710 h 959"/>
                <a:gd name="T52" fmla="*/ 816 w 1178"/>
                <a:gd name="T53" fmla="*/ 716 h 959"/>
                <a:gd name="T54" fmla="*/ 846 w 1178"/>
                <a:gd name="T55" fmla="*/ 732 h 959"/>
                <a:gd name="T56" fmla="*/ 865 w 1178"/>
                <a:gd name="T57" fmla="*/ 757 h 959"/>
                <a:gd name="T58" fmla="*/ 876 w 1178"/>
                <a:gd name="T59" fmla="*/ 793 h 959"/>
                <a:gd name="T60" fmla="*/ 880 w 1178"/>
                <a:gd name="T61" fmla="*/ 843 h 959"/>
                <a:gd name="T62" fmla="*/ 1174 w 1178"/>
                <a:gd name="T63" fmla="*/ 796 h 959"/>
                <a:gd name="T64" fmla="*/ 1171 w 1178"/>
                <a:gd name="T65" fmla="*/ 742 h 959"/>
                <a:gd name="T66" fmla="*/ 1154 w 1178"/>
                <a:gd name="T67" fmla="*/ 680 h 959"/>
                <a:gd name="T68" fmla="*/ 1127 w 1178"/>
                <a:gd name="T69" fmla="*/ 636 h 959"/>
                <a:gd name="T70" fmla="*/ 1089 w 1178"/>
                <a:gd name="T71" fmla="*/ 608 h 959"/>
                <a:gd name="T72" fmla="*/ 1046 w 1178"/>
                <a:gd name="T73" fmla="*/ 591 h 959"/>
                <a:gd name="T74" fmla="*/ 1013 w 1178"/>
                <a:gd name="T75" fmla="*/ 581 h 959"/>
                <a:gd name="T76" fmla="*/ 1059 w 1178"/>
                <a:gd name="T77" fmla="*/ 567 h 959"/>
                <a:gd name="T78" fmla="*/ 1111 w 1178"/>
                <a:gd name="T79" fmla="*/ 539 h 959"/>
                <a:gd name="T80" fmla="*/ 1147 w 1178"/>
                <a:gd name="T81" fmla="*/ 499 h 959"/>
                <a:gd name="T82" fmla="*/ 1168 w 1178"/>
                <a:gd name="T83" fmla="*/ 450 h 959"/>
                <a:gd name="T84" fmla="*/ 1177 w 1178"/>
                <a:gd name="T85" fmla="*/ 391 h 959"/>
                <a:gd name="T86" fmla="*/ 1178 w 1178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8" h="959">
                  <a:moveTo>
                    <a:pt x="1178" y="345"/>
                  </a:moveTo>
                  <a:lnTo>
                    <a:pt x="1178" y="285"/>
                  </a:lnTo>
                  <a:lnTo>
                    <a:pt x="1178" y="285"/>
                  </a:lnTo>
                  <a:lnTo>
                    <a:pt x="1177" y="253"/>
                  </a:lnTo>
                  <a:lnTo>
                    <a:pt x="1175" y="223"/>
                  </a:lnTo>
                  <a:lnTo>
                    <a:pt x="1171" y="194"/>
                  </a:lnTo>
                  <a:lnTo>
                    <a:pt x="1165" y="167"/>
                  </a:lnTo>
                  <a:lnTo>
                    <a:pt x="1161" y="155"/>
                  </a:lnTo>
                  <a:lnTo>
                    <a:pt x="1157" y="142"/>
                  </a:lnTo>
                  <a:lnTo>
                    <a:pt x="1152" y="130"/>
                  </a:lnTo>
                  <a:lnTo>
                    <a:pt x="1147" y="119"/>
                  </a:lnTo>
                  <a:lnTo>
                    <a:pt x="1140" y="108"/>
                  </a:lnTo>
                  <a:lnTo>
                    <a:pt x="1134" y="98"/>
                  </a:lnTo>
                  <a:lnTo>
                    <a:pt x="1127" y="87"/>
                  </a:lnTo>
                  <a:lnTo>
                    <a:pt x="1120" y="78"/>
                  </a:lnTo>
                  <a:lnTo>
                    <a:pt x="1110" y="69"/>
                  </a:lnTo>
                  <a:lnTo>
                    <a:pt x="1102" y="60"/>
                  </a:lnTo>
                  <a:lnTo>
                    <a:pt x="1092" y="52"/>
                  </a:lnTo>
                  <a:lnTo>
                    <a:pt x="1081" y="45"/>
                  </a:lnTo>
                  <a:lnTo>
                    <a:pt x="1070" y="37"/>
                  </a:lnTo>
                  <a:lnTo>
                    <a:pt x="1057" y="31"/>
                  </a:lnTo>
                  <a:lnTo>
                    <a:pt x="1045" y="25"/>
                  </a:lnTo>
                  <a:lnTo>
                    <a:pt x="1031" y="20"/>
                  </a:lnTo>
                  <a:lnTo>
                    <a:pt x="1016" y="16"/>
                  </a:lnTo>
                  <a:lnTo>
                    <a:pt x="1001" y="11"/>
                  </a:lnTo>
                  <a:lnTo>
                    <a:pt x="985" y="8"/>
                  </a:lnTo>
                  <a:lnTo>
                    <a:pt x="967" y="5"/>
                  </a:lnTo>
                  <a:lnTo>
                    <a:pt x="950" y="3"/>
                  </a:lnTo>
                  <a:lnTo>
                    <a:pt x="931" y="1"/>
                  </a:lnTo>
                  <a:lnTo>
                    <a:pt x="911" y="0"/>
                  </a:lnTo>
                  <a:lnTo>
                    <a:pt x="890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5" y="959"/>
                  </a:lnTo>
                  <a:lnTo>
                    <a:pt x="295" y="709"/>
                  </a:lnTo>
                  <a:lnTo>
                    <a:pt x="295" y="471"/>
                  </a:lnTo>
                  <a:lnTo>
                    <a:pt x="295" y="340"/>
                  </a:lnTo>
                  <a:lnTo>
                    <a:pt x="295" y="238"/>
                  </a:lnTo>
                  <a:lnTo>
                    <a:pt x="756" y="238"/>
                  </a:lnTo>
                  <a:lnTo>
                    <a:pt x="756" y="238"/>
                  </a:lnTo>
                  <a:lnTo>
                    <a:pt x="788" y="239"/>
                  </a:lnTo>
                  <a:lnTo>
                    <a:pt x="803" y="240"/>
                  </a:lnTo>
                  <a:lnTo>
                    <a:pt x="816" y="242"/>
                  </a:lnTo>
                  <a:lnTo>
                    <a:pt x="829" y="244"/>
                  </a:lnTo>
                  <a:lnTo>
                    <a:pt x="839" y="247"/>
                  </a:lnTo>
                  <a:lnTo>
                    <a:pt x="850" y="252"/>
                  </a:lnTo>
                  <a:lnTo>
                    <a:pt x="858" y="257"/>
                  </a:lnTo>
                  <a:lnTo>
                    <a:pt x="866" y="263"/>
                  </a:lnTo>
                  <a:lnTo>
                    <a:pt x="873" y="269"/>
                  </a:lnTo>
                  <a:lnTo>
                    <a:pt x="879" y="278"/>
                  </a:lnTo>
                  <a:lnTo>
                    <a:pt x="883" y="287"/>
                  </a:lnTo>
                  <a:lnTo>
                    <a:pt x="887" y="298"/>
                  </a:lnTo>
                  <a:lnTo>
                    <a:pt x="889" y="310"/>
                  </a:lnTo>
                  <a:lnTo>
                    <a:pt x="891" y="323"/>
                  </a:lnTo>
                  <a:lnTo>
                    <a:pt x="891" y="339"/>
                  </a:lnTo>
                  <a:lnTo>
                    <a:pt x="891" y="370"/>
                  </a:lnTo>
                  <a:lnTo>
                    <a:pt x="891" y="370"/>
                  </a:lnTo>
                  <a:lnTo>
                    <a:pt x="891" y="383"/>
                  </a:lnTo>
                  <a:lnTo>
                    <a:pt x="890" y="395"/>
                  </a:lnTo>
                  <a:lnTo>
                    <a:pt x="888" y="406"/>
                  </a:lnTo>
                  <a:lnTo>
                    <a:pt x="885" y="415"/>
                  </a:lnTo>
                  <a:lnTo>
                    <a:pt x="882" y="424"/>
                  </a:lnTo>
                  <a:lnTo>
                    <a:pt x="878" y="433"/>
                  </a:lnTo>
                  <a:lnTo>
                    <a:pt x="873" y="440"/>
                  </a:lnTo>
                  <a:lnTo>
                    <a:pt x="866" y="447"/>
                  </a:lnTo>
                  <a:lnTo>
                    <a:pt x="860" y="452"/>
                  </a:lnTo>
                  <a:lnTo>
                    <a:pt x="852" y="458"/>
                  </a:lnTo>
                  <a:lnTo>
                    <a:pt x="843" y="462"/>
                  </a:lnTo>
                  <a:lnTo>
                    <a:pt x="833" y="465"/>
                  </a:lnTo>
                  <a:lnTo>
                    <a:pt x="823" y="468"/>
                  </a:lnTo>
                  <a:lnTo>
                    <a:pt x="810" y="470"/>
                  </a:lnTo>
                  <a:lnTo>
                    <a:pt x="797" y="471"/>
                  </a:lnTo>
                  <a:lnTo>
                    <a:pt x="783" y="471"/>
                  </a:lnTo>
                  <a:lnTo>
                    <a:pt x="350" y="471"/>
                  </a:lnTo>
                  <a:lnTo>
                    <a:pt x="447" y="709"/>
                  </a:lnTo>
                  <a:lnTo>
                    <a:pt x="759" y="709"/>
                  </a:lnTo>
                  <a:lnTo>
                    <a:pt x="759" y="709"/>
                  </a:lnTo>
                  <a:lnTo>
                    <a:pt x="775" y="710"/>
                  </a:lnTo>
                  <a:lnTo>
                    <a:pt x="790" y="711"/>
                  </a:lnTo>
                  <a:lnTo>
                    <a:pt x="804" y="713"/>
                  </a:lnTo>
                  <a:lnTo>
                    <a:pt x="816" y="716"/>
                  </a:lnTo>
                  <a:lnTo>
                    <a:pt x="827" y="721"/>
                  </a:lnTo>
                  <a:lnTo>
                    <a:pt x="837" y="726"/>
                  </a:lnTo>
                  <a:lnTo>
                    <a:pt x="846" y="732"/>
                  </a:lnTo>
                  <a:lnTo>
                    <a:pt x="854" y="738"/>
                  </a:lnTo>
                  <a:lnTo>
                    <a:pt x="860" y="748"/>
                  </a:lnTo>
                  <a:lnTo>
                    <a:pt x="865" y="757"/>
                  </a:lnTo>
                  <a:lnTo>
                    <a:pt x="870" y="767"/>
                  </a:lnTo>
                  <a:lnTo>
                    <a:pt x="874" y="780"/>
                  </a:lnTo>
                  <a:lnTo>
                    <a:pt x="876" y="793"/>
                  </a:lnTo>
                  <a:lnTo>
                    <a:pt x="878" y="809"/>
                  </a:lnTo>
                  <a:lnTo>
                    <a:pt x="879" y="826"/>
                  </a:lnTo>
                  <a:lnTo>
                    <a:pt x="880" y="843"/>
                  </a:lnTo>
                  <a:lnTo>
                    <a:pt x="880" y="959"/>
                  </a:lnTo>
                  <a:lnTo>
                    <a:pt x="1174" y="959"/>
                  </a:lnTo>
                  <a:lnTo>
                    <a:pt x="1174" y="796"/>
                  </a:lnTo>
                  <a:lnTo>
                    <a:pt x="1174" y="796"/>
                  </a:lnTo>
                  <a:lnTo>
                    <a:pt x="1173" y="767"/>
                  </a:lnTo>
                  <a:lnTo>
                    <a:pt x="1171" y="742"/>
                  </a:lnTo>
                  <a:lnTo>
                    <a:pt x="1167" y="719"/>
                  </a:lnTo>
                  <a:lnTo>
                    <a:pt x="1161" y="699"/>
                  </a:lnTo>
                  <a:lnTo>
                    <a:pt x="1154" y="680"/>
                  </a:lnTo>
                  <a:lnTo>
                    <a:pt x="1147" y="663"/>
                  </a:lnTo>
                  <a:lnTo>
                    <a:pt x="1137" y="649"/>
                  </a:lnTo>
                  <a:lnTo>
                    <a:pt x="1127" y="636"/>
                  </a:lnTo>
                  <a:lnTo>
                    <a:pt x="1115" y="626"/>
                  </a:lnTo>
                  <a:lnTo>
                    <a:pt x="1103" y="617"/>
                  </a:lnTo>
                  <a:lnTo>
                    <a:pt x="1089" y="608"/>
                  </a:lnTo>
                  <a:lnTo>
                    <a:pt x="1076" y="601"/>
                  </a:lnTo>
                  <a:lnTo>
                    <a:pt x="1061" y="596"/>
                  </a:lnTo>
                  <a:lnTo>
                    <a:pt x="1046" y="591"/>
                  </a:lnTo>
                  <a:lnTo>
                    <a:pt x="1030" y="588"/>
                  </a:lnTo>
                  <a:lnTo>
                    <a:pt x="1013" y="583"/>
                  </a:lnTo>
                  <a:lnTo>
                    <a:pt x="1013" y="581"/>
                  </a:lnTo>
                  <a:lnTo>
                    <a:pt x="1013" y="581"/>
                  </a:lnTo>
                  <a:lnTo>
                    <a:pt x="1037" y="575"/>
                  </a:lnTo>
                  <a:lnTo>
                    <a:pt x="1059" y="567"/>
                  </a:lnTo>
                  <a:lnTo>
                    <a:pt x="1079" y="558"/>
                  </a:lnTo>
                  <a:lnTo>
                    <a:pt x="1097" y="549"/>
                  </a:lnTo>
                  <a:lnTo>
                    <a:pt x="1111" y="539"/>
                  </a:lnTo>
                  <a:lnTo>
                    <a:pt x="1125" y="526"/>
                  </a:lnTo>
                  <a:lnTo>
                    <a:pt x="1136" y="514"/>
                  </a:lnTo>
                  <a:lnTo>
                    <a:pt x="1147" y="499"/>
                  </a:lnTo>
                  <a:lnTo>
                    <a:pt x="1155" y="485"/>
                  </a:lnTo>
                  <a:lnTo>
                    <a:pt x="1161" y="468"/>
                  </a:lnTo>
                  <a:lnTo>
                    <a:pt x="1168" y="450"/>
                  </a:lnTo>
                  <a:lnTo>
                    <a:pt x="1172" y="432"/>
                  </a:lnTo>
                  <a:lnTo>
                    <a:pt x="1175" y="412"/>
                  </a:lnTo>
                  <a:lnTo>
                    <a:pt x="1177" y="391"/>
                  </a:lnTo>
                  <a:lnTo>
                    <a:pt x="1178" y="369"/>
                  </a:lnTo>
                  <a:lnTo>
                    <a:pt x="1178" y="345"/>
                  </a:lnTo>
                  <a:lnTo>
                    <a:pt x="1178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8" y="205"/>
              <a:ext cx="29" cy="96"/>
            </a:xfrm>
            <a:custGeom>
              <a:avLst/>
              <a:gdLst>
                <a:gd name="T0" fmla="*/ 0 w 294"/>
                <a:gd name="T1" fmla="*/ 0 h 959"/>
                <a:gd name="T2" fmla="*/ 0 w 294"/>
                <a:gd name="T3" fmla="*/ 590 h 959"/>
                <a:gd name="T4" fmla="*/ 151 w 294"/>
                <a:gd name="T5" fmla="*/ 959 h 959"/>
                <a:gd name="T6" fmla="*/ 294 w 294"/>
                <a:gd name="T7" fmla="*/ 959 h 959"/>
                <a:gd name="T8" fmla="*/ 294 w 294"/>
                <a:gd name="T9" fmla="*/ 0 h 959"/>
                <a:gd name="T10" fmla="*/ 0 w 294"/>
                <a:gd name="T11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959">
                  <a:moveTo>
                    <a:pt x="0" y="0"/>
                  </a:moveTo>
                  <a:lnTo>
                    <a:pt x="0" y="590"/>
                  </a:lnTo>
                  <a:lnTo>
                    <a:pt x="151" y="959"/>
                  </a:lnTo>
                  <a:lnTo>
                    <a:pt x="294" y="959"/>
                  </a:lnTo>
                  <a:lnTo>
                    <a:pt x="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18" y="205"/>
              <a:ext cx="60" cy="96"/>
            </a:xfrm>
            <a:custGeom>
              <a:avLst/>
              <a:gdLst>
                <a:gd name="T0" fmla="*/ 424 w 600"/>
                <a:gd name="T1" fmla="*/ 471 h 959"/>
                <a:gd name="T2" fmla="*/ 482 w 600"/>
                <a:gd name="T3" fmla="*/ 450 h 959"/>
                <a:gd name="T4" fmla="*/ 516 w 600"/>
                <a:gd name="T5" fmla="*/ 425 h 959"/>
                <a:gd name="T6" fmla="*/ 543 w 600"/>
                <a:gd name="T7" fmla="*/ 387 h 959"/>
                <a:gd name="T8" fmla="*/ 560 w 600"/>
                <a:gd name="T9" fmla="*/ 331 h 959"/>
                <a:gd name="T10" fmla="*/ 566 w 600"/>
                <a:gd name="T11" fmla="*/ 252 h 959"/>
                <a:gd name="T12" fmla="*/ 565 w 600"/>
                <a:gd name="T13" fmla="*/ 217 h 959"/>
                <a:gd name="T14" fmla="*/ 558 w 600"/>
                <a:gd name="T15" fmla="*/ 173 h 959"/>
                <a:gd name="T16" fmla="*/ 545 w 600"/>
                <a:gd name="T17" fmla="*/ 133 h 959"/>
                <a:gd name="T18" fmla="*/ 525 w 600"/>
                <a:gd name="T19" fmla="*/ 99 h 959"/>
                <a:gd name="T20" fmla="*/ 500 w 600"/>
                <a:gd name="T21" fmla="*/ 71 h 959"/>
                <a:gd name="T22" fmla="*/ 469 w 600"/>
                <a:gd name="T23" fmla="*/ 48 h 959"/>
                <a:gd name="T24" fmla="*/ 431 w 600"/>
                <a:gd name="T25" fmla="*/ 30 h 959"/>
                <a:gd name="T26" fmla="*/ 387 w 600"/>
                <a:gd name="T27" fmla="*/ 17 h 959"/>
                <a:gd name="T28" fmla="*/ 299 w 600"/>
                <a:gd name="T29" fmla="*/ 3 h 959"/>
                <a:gd name="T30" fmla="*/ 0 w 600"/>
                <a:gd name="T31" fmla="*/ 0 h 959"/>
                <a:gd name="T32" fmla="*/ 186 w 600"/>
                <a:gd name="T33" fmla="*/ 230 h 959"/>
                <a:gd name="T34" fmla="*/ 222 w 600"/>
                <a:gd name="T35" fmla="*/ 234 h 959"/>
                <a:gd name="T36" fmla="*/ 243 w 600"/>
                <a:gd name="T37" fmla="*/ 243 h 959"/>
                <a:gd name="T38" fmla="*/ 259 w 600"/>
                <a:gd name="T39" fmla="*/ 258 h 959"/>
                <a:gd name="T40" fmla="*/ 268 w 600"/>
                <a:gd name="T41" fmla="*/ 278 h 959"/>
                <a:gd name="T42" fmla="*/ 272 w 600"/>
                <a:gd name="T43" fmla="*/ 306 h 959"/>
                <a:gd name="T44" fmla="*/ 270 w 600"/>
                <a:gd name="T45" fmla="*/ 324 h 959"/>
                <a:gd name="T46" fmla="*/ 263 w 600"/>
                <a:gd name="T47" fmla="*/ 347 h 959"/>
                <a:gd name="T48" fmla="*/ 249 w 600"/>
                <a:gd name="T49" fmla="*/ 363 h 959"/>
                <a:gd name="T50" fmla="*/ 229 w 600"/>
                <a:gd name="T51" fmla="*/ 373 h 959"/>
                <a:gd name="T52" fmla="*/ 204 w 600"/>
                <a:gd name="T53" fmla="*/ 379 h 959"/>
                <a:gd name="T54" fmla="*/ 0 w 600"/>
                <a:gd name="T55" fmla="*/ 578 h 959"/>
                <a:gd name="T56" fmla="*/ 215 w 600"/>
                <a:gd name="T57" fmla="*/ 579 h 959"/>
                <a:gd name="T58" fmla="*/ 253 w 600"/>
                <a:gd name="T59" fmla="*/ 586 h 959"/>
                <a:gd name="T60" fmla="*/ 275 w 600"/>
                <a:gd name="T61" fmla="*/ 599 h 959"/>
                <a:gd name="T62" fmla="*/ 291 w 600"/>
                <a:gd name="T63" fmla="*/ 619 h 959"/>
                <a:gd name="T64" fmla="*/ 298 w 600"/>
                <a:gd name="T65" fmla="*/ 647 h 959"/>
                <a:gd name="T66" fmla="*/ 298 w 600"/>
                <a:gd name="T67" fmla="*/ 668 h 959"/>
                <a:gd name="T68" fmla="*/ 291 w 600"/>
                <a:gd name="T69" fmla="*/ 693 h 959"/>
                <a:gd name="T70" fmla="*/ 275 w 600"/>
                <a:gd name="T71" fmla="*/ 709 h 959"/>
                <a:gd name="T72" fmla="*/ 253 w 600"/>
                <a:gd name="T73" fmla="*/ 721 h 959"/>
                <a:gd name="T74" fmla="*/ 215 w 600"/>
                <a:gd name="T75" fmla="*/ 728 h 959"/>
                <a:gd name="T76" fmla="*/ 0 w 600"/>
                <a:gd name="T77" fmla="*/ 959 h 959"/>
                <a:gd name="T78" fmla="*/ 339 w 600"/>
                <a:gd name="T79" fmla="*/ 958 h 959"/>
                <a:gd name="T80" fmla="*/ 424 w 600"/>
                <a:gd name="T81" fmla="*/ 948 h 959"/>
                <a:gd name="T82" fmla="*/ 486 w 600"/>
                <a:gd name="T83" fmla="*/ 929 h 959"/>
                <a:gd name="T84" fmla="*/ 517 w 600"/>
                <a:gd name="T85" fmla="*/ 911 h 959"/>
                <a:gd name="T86" fmla="*/ 544 w 600"/>
                <a:gd name="T87" fmla="*/ 887 h 959"/>
                <a:gd name="T88" fmla="*/ 567 w 600"/>
                <a:gd name="T89" fmla="*/ 857 h 959"/>
                <a:gd name="T90" fmla="*/ 584 w 600"/>
                <a:gd name="T91" fmla="*/ 819 h 959"/>
                <a:gd name="T92" fmla="*/ 595 w 600"/>
                <a:gd name="T93" fmla="*/ 776 h 959"/>
                <a:gd name="T94" fmla="*/ 600 w 600"/>
                <a:gd name="T95" fmla="*/ 724 h 959"/>
                <a:gd name="T96" fmla="*/ 600 w 600"/>
                <a:gd name="T97" fmla="*/ 678 h 959"/>
                <a:gd name="T98" fmla="*/ 591 w 600"/>
                <a:gd name="T99" fmla="*/ 610 h 959"/>
                <a:gd name="T100" fmla="*/ 570 w 600"/>
                <a:gd name="T101" fmla="*/ 556 h 959"/>
                <a:gd name="T102" fmla="*/ 537 w 600"/>
                <a:gd name="T103" fmla="*/ 517 h 959"/>
                <a:gd name="T104" fmla="*/ 489 w 600"/>
                <a:gd name="T105" fmla="*/ 490 h 959"/>
                <a:gd name="T106" fmla="*/ 424 w 600"/>
                <a:gd name="T107" fmla="*/ 47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959">
                  <a:moveTo>
                    <a:pt x="424" y="475"/>
                  </a:moveTo>
                  <a:lnTo>
                    <a:pt x="424" y="471"/>
                  </a:lnTo>
                  <a:lnTo>
                    <a:pt x="424" y="471"/>
                  </a:lnTo>
                  <a:lnTo>
                    <a:pt x="455" y="462"/>
                  </a:lnTo>
                  <a:lnTo>
                    <a:pt x="468" y="457"/>
                  </a:lnTo>
                  <a:lnTo>
                    <a:pt x="482" y="450"/>
                  </a:lnTo>
                  <a:lnTo>
                    <a:pt x="494" y="443"/>
                  </a:lnTo>
                  <a:lnTo>
                    <a:pt x="506" y="435"/>
                  </a:lnTo>
                  <a:lnTo>
                    <a:pt x="516" y="425"/>
                  </a:lnTo>
                  <a:lnTo>
                    <a:pt x="526" y="414"/>
                  </a:lnTo>
                  <a:lnTo>
                    <a:pt x="535" y="401"/>
                  </a:lnTo>
                  <a:lnTo>
                    <a:pt x="543" y="387"/>
                  </a:lnTo>
                  <a:lnTo>
                    <a:pt x="550" y="370"/>
                  </a:lnTo>
                  <a:lnTo>
                    <a:pt x="556" y="351"/>
                  </a:lnTo>
                  <a:lnTo>
                    <a:pt x="560" y="331"/>
                  </a:lnTo>
                  <a:lnTo>
                    <a:pt x="564" y="307"/>
                  </a:lnTo>
                  <a:lnTo>
                    <a:pt x="566" y="281"/>
                  </a:lnTo>
                  <a:lnTo>
                    <a:pt x="566" y="252"/>
                  </a:lnTo>
                  <a:lnTo>
                    <a:pt x="566" y="252"/>
                  </a:lnTo>
                  <a:lnTo>
                    <a:pt x="566" y="234"/>
                  </a:lnTo>
                  <a:lnTo>
                    <a:pt x="565" y="217"/>
                  </a:lnTo>
                  <a:lnTo>
                    <a:pt x="563" y="202"/>
                  </a:lnTo>
                  <a:lnTo>
                    <a:pt x="561" y="186"/>
                  </a:lnTo>
                  <a:lnTo>
                    <a:pt x="558" y="173"/>
                  </a:lnTo>
                  <a:lnTo>
                    <a:pt x="555" y="158"/>
                  </a:lnTo>
                  <a:lnTo>
                    <a:pt x="550" y="146"/>
                  </a:lnTo>
                  <a:lnTo>
                    <a:pt x="545" y="133"/>
                  </a:lnTo>
                  <a:lnTo>
                    <a:pt x="539" y="121"/>
                  </a:lnTo>
                  <a:lnTo>
                    <a:pt x="533" y="110"/>
                  </a:lnTo>
                  <a:lnTo>
                    <a:pt x="525" y="99"/>
                  </a:lnTo>
                  <a:lnTo>
                    <a:pt x="518" y="89"/>
                  </a:lnTo>
                  <a:lnTo>
                    <a:pt x="510" y="80"/>
                  </a:lnTo>
                  <a:lnTo>
                    <a:pt x="500" y="71"/>
                  </a:lnTo>
                  <a:lnTo>
                    <a:pt x="490" y="62"/>
                  </a:lnTo>
                  <a:lnTo>
                    <a:pt x="480" y="55"/>
                  </a:lnTo>
                  <a:lnTo>
                    <a:pt x="469" y="48"/>
                  </a:lnTo>
                  <a:lnTo>
                    <a:pt x="457" y="42"/>
                  </a:lnTo>
                  <a:lnTo>
                    <a:pt x="444" y="35"/>
                  </a:lnTo>
                  <a:lnTo>
                    <a:pt x="431" y="30"/>
                  </a:lnTo>
                  <a:lnTo>
                    <a:pt x="417" y="25"/>
                  </a:lnTo>
                  <a:lnTo>
                    <a:pt x="402" y="21"/>
                  </a:lnTo>
                  <a:lnTo>
                    <a:pt x="387" y="17"/>
                  </a:lnTo>
                  <a:lnTo>
                    <a:pt x="371" y="12"/>
                  </a:lnTo>
                  <a:lnTo>
                    <a:pt x="337" y="7"/>
                  </a:lnTo>
                  <a:lnTo>
                    <a:pt x="299" y="3"/>
                  </a:lnTo>
                  <a:lnTo>
                    <a:pt x="260" y="1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186" y="230"/>
                  </a:lnTo>
                  <a:lnTo>
                    <a:pt x="186" y="230"/>
                  </a:lnTo>
                  <a:lnTo>
                    <a:pt x="204" y="231"/>
                  </a:lnTo>
                  <a:lnTo>
                    <a:pt x="214" y="233"/>
                  </a:lnTo>
                  <a:lnTo>
                    <a:pt x="222" y="234"/>
                  </a:lnTo>
                  <a:lnTo>
                    <a:pt x="229" y="237"/>
                  </a:lnTo>
                  <a:lnTo>
                    <a:pt x="237" y="239"/>
                  </a:lnTo>
                  <a:lnTo>
                    <a:pt x="243" y="243"/>
                  </a:lnTo>
                  <a:lnTo>
                    <a:pt x="249" y="247"/>
                  </a:lnTo>
                  <a:lnTo>
                    <a:pt x="254" y="252"/>
                  </a:lnTo>
                  <a:lnTo>
                    <a:pt x="259" y="258"/>
                  </a:lnTo>
                  <a:lnTo>
                    <a:pt x="263" y="263"/>
                  </a:lnTo>
                  <a:lnTo>
                    <a:pt x="266" y="270"/>
                  </a:lnTo>
                  <a:lnTo>
                    <a:pt x="268" y="278"/>
                  </a:lnTo>
                  <a:lnTo>
                    <a:pt x="270" y="287"/>
                  </a:lnTo>
                  <a:lnTo>
                    <a:pt x="271" y="295"/>
                  </a:lnTo>
                  <a:lnTo>
                    <a:pt x="272" y="306"/>
                  </a:lnTo>
                  <a:lnTo>
                    <a:pt x="272" y="306"/>
                  </a:lnTo>
                  <a:lnTo>
                    <a:pt x="271" y="315"/>
                  </a:lnTo>
                  <a:lnTo>
                    <a:pt x="270" y="324"/>
                  </a:lnTo>
                  <a:lnTo>
                    <a:pt x="268" y="333"/>
                  </a:lnTo>
                  <a:lnTo>
                    <a:pt x="266" y="340"/>
                  </a:lnTo>
                  <a:lnTo>
                    <a:pt x="263" y="347"/>
                  </a:lnTo>
                  <a:lnTo>
                    <a:pt x="259" y="354"/>
                  </a:lnTo>
                  <a:lnTo>
                    <a:pt x="254" y="359"/>
                  </a:lnTo>
                  <a:lnTo>
                    <a:pt x="249" y="363"/>
                  </a:lnTo>
                  <a:lnTo>
                    <a:pt x="243" y="367"/>
                  </a:lnTo>
                  <a:lnTo>
                    <a:pt x="237" y="371"/>
                  </a:lnTo>
                  <a:lnTo>
                    <a:pt x="229" y="373"/>
                  </a:lnTo>
                  <a:lnTo>
                    <a:pt x="222" y="376"/>
                  </a:lnTo>
                  <a:lnTo>
                    <a:pt x="214" y="377"/>
                  </a:lnTo>
                  <a:lnTo>
                    <a:pt x="204" y="379"/>
                  </a:lnTo>
                  <a:lnTo>
                    <a:pt x="186" y="380"/>
                  </a:lnTo>
                  <a:lnTo>
                    <a:pt x="0" y="380"/>
                  </a:lnTo>
                  <a:lnTo>
                    <a:pt x="0" y="578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215" y="579"/>
                  </a:lnTo>
                  <a:lnTo>
                    <a:pt x="236" y="582"/>
                  </a:lnTo>
                  <a:lnTo>
                    <a:pt x="245" y="584"/>
                  </a:lnTo>
                  <a:lnTo>
                    <a:pt x="253" y="586"/>
                  </a:lnTo>
                  <a:lnTo>
                    <a:pt x="262" y="590"/>
                  </a:lnTo>
                  <a:lnTo>
                    <a:pt x="269" y="594"/>
                  </a:lnTo>
                  <a:lnTo>
                    <a:pt x="275" y="599"/>
                  </a:lnTo>
                  <a:lnTo>
                    <a:pt x="282" y="604"/>
                  </a:lnTo>
                  <a:lnTo>
                    <a:pt x="287" y="610"/>
                  </a:lnTo>
                  <a:lnTo>
                    <a:pt x="291" y="619"/>
                  </a:lnTo>
                  <a:lnTo>
                    <a:pt x="294" y="627"/>
                  </a:lnTo>
                  <a:lnTo>
                    <a:pt x="296" y="636"/>
                  </a:lnTo>
                  <a:lnTo>
                    <a:pt x="298" y="647"/>
                  </a:lnTo>
                  <a:lnTo>
                    <a:pt x="298" y="658"/>
                  </a:lnTo>
                  <a:lnTo>
                    <a:pt x="298" y="658"/>
                  </a:lnTo>
                  <a:lnTo>
                    <a:pt x="298" y="668"/>
                  </a:lnTo>
                  <a:lnTo>
                    <a:pt x="296" y="677"/>
                  </a:lnTo>
                  <a:lnTo>
                    <a:pt x="294" y="685"/>
                  </a:lnTo>
                  <a:lnTo>
                    <a:pt x="291" y="693"/>
                  </a:lnTo>
                  <a:lnTo>
                    <a:pt x="287" y="699"/>
                  </a:lnTo>
                  <a:lnTo>
                    <a:pt x="282" y="705"/>
                  </a:lnTo>
                  <a:lnTo>
                    <a:pt x="275" y="709"/>
                  </a:lnTo>
                  <a:lnTo>
                    <a:pt x="269" y="714"/>
                  </a:lnTo>
                  <a:lnTo>
                    <a:pt x="262" y="718"/>
                  </a:lnTo>
                  <a:lnTo>
                    <a:pt x="253" y="721"/>
                  </a:lnTo>
                  <a:lnTo>
                    <a:pt x="245" y="723"/>
                  </a:lnTo>
                  <a:lnTo>
                    <a:pt x="236" y="725"/>
                  </a:lnTo>
                  <a:lnTo>
                    <a:pt x="215" y="728"/>
                  </a:lnTo>
                  <a:lnTo>
                    <a:pt x="192" y="728"/>
                  </a:lnTo>
                  <a:lnTo>
                    <a:pt x="0" y="728"/>
                  </a:lnTo>
                  <a:lnTo>
                    <a:pt x="0" y="959"/>
                  </a:lnTo>
                  <a:lnTo>
                    <a:pt x="308" y="959"/>
                  </a:lnTo>
                  <a:lnTo>
                    <a:pt x="308" y="959"/>
                  </a:lnTo>
                  <a:lnTo>
                    <a:pt x="339" y="958"/>
                  </a:lnTo>
                  <a:lnTo>
                    <a:pt x="368" y="957"/>
                  </a:lnTo>
                  <a:lnTo>
                    <a:pt x="397" y="954"/>
                  </a:lnTo>
                  <a:lnTo>
                    <a:pt x="424" y="948"/>
                  </a:lnTo>
                  <a:lnTo>
                    <a:pt x="450" y="942"/>
                  </a:lnTo>
                  <a:lnTo>
                    <a:pt x="474" y="934"/>
                  </a:lnTo>
                  <a:lnTo>
                    <a:pt x="486" y="929"/>
                  </a:lnTo>
                  <a:lnTo>
                    <a:pt x="497" y="923"/>
                  </a:lnTo>
                  <a:lnTo>
                    <a:pt x="508" y="917"/>
                  </a:lnTo>
                  <a:lnTo>
                    <a:pt x="517" y="911"/>
                  </a:lnTo>
                  <a:lnTo>
                    <a:pt x="527" y="904"/>
                  </a:lnTo>
                  <a:lnTo>
                    <a:pt x="536" y="895"/>
                  </a:lnTo>
                  <a:lnTo>
                    <a:pt x="544" y="887"/>
                  </a:lnTo>
                  <a:lnTo>
                    <a:pt x="552" y="878"/>
                  </a:lnTo>
                  <a:lnTo>
                    <a:pt x="560" y="867"/>
                  </a:lnTo>
                  <a:lnTo>
                    <a:pt x="567" y="857"/>
                  </a:lnTo>
                  <a:lnTo>
                    <a:pt x="573" y="845"/>
                  </a:lnTo>
                  <a:lnTo>
                    <a:pt x="579" y="833"/>
                  </a:lnTo>
                  <a:lnTo>
                    <a:pt x="584" y="819"/>
                  </a:lnTo>
                  <a:lnTo>
                    <a:pt x="588" y="806"/>
                  </a:lnTo>
                  <a:lnTo>
                    <a:pt x="592" y="791"/>
                  </a:lnTo>
                  <a:lnTo>
                    <a:pt x="595" y="776"/>
                  </a:lnTo>
                  <a:lnTo>
                    <a:pt x="597" y="759"/>
                  </a:lnTo>
                  <a:lnTo>
                    <a:pt x="599" y="741"/>
                  </a:lnTo>
                  <a:lnTo>
                    <a:pt x="600" y="724"/>
                  </a:lnTo>
                  <a:lnTo>
                    <a:pt x="600" y="704"/>
                  </a:lnTo>
                  <a:lnTo>
                    <a:pt x="600" y="704"/>
                  </a:lnTo>
                  <a:lnTo>
                    <a:pt x="600" y="678"/>
                  </a:lnTo>
                  <a:lnTo>
                    <a:pt x="598" y="654"/>
                  </a:lnTo>
                  <a:lnTo>
                    <a:pt x="595" y="631"/>
                  </a:lnTo>
                  <a:lnTo>
                    <a:pt x="591" y="610"/>
                  </a:lnTo>
                  <a:lnTo>
                    <a:pt x="586" y="591"/>
                  </a:lnTo>
                  <a:lnTo>
                    <a:pt x="579" y="573"/>
                  </a:lnTo>
                  <a:lnTo>
                    <a:pt x="570" y="556"/>
                  </a:lnTo>
                  <a:lnTo>
                    <a:pt x="561" y="542"/>
                  </a:lnTo>
                  <a:lnTo>
                    <a:pt x="549" y="528"/>
                  </a:lnTo>
                  <a:lnTo>
                    <a:pt x="537" y="517"/>
                  </a:lnTo>
                  <a:lnTo>
                    <a:pt x="522" y="506"/>
                  </a:lnTo>
                  <a:lnTo>
                    <a:pt x="507" y="497"/>
                  </a:lnTo>
                  <a:lnTo>
                    <a:pt x="489" y="490"/>
                  </a:lnTo>
                  <a:lnTo>
                    <a:pt x="469" y="484"/>
                  </a:lnTo>
                  <a:lnTo>
                    <a:pt x="447" y="478"/>
                  </a:lnTo>
                  <a:lnTo>
                    <a:pt x="424" y="475"/>
                  </a:lnTo>
                  <a:lnTo>
                    <a:pt x="424" y="47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55" y="205"/>
              <a:ext cx="64" cy="96"/>
            </a:xfrm>
            <a:custGeom>
              <a:avLst/>
              <a:gdLst>
                <a:gd name="T0" fmla="*/ 636 w 636"/>
                <a:gd name="T1" fmla="*/ 728 h 959"/>
                <a:gd name="T2" fmla="*/ 294 w 636"/>
                <a:gd name="T3" fmla="*/ 728 h 959"/>
                <a:gd name="T4" fmla="*/ 294 w 636"/>
                <a:gd name="T5" fmla="*/ 578 h 959"/>
                <a:gd name="T6" fmla="*/ 636 w 636"/>
                <a:gd name="T7" fmla="*/ 578 h 959"/>
                <a:gd name="T8" fmla="*/ 636 w 636"/>
                <a:gd name="T9" fmla="*/ 380 h 959"/>
                <a:gd name="T10" fmla="*/ 294 w 636"/>
                <a:gd name="T11" fmla="*/ 380 h 959"/>
                <a:gd name="T12" fmla="*/ 294 w 636"/>
                <a:gd name="T13" fmla="*/ 230 h 959"/>
                <a:gd name="T14" fmla="*/ 636 w 636"/>
                <a:gd name="T15" fmla="*/ 230 h 959"/>
                <a:gd name="T16" fmla="*/ 636 w 636"/>
                <a:gd name="T17" fmla="*/ 0 h 959"/>
                <a:gd name="T18" fmla="*/ 0 w 636"/>
                <a:gd name="T19" fmla="*/ 0 h 959"/>
                <a:gd name="T20" fmla="*/ 0 w 636"/>
                <a:gd name="T21" fmla="*/ 590 h 959"/>
                <a:gd name="T22" fmla="*/ 151 w 636"/>
                <a:gd name="T23" fmla="*/ 959 h 959"/>
                <a:gd name="T24" fmla="*/ 636 w 636"/>
                <a:gd name="T25" fmla="*/ 959 h 959"/>
                <a:gd name="T26" fmla="*/ 636 w 636"/>
                <a:gd name="T27" fmla="*/ 72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6" h="959">
                  <a:moveTo>
                    <a:pt x="636" y="728"/>
                  </a:moveTo>
                  <a:lnTo>
                    <a:pt x="294" y="728"/>
                  </a:lnTo>
                  <a:lnTo>
                    <a:pt x="294" y="578"/>
                  </a:lnTo>
                  <a:lnTo>
                    <a:pt x="636" y="578"/>
                  </a:lnTo>
                  <a:lnTo>
                    <a:pt x="636" y="380"/>
                  </a:lnTo>
                  <a:lnTo>
                    <a:pt x="294" y="380"/>
                  </a:lnTo>
                  <a:lnTo>
                    <a:pt x="294" y="230"/>
                  </a:lnTo>
                  <a:lnTo>
                    <a:pt x="636" y="230"/>
                  </a:lnTo>
                  <a:lnTo>
                    <a:pt x="636" y="0"/>
                  </a:lnTo>
                  <a:lnTo>
                    <a:pt x="0" y="0"/>
                  </a:lnTo>
                  <a:lnTo>
                    <a:pt x="0" y="590"/>
                  </a:lnTo>
                  <a:lnTo>
                    <a:pt x="151" y="959"/>
                  </a:lnTo>
                  <a:lnTo>
                    <a:pt x="636" y="959"/>
                  </a:lnTo>
                  <a:lnTo>
                    <a:pt x="636" y="728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436" y="344"/>
              <a:ext cx="311" cy="46"/>
            </a:xfrm>
            <a:custGeom>
              <a:avLst/>
              <a:gdLst>
                <a:gd name="T0" fmla="*/ 186 w 3116"/>
                <a:gd name="T1" fmla="*/ 1 h 457"/>
                <a:gd name="T2" fmla="*/ 124 w 3116"/>
                <a:gd name="T3" fmla="*/ 8 h 457"/>
                <a:gd name="T4" fmla="*/ 78 w 3116"/>
                <a:gd name="T5" fmla="*/ 22 h 457"/>
                <a:gd name="T6" fmla="*/ 47 w 3116"/>
                <a:gd name="T7" fmla="*/ 46 h 457"/>
                <a:gd name="T8" fmla="*/ 31 w 3116"/>
                <a:gd name="T9" fmla="*/ 82 h 457"/>
                <a:gd name="T10" fmla="*/ 28 w 3116"/>
                <a:gd name="T11" fmla="*/ 197 h 457"/>
                <a:gd name="T12" fmla="*/ 194 w 3116"/>
                <a:gd name="T13" fmla="*/ 161 h 457"/>
                <a:gd name="T14" fmla="*/ 201 w 3116"/>
                <a:gd name="T15" fmla="*/ 140 h 457"/>
                <a:gd name="T16" fmla="*/ 221 w 3116"/>
                <a:gd name="T17" fmla="*/ 130 h 457"/>
                <a:gd name="T18" fmla="*/ 240 w 3116"/>
                <a:gd name="T19" fmla="*/ 128 h 457"/>
                <a:gd name="T20" fmla="*/ 269 w 3116"/>
                <a:gd name="T21" fmla="*/ 132 h 457"/>
                <a:gd name="T22" fmla="*/ 286 w 3116"/>
                <a:gd name="T23" fmla="*/ 146 h 457"/>
                <a:gd name="T24" fmla="*/ 289 w 3116"/>
                <a:gd name="T25" fmla="*/ 304 h 457"/>
                <a:gd name="T26" fmla="*/ 260 w 3116"/>
                <a:gd name="T27" fmla="*/ 285 h 457"/>
                <a:gd name="T28" fmla="*/ 214 w 3116"/>
                <a:gd name="T29" fmla="*/ 268 h 457"/>
                <a:gd name="T30" fmla="*/ 164 w 3116"/>
                <a:gd name="T31" fmla="*/ 261 h 457"/>
                <a:gd name="T32" fmla="*/ 127 w 3116"/>
                <a:gd name="T33" fmla="*/ 263 h 457"/>
                <a:gd name="T34" fmla="*/ 80 w 3116"/>
                <a:gd name="T35" fmla="*/ 276 h 457"/>
                <a:gd name="T36" fmla="*/ 44 w 3116"/>
                <a:gd name="T37" fmla="*/ 301 h 457"/>
                <a:gd name="T38" fmla="*/ 18 w 3116"/>
                <a:gd name="T39" fmla="*/ 342 h 457"/>
                <a:gd name="T40" fmla="*/ 3 w 3116"/>
                <a:gd name="T41" fmla="*/ 404 h 457"/>
                <a:gd name="T42" fmla="*/ 196 w 3116"/>
                <a:gd name="T43" fmla="*/ 457 h 457"/>
                <a:gd name="T44" fmla="*/ 197 w 3116"/>
                <a:gd name="T45" fmla="*/ 421 h 457"/>
                <a:gd name="T46" fmla="*/ 208 w 3116"/>
                <a:gd name="T47" fmla="*/ 392 h 457"/>
                <a:gd name="T48" fmla="*/ 231 w 3116"/>
                <a:gd name="T49" fmla="*/ 382 h 457"/>
                <a:gd name="T50" fmla="*/ 254 w 3116"/>
                <a:gd name="T51" fmla="*/ 382 h 457"/>
                <a:gd name="T52" fmla="*/ 279 w 3116"/>
                <a:gd name="T53" fmla="*/ 392 h 457"/>
                <a:gd name="T54" fmla="*/ 288 w 3116"/>
                <a:gd name="T55" fmla="*/ 417 h 457"/>
                <a:gd name="T56" fmla="*/ 477 w 3116"/>
                <a:gd name="T57" fmla="*/ 457 h 457"/>
                <a:gd name="T58" fmla="*/ 476 w 3116"/>
                <a:gd name="T59" fmla="*/ 156 h 457"/>
                <a:gd name="T60" fmla="*/ 466 w 3116"/>
                <a:gd name="T61" fmla="*/ 98 h 457"/>
                <a:gd name="T62" fmla="*/ 456 w 3116"/>
                <a:gd name="T63" fmla="*/ 71 h 457"/>
                <a:gd name="T64" fmla="*/ 440 w 3116"/>
                <a:gd name="T65" fmla="*/ 49 h 457"/>
                <a:gd name="T66" fmla="*/ 420 w 3116"/>
                <a:gd name="T67" fmla="*/ 33 h 457"/>
                <a:gd name="T68" fmla="*/ 387 w 3116"/>
                <a:gd name="T69" fmla="*/ 17 h 457"/>
                <a:gd name="T70" fmla="*/ 321 w 3116"/>
                <a:gd name="T71" fmla="*/ 4 h 457"/>
                <a:gd name="T72" fmla="*/ 236 w 3116"/>
                <a:gd name="T73" fmla="*/ 0 h 457"/>
                <a:gd name="T74" fmla="*/ 2868 w 3116"/>
                <a:gd name="T75" fmla="*/ 0 h 457"/>
                <a:gd name="T76" fmla="*/ 2788 w 3116"/>
                <a:gd name="T77" fmla="*/ 4 h 457"/>
                <a:gd name="T78" fmla="*/ 2723 w 3116"/>
                <a:gd name="T79" fmla="*/ 18 h 457"/>
                <a:gd name="T80" fmla="*/ 2681 w 3116"/>
                <a:gd name="T81" fmla="*/ 40 h 457"/>
                <a:gd name="T82" fmla="*/ 2661 w 3116"/>
                <a:gd name="T83" fmla="*/ 58 h 457"/>
                <a:gd name="T84" fmla="*/ 2644 w 3116"/>
                <a:gd name="T85" fmla="*/ 80 h 457"/>
                <a:gd name="T86" fmla="*/ 2632 w 3116"/>
                <a:gd name="T87" fmla="*/ 110 h 457"/>
                <a:gd name="T88" fmla="*/ 2619 w 3116"/>
                <a:gd name="T89" fmla="*/ 182 h 457"/>
                <a:gd name="T90" fmla="*/ 2815 w 3116"/>
                <a:gd name="T91" fmla="*/ 167 h 457"/>
                <a:gd name="T92" fmla="*/ 2820 w 3116"/>
                <a:gd name="T93" fmla="*/ 143 h 457"/>
                <a:gd name="T94" fmla="*/ 2841 w 3116"/>
                <a:gd name="T95" fmla="*/ 130 h 457"/>
                <a:gd name="T96" fmla="*/ 2868 w 3116"/>
                <a:gd name="T97" fmla="*/ 128 h 457"/>
                <a:gd name="T98" fmla="*/ 2903 w 3116"/>
                <a:gd name="T99" fmla="*/ 133 h 457"/>
                <a:gd name="T100" fmla="*/ 2918 w 3116"/>
                <a:gd name="T101" fmla="*/ 149 h 457"/>
                <a:gd name="T102" fmla="*/ 2920 w 3116"/>
                <a:gd name="T103" fmla="*/ 182 h 457"/>
                <a:gd name="T104" fmla="*/ 3116 w 3116"/>
                <a:gd name="T105" fmla="*/ 180 h 457"/>
                <a:gd name="T106" fmla="*/ 3111 w 3116"/>
                <a:gd name="T107" fmla="*/ 126 h 457"/>
                <a:gd name="T108" fmla="*/ 3092 w 3116"/>
                <a:gd name="T109" fmla="*/ 78 h 457"/>
                <a:gd name="T110" fmla="*/ 3069 w 3116"/>
                <a:gd name="T111" fmla="*/ 52 h 457"/>
                <a:gd name="T112" fmla="*/ 3046 w 3116"/>
                <a:gd name="T113" fmla="*/ 36 h 457"/>
                <a:gd name="T114" fmla="*/ 2994 w 3116"/>
                <a:gd name="T115" fmla="*/ 15 h 457"/>
                <a:gd name="T116" fmla="*/ 2904 w 3116"/>
                <a:gd name="T117" fmla="*/ 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6" h="457">
                  <a:moveTo>
                    <a:pt x="236" y="0"/>
                  </a:moveTo>
                  <a:lnTo>
                    <a:pt x="236" y="0"/>
                  </a:lnTo>
                  <a:lnTo>
                    <a:pt x="186" y="1"/>
                  </a:lnTo>
                  <a:lnTo>
                    <a:pt x="163" y="3"/>
                  </a:lnTo>
                  <a:lnTo>
                    <a:pt x="143" y="6"/>
                  </a:lnTo>
                  <a:lnTo>
                    <a:pt x="124" y="8"/>
                  </a:lnTo>
                  <a:lnTo>
                    <a:pt x="106" y="12"/>
                  </a:lnTo>
                  <a:lnTo>
                    <a:pt x="92" y="17"/>
                  </a:lnTo>
                  <a:lnTo>
                    <a:pt x="78" y="22"/>
                  </a:lnTo>
                  <a:lnTo>
                    <a:pt x="66" y="29"/>
                  </a:lnTo>
                  <a:lnTo>
                    <a:pt x="55" y="37"/>
                  </a:lnTo>
                  <a:lnTo>
                    <a:pt x="47" y="46"/>
                  </a:lnTo>
                  <a:lnTo>
                    <a:pt x="40" y="58"/>
                  </a:lnTo>
                  <a:lnTo>
                    <a:pt x="35" y="69"/>
                  </a:lnTo>
                  <a:lnTo>
                    <a:pt x="31" y="82"/>
                  </a:lnTo>
                  <a:lnTo>
                    <a:pt x="28" y="98"/>
                  </a:lnTo>
                  <a:lnTo>
                    <a:pt x="28" y="116"/>
                  </a:lnTo>
                  <a:lnTo>
                    <a:pt x="28" y="197"/>
                  </a:lnTo>
                  <a:lnTo>
                    <a:pt x="194" y="197"/>
                  </a:lnTo>
                  <a:lnTo>
                    <a:pt x="194" y="161"/>
                  </a:lnTo>
                  <a:lnTo>
                    <a:pt x="194" y="161"/>
                  </a:lnTo>
                  <a:lnTo>
                    <a:pt x="195" y="153"/>
                  </a:lnTo>
                  <a:lnTo>
                    <a:pt x="197" y="146"/>
                  </a:lnTo>
                  <a:lnTo>
                    <a:pt x="201" y="140"/>
                  </a:lnTo>
                  <a:lnTo>
                    <a:pt x="206" y="136"/>
                  </a:lnTo>
                  <a:lnTo>
                    <a:pt x="213" y="132"/>
                  </a:lnTo>
                  <a:lnTo>
                    <a:pt x="221" y="130"/>
                  </a:lnTo>
                  <a:lnTo>
                    <a:pt x="229" y="128"/>
                  </a:lnTo>
                  <a:lnTo>
                    <a:pt x="240" y="128"/>
                  </a:lnTo>
                  <a:lnTo>
                    <a:pt x="240" y="128"/>
                  </a:lnTo>
                  <a:lnTo>
                    <a:pt x="251" y="128"/>
                  </a:lnTo>
                  <a:lnTo>
                    <a:pt x="261" y="130"/>
                  </a:lnTo>
                  <a:lnTo>
                    <a:pt x="269" y="132"/>
                  </a:lnTo>
                  <a:lnTo>
                    <a:pt x="276" y="136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88" y="152"/>
                  </a:lnTo>
                  <a:lnTo>
                    <a:pt x="289" y="159"/>
                  </a:lnTo>
                  <a:lnTo>
                    <a:pt x="289" y="304"/>
                  </a:lnTo>
                  <a:lnTo>
                    <a:pt x="289" y="304"/>
                  </a:lnTo>
                  <a:lnTo>
                    <a:pt x="274" y="294"/>
                  </a:lnTo>
                  <a:lnTo>
                    <a:pt x="260" y="285"/>
                  </a:lnTo>
                  <a:lnTo>
                    <a:pt x="245" y="278"/>
                  </a:lnTo>
                  <a:lnTo>
                    <a:pt x="229" y="272"/>
                  </a:lnTo>
                  <a:lnTo>
                    <a:pt x="214" y="268"/>
                  </a:lnTo>
                  <a:lnTo>
                    <a:pt x="197" y="264"/>
                  </a:lnTo>
                  <a:lnTo>
                    <a:pt x="180" y="262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45" y="262"/>
                  </a:lnTo>
                  <a:lnTo>
                    <a:pt x="127" y="263"/>
                  </a:lnTo>
                  <a:lnTo>
                    <a:pt x="111" y="267"/>
                  </a:lnTo>
                  <a:lnTo>
                    <a:pt x="95" y="271"/>
                  </a:lnTo>
                  <a:lnTo>
                    <a:pt x="80" y="276"/>
                  </a:lnTo>
                  <a:lnTo>
                    <a:pt x="67" y="282"/>
                  </a:lnTo>
                  <a:lnTo>
                    <a:pt x="54" y="290"/>
                  </a:lnTo>
                  <a:lnTo>
                    <a:pt x="44" y="301"/>
                  </a:lnTo>
                  <a:lnTo>
                    <a:pt x="33" y="312"/>
                  </a:lnTo>
                  <a:lnTo>
                    <a:pt x="25" y="327"/>
                  </a:lnTo>
                  <a:lnTo>
                    <a:pt x="18" y="342"/>
                  </a:lnTo>
                  <a:lnTo>
                    <a:pt x="12" y="360"/>
                  </a:lnTo>
                  <a:lnTo>
                    <a:pt x="6" y="381"/>
                  </a:lnTo>
                  <a:lnTo>
                    <a:pt x="3" y="404"/>
                  </a:lnTo>
                  <a:lnTo>
                    <a:pt x="1" y="429"/>
                  </a:lnTo>
                  <a:lnTo>
                    <a:pt x="0" y="457"/>
                  </a:lnTo>
                  <a:lnTo>
                    <a:pt x="196" y="457"/>
                  </a:lnTo>
                  <a:lnTo>
                    <a:pt x="196" y="436"/>
                  </a:lnTo>
                  <a:lnTo>
                    <a:pt x="196" y="436"/>
                  </a:lnTo>
                  <a:lnTo>
                    <a:pt x="197" y="421"/>
                  </a:lnTo>
                  <a:lnTo>
                    <a:pt x="199" y="409"/>
                  </a:lnTo>
                  <a:lnTo>
                    <a:pt x="203" y="400"/>
                  </a:lnTo>
                  <a:lnTo>
                    <a:pt x="208" y="392"/>
                  </a:lnTo>
                  <a:lnTo>
                    <a:pt x="215" y="387"/>
                  </a:lnTo>
                  <a:lnTo>
                    <a:pt x="222" y="384"/>
                  </a:lnTo>
                  <a:lnTo>
                    <a:pt x="231" y="382"/>
                  </a:lnTo>
                  <a:lnTo>
                    <a:pt x="242" y="381"/>
                  </a:lnTo>
                  <a:lnTo>
                    <a:pt x="242" y="381"/>
                  </a:lnTo>
                  <a:lnTo>
                    <a:pt x="254" y="382"/>
                  </a:lnTo>
                  <a:lnTo>
                    <a:pt x="265" y="384"/>
                  </a:lnTo>
                  <a:lnTo>
                    <a:pt x="273" y="387"/>
                  </a:lnTo>
                  <a:lnTo>
                    <a:pt x="279" y="392"/>
                  </a:lnTo>
                  <a:lnTo>
                    <a:pt x="284" y="399"/>
                  </a:lnTo>
                  <a:lnTo>
                    <a:pt x="287" y="407"/>
                  </a:lnTo>
                  <a:lnTo>
                    <a:pt x="288" y="417"/>
                  </a:lnTo>
                  <a:lnTo>
                    <a:pt x="289" y="429"/>
                  </a:lnTo>
                  <a:lnTo>
                    <a:pt x="289" y="457"/>
                  </a:lnTo>
                  <a:lnTo>
                    <a:pt x="477" y="457"/>
                  </a:lnTo>
                  <a:lnTo>
                    <a:pt x="477" y="184"/>
                  </a:lnTo>
                  <a:lnTo>
                    <a:pt x="477" y="184"/>
                  </a:lnTo>
                  <a:lnTo>
                    <a:pt x="476" y="156"/>
                  </a:lnTo>
                  <a:lnTo>
                    <a:pt x="473" y="130"/>
                  </a:lnTo>
                  <a:lnTo>
                    <a:pt x="469" y="108"/>
                  </a:lnTo>
                  <a:lnTo>
                    <a:pt x="466" y="98"/>
                  </a:lnTo>
                  <a:lnTo>
                    <a:pt x="463" y="89"/>
                  </a:lnTo>
                  <a:lnTo>
                    <a:pt x="460" y="79"/>
                  </a:lnTo>
                  <a:lnTo>
                    <a:pt x="456" y="71"/>
                  </a:lnTo>
                  <a:lnTo>
                    <a:pt x="450" y="64"/>
                  </a:lnTo>
                  <a:lnTo>
                    <a:pt x="445" y="56"/>
                  </a:lnTo>
                  <a:lnTo>
                    <a:pt x="440" y="49"/>
                  </a:lnTo>
                  <a:lnTo>
                    <a:pt x="434" y="43"/>
                  </a:lnTo>
                  <a:lnTo>
                    <a:pt x="426" y="38"/>
                  </a:lnTo>
                  <a:lnTo>
                    <a:pt x="420" y="33"/>
                  </a:lnTo>
                  <a:lnTo>
                    <a:pt x="412" y="28"/>
                  </a:lnTo>
                  <a:lnTo>
                    <a:pt x="404" y="24"/>
                  </a:lnTo>
                  <a:lnTo>
                    <a:pt x="387" y="17"/>
                  </a:lnTo>
                  <a:lnTo>
                    <a:pt x="367" y="11"/>
                  </a:lnTo>
                  <a:lnTo>
                    <a:pt x="345" y="7"/>
                  </a:lnTo>
                  <a:lnTo>
                    <a:pt x="321" y="4"/>
                  </a:lnTo>
                  <a:lnTo>
                    <a:pt x="295" y="2"/>
                  </a:lnTo>
                  <a:lnTo>
                    <a:pt x="267" y="1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868" y="0"/>
                  </a:moveTo>
                  <a:lnTo>
                    <a:pt x="2868" y="0"/>
                  </a:lnTo>
                  <a:lnTo>
                    <a:pt x="2840" y="1"/>
                  </a:lnTo>
                  <a:lnTo>
                    <a:pt x="2813" y="2"/>
                  </a:lnTo>
                  <a:lnTo>
                    <a:pt x="2788" y="4"/>
                  </a:lnTo>
                  <a:lnTo>
                    <a:pt x="2765" y="8"/>
                  </a:lnTo>
                  <a:lnTo>
                    <a:pt x="2743" y="12"/>
                  </a:lnTo>
                  <a:lnTo>
                    <a:pt x="2723" y="18"/>
                  </a:lnTo>
                  <a:lnTo>
                    <a:pt x="2705" y="25"/>
                  </a:lnTo>
                  <a:lnTo>
                    <a:pt x="2689" y="35"/>
                  </a:lnTo>
                  <a:lnTo>
                    <a:pt x="2681" y="40"/>
                  </a:lnTo>
                  <a:lnTo>
                    <a:pt x="2674" y="45"/>
                  </a:lnTo>
                  <a:lnTo>
                    <a:pt x="2667" y="51"/>
                  </a:lnTo>
                  <a:lnTo>
                    <a:pt x="2661" y="58"/>
                  </a:lnTo>
                  <a:lnTo>
                    <a:pt x="2654" y="65"/>
                  </a:lnTo>
                  <a:lnTo>
                    <a:pt x="2649" y="73"/>
                  </a:lnTo>
                  <a:lnTo>
                    <a:pt x="2644" y="80"/>
                  </a:lnTo>
                  <a:lnTo>
                    <a:pt x="2640" y="90"/>
                  </a:lnTo>
                  <a:lnTo>
                    <a:pt x="2636" y="99"/>
                  </a:lnTo>
                  <a:lnTo>
                    <a:pt x="2632" y="110"/>
                  </a:lnTo>
                  <a:lnTo>
                    <a:pt x="2626" y="131"/>
                  </a:lnTo>
                  <a:lnTo>
                    <a:pt x="2622" y="155"/>
                  </a:lnTo>
                  <a:lnTo>
                    <a:pt x="2619" y="182"/>
                  </a:lnTo>
                  <a:lnTo>
                    <a:pt x="2815" y="182"/>
                  </a:lnTo>
                  <a:lnTo>
                    <a:pt x="2815" y="167"/>
                  </a:lnTo>
                  <a:lnTo>
                    <a:pt x="2815" y="167"/>
                  </a:lnTo>
                  <a:lnTo>
                    <a:pt x="2816" y="157"/>
                  </a:lnTo>
                  <a:lnTo>
                    <a:pt x="2817" y="149"/>
                  </a:lnTo>
                  <a:lnTo>
                    <a:pt x="2820" y="143"/>
                  </a:lnTo>
                  <a:lnTo>
                    <a:pt x="2825" y="138"/>
                  </a:lnTo>
                  <a:lnTo>
                    <a:pt x="2832" y="133"/>
                  </a:lnTo>
                  <a:lnTo>
                    <a:pt x="2841" y="130"/>
                  </a:lnTo>
                  <a:lnTo>
                    <a:pt x="2852" y="128"/>
                  </a:lnTo>
                  <a:lnTo>
                    <a:pt x="2868" y="128"/>
                  </a:lnTo>
                  <a:lnTo>
                    <a:pt x="2868" y="128"/>
                  </a:lnTo>
                  <a:lnTo>
                    <a:pt x="2883" y="128"/>
                  </a:lnTo>
                  <a:lnTo>
                    <a:pt x="2894" y="130"/>
                  </a:lnTo>
                  <a:lnTo>
                    <a:pt x="2903" y="133"/>
                  </a:lnTo>
                  <a:lnTo>
                    <a:pt x="2910" y="138"/>
                  </a:lnTo>
                  <a:lnTo>
                    <a:pt x="2915" y="143"/>
                  </a:lnTo>
                  <a:lnTo>
                    <a:pt x="2918" y="149"/>
                  </a:lnTo>
                  <a:lnTo>
                    <a:pt x="2919" y="157"/>
                  </a:lnTo>
                  <a:lnTo>
                    <a:pt x="2920" y="167"/>
                  </a:lnTo>
                  <a:lnTo>
                    <a:pt x="2920" y="182"/>
                  </a:lnTo>
                  <a:lnTo>
                    <a:pt x="3116" y="182"/>
                  </a:lnTo>
                  <a:lnTo>
                    <a:pt x="3116" y="180"/>
                  </a:lnTo>
                  <a:lnTo>
                    <a:pt x="3116" y="180"/>
                  </a:lnTo>
                  <a:lnTo>
                    <a:pt x="3116" y="161"/>
                  </a:lnTo>
                  <a:lnTo>
                    <a:pt x="3114" y="143"/>
                  </a:lnTo>
                  <a:lnTo>
                    <a:pt x="3111" y="126"/>
                  </a:lnTo>
                  <a:lnTo>
                    <a:pt x="3107" y="110"/>
                  </a:lnTo>
                  <a:lnTo>
                    <a:pt x="3100" y="94"/>
                  </a:lnTo>
                  <a:lnTo>
                    <a:pt x="3092" y="78"/>
                  </a:lnTo>
                  <a:lnTo>
                    <a:pt x="3082" y="65"/>
                  </a:lnTo>
                  <a:lnTo>
                    <a:pt x="3076" y="59"/>
                  </a:lnTo>
                  <a:lnTo>
                    <a:pt x="3069" y="52"/>
                  </a:lnTo>
                  <a:lnTo>
                    <a:pt x="3062" y="46"/>
                  </a:lnTo>
                  <a:lnTo>
                    <a:pt x="3055" y="41"/>
                  </a:lnTo>
                  <a:lnTo>
                    <a:pt x="3046" y="36"/>
                  </a:lnTo>
                  <a:lnTo>
                    <a:pt x="3037" y="30"/>
                  </a:lnTo>
                  <a:lnTo>
                    <a:pt x="3017" y="22"/>
                  </a:lnTo>
                  <a:lnTo>
                    <a:pt x="2994" y="15"/>
                  </a:lnTo>
                  <a:lnTo>
                    <a:pt x="2967" y="9"/>
                  </a:lnTo>
                  <a:lnTo>
                    <a:pt x="2938" y="4"/>
                  </a:lnTo>
                  <a:lnTo>
                    <a:pt x="2904" y="1"/>
                  </a:lnTo>
                  <a:lnTo>
                    <a:pt x="2868" y="0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436" y="362"/>
              <a:ext cx="311" cy="49"/>
            </a:xfrm>
            <a:custGeom>
              <a:avLst/>
              <a:gdLst>
                <a:gd name="T0" fmla="*/ 288 w 3116"/>
                <a:gd name="T1" fmla="*/ 313 h 493"/>
                <a:gd name="T2" fmla="*/ 280 w 3116"/>
                <a:gd name="T3" fmla="*/ 337 h 493"/>
                <a:gd name="T4" fmla="*/ 255 w 3116"/>
                <a:gd name="T5" fmla="*/ 349 h 493"/>
                <a:gd name="T6" fmla="*/ 230 w 3116"/>
                <a:gd name="T7" fmla="*/ 351 h 493"/>
                <a:gd name="T8" fmla="*/ 210 w 3116"/>
                <a:gd name="T9" fmla="*/ 342 h 493"/>
                <a:gd name="T10" fmla="*/ 199 w 3116"/>
                <a:gd name="T11" fmla="*/ 322 h 493"/>
                <a:gd name="T12" fmla="*/ 196 w 3116"/>
                <a:gd name="T13" fmla="*/ 275 h 493"/>
                <a:gd name="T14" fmla="*/ 0 w 3116"/>
                <a:gd name="T15" fmla="*/ 283 h 493"/>
                <a:gd name="T16" fmla="*/ 1 w 3116"/>
                <a:gd name="T17" fmla="*/ 331 h 493"/>
                <a:gd name="T18" fmla="*/ 11 w 3116"/>
                <a:gd name="T19" fmla="*/ 391 h 493"/>
                <a:gd name="T20" fmla="*/ 29 w 3116"/>
                <a:gd name="T21" fmla="*/ 439 h 493"/>
                <a:gd name="T22" fmla="*/ 63 w 3116"/>
                <a:gd name="T23" fmla="*/ 471 h 493"/>
                <a:gd name="T24" fmla="*/ 113 w 3116"/>
                <a:gd name="T25" fmla="*/ 490 h 493"/>
                <a:gd name="T26" fmla="*/ 156 w 3116"/>
                <a:gd name="T27" fmla="*/ 493 h 493"/>
                <a:gd name="T28" fmla="*/ 221 w 3116"/>
                <a:gd name="T29" fmla="*/ 488 h 493"/>
                <a:gd name="T30" fmla="*/ 244 w 3116"/>
                <a:gd name="T31" fmla="*/ 477 h 493"/>
                <a:gd name="T32" fmla="*/ 265 w 3116"/>
                <a:gd name="T33" fmla="*/ 462 h 493"/>
                <a:gd name="T34" fmla="*/ 296 w 3116"/>
                <a:gd name="T35" fmla="*/ 429 h 493"/>
                <a:gd name="T36" fmla="*/ 477 w 3116"/>
                <a:gd name="T37" fmla="*/ 275 h 493"/>
                <a:gd name="T38" fmla="*/ 3116 w 3116"/>
                <a:gd name="T39" fmla="*/ 204 h 493"/>
                <a:gd name="T40" fmla="*/ 3116 w 3116"/>
                <a:gd name="T41" fmla="*/ 0 h 493"/>
                <a:gd name="T42" fmla="*/ 2815 w 3116"/>
                <a:gd name="T43" fmla="*/ 84 h 493"/>
                <a:gd name="T44" fmla="*/ 2620 w 3116"/>
                <a:gd name="T45" fmla="*/ 0 h 493"/>
                <a:gd name="T46" fmla="*/ 2619 w 3116"/>
                <a:gd name="T47" fmla="*/ 287 h 493"/>
                <a:gd name="T48" fmla="*/ 2625 w 3116"/>
                <a:gd name="T49" fmla="*/ 359 h 493"/>
                <a:gd name="T50" fmla="*/ 2635 w 3116"/>
                <a:gd name="T51" fmla="*/ 393 h 493"/>
                <a:gd name="T52" fmla="*/ 2649 w 3116"/>
                <a:gd name="T53" fmla="*/ 421 h 493"/>
                <a:gd name="T54" fmla="*/ 2668 w 3116"/>
                <a:gd name="T55" fmla="*/ 443 h 493"/>
                <a:gd name="T56" fmla="*/ 2691 w 3116"/>
                <a:gd name="T57" fmla="*/ 461 h 493"/>
                <a:gd name="T58" fmla="*/ 2738 w 3116"/>
                <a:gd name="T59" fmla="*/ 481 h 493"/>
                <a:gd name="T60" fmla="*/ 2811 w 3116"/>
                <a:gd name="T61" fmla="*/ 492 h 493"/>
                <a:gd name="T62" fmla="*/ 2868 w 3116"/>
                <a:gd name="T63" fmla="*/ 493 h 493"/>
                <a:gd name="T64" fmla="*/ 2962 w 3116"/>
                <a:gd name="T65" fmla="*/ 489 h 493"/>
                <a:gd name="T66" fmla="*/ 3031 w 3116"/>
                <a:gd name="T67" fmla="*/ 474 h 493"/>
                <a:gd name="T68" fmla="*/ 3064 w 3116"/>
                <a:gd name="T69" fmla="*/ 458 h 493"/>
                <a:gd name="T70" fmla="*/ 3083 w 3116"/>
                <a:gd name="T71" fmla="*/ 441 h 493"/>
                <a:gd name="T72" fmla="*/ 3097 w 3116"/>
                <a:gd name="T73" fmla="*/ 420 h 493"/>
                <a:gd name="T74" fmla="*/ 3114 w 3116"/>
                <a:gd name="T75" fmla="*/ 365 h 493"/>
                <a:gd name="T76" fmla="*/ 3116 w 3116"/>
                <a:gd name="T77" fmla="*/ 282 h 493"/>
                <a:gd name="T78" fmla="*/ 2925 w 3116"/>
                <a:gd name="T79" fmla="*/ 313 h 493"/>
                <a:gd name="T80" fmla="*/ 2918 w 3116"/>
                <a:gd name="T81" fmla="*/ 344 h 493"/>
                <a:gd name="T82" fmla="*/ 2904 w 3116"/>
                <a:gd name="T83" fmla="*/ 354 h 493"/>
                <a:gd name="T84" fmla="*/ 2871 w 3116"/>
                <a:gd name="T85" fmla="*/ 359 h 493"/>
                <a:gd name="T86" fmla="*/ 2842 w 3116"/>
                <a:gd name="T87" fmla="*/ 357 h 493"/>
                <a:gd name="T88" fmla="*/ 2825 w 3116"/>
                <a:gd name="T89" fmla="*/ 349 h 493"/>
                <a:gd name="T90" fmla="*/ 2817 w 3116"/>
                <a:gd name="T91" fmla="*/ 335 h 493"/>
                <a:gd name="T92" fmla="*/ 2815 w 3116"/>
                <a:gd name="T93" fmla="*/ 204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6" h="493">
                  <a:moveTo>
                    <a:pt x="289" y="304"/>
                  </a:moveTo>
                  <a:lnTo>
                    <a:pt x="289" y="304"/>
                  </a:lnTo>
                  <a:lnTo>
                    <a:pt x="288" y="313"/>
                  </a:lnTo>
                  <a:lnTo>
                    <a:pt x="287" y="321"/>
                  </a:lnTo>
                  <a:lnTo>
                    <a:pt x="285" y="330"/>
                  </a:lnTo>
                  <a:lnTo>
                    <a:pt x="280" y="337"/>
                  </a:lnTo>
                  <a:lnTo>
                    <a:pt x="274" y="342"/>
                  </a:lnTo>
                  <a:lnTo>
                    <a:pt x="266" y="347"/>
                  </a:lnTo>
                  <a:lnTo>
                    <a:pt x="255" y="349"/>
                  </a:lnTo>
                  <a:lnTo>
                    <a:pt x="242" y="351"/>
                  </a:lnTo>
                  <a:lnTo>
                    <a:pt x="242" y="351"/>
                  </a:lnTo>
                  <a:lnTo>
                    <a:pt x="230" y="351"/>
                  </a:lnTo>
                  <a:lnTo>
                    <a:pt x="221" y="348"/>
                  </a:lnTo>
                  <a:lnTo>
                    <a:pt x="213" y="344"/>
                  </a:lnTo>
                  <a:lnTo>
                    <a:pt x="210" y="342"/>
                  </a:lnTo>
                  <a:lnTo>
                    <a:pt x="206" y="339"/>
                  </a:lnTo>
                  <a:lnTo>
                    <a:pt x="202" y="332"/>
                  </a:lnTo>
                  <a:lnTo>
                    <a:pt x="199" y="322"/>
                  </a:lnTo>
                  <a:lnTo>
                    <a:pt x="197" y="310"/>
                  </a:lnTo>
                  <a:lnTo>
                    <a:pt x="196" y="296"/>
                  </a:lnTo>
                  <a:lnTo>
                    <a:pt x="196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0" y="308"/>
                  </a:lnTo>
                  <a:lnTo>
                    <a:pt x="1" y="331"/>
                  </a:lnTo>
                  <a:lnTo>
                    <a:pt x="3" y="353"/>
                  </a:lnTo>
                  <a:lnTo>
                    <a:pt x="6" y="372"/>
                  </a:lnTo>
                  <a:lnTo>
                    <a:pt x="11" y="391"/>
                  </a:lnTo>
                  <a:lnTo>
                    <a:pt x="16" y="409"/>
                  </a:lnTo>
                  <a:lnTo>
                    <a:pt x="22" y="424"/>
                  </a:lnTo>
                  <a:lnTo>
                    <a:pt x="29" y="439"/>
                  </a:lnTo>
                  <a:lnTo>
                    <a:pt x="39" y="451"/>
                  </a:lnTo>
                  <a:lnTo>
                    <a:pt x="50" y="462"/>
                  </a:lnTo>
                  <a:lnTo>
                    <a:pt x="63" y="471"/>
                  </a:lnTo>
                  <a:lnTo>
                    <a:pt x="77" y="479"/>
                  </a:lnTo>
                  <a:lnTo>
                    <a:pt x="94" y="486"/>
                  </a:lnTo>
                  <a:lnTo>
                    <a:pt x="113" y="490"/>
                  </a:lnTo>
                  <a:lnTo>
                    <a:pt x="134" y="493"/>
                  </a:lnTo>
                  <a:lnTo>
                    <a:pt x="156" y="493"/>
                  </a:lnTo>
                  <a:lnTo>
                    <a:pt x="156" y="493"/>
                  </a:lnTo>
                  <a:lnTo>
                    <a:pt x="181" y="493"/>
                  </a:lnTo>
                  <a:lnTo>
                    <a:pt x="202" y="491"/>
                  </a:lnTo>
                  <a:lnTo>
                    <a:pt x="221" y="488"/>
                  </a:lnTo>
                  <a:lnTo>
                    <a:pt x="228" y="485"/>
                  </a:lnTo>
                  <a:lnTo>
                    <a:pt x="237" y="482"/>
                  </a:lnTo>
                  <a:lnTo>
                    <a:pt x="244" y="477"/>
                  </a:lnTo>
                  <a:lnTo>
                    <a:pt x="251" y="473"/>
                  </a:lnTo>
                  <a:lnTo>
                    <a:pt x="258" y="468"/>
                  </a:lnTo>
                  <a:lnTo>
                    <a:pt x="265" y="462"/>
                  </a:lnTo>
                  <a:lnTo>
                    <a:pt x="278" y="447"/>
                  </a:lnTo>
                  <a:lnTo>
                    <a:pt x="293" y="429"/>
                  </a:lnTo>
                  <a:lnTo>
                    <a:pt x="296" y="429"/>
                  </a:lnTo>
                  <a:lnTo>
                    <a:pt x="296" y="484"/>
                  </a:lnTo>
                  <a:lnTo>
                    <a:pt x="477" y="484"/>
                  </a:lnTo>
                  <a:lnTo>
                    <a:pt x="477" y="275"/>
                  </a:lnTo>
                  <a:lnTo>
                    <a:pt x="289" y="275"/>
                  </a:lnTo>
                  <a:lnTo>
                    <a:pt x="289" y="304"/>
                  </a:lnTo>
                  <a:close/>
                  <a:moveTo>
                    <a:pt x="3116" y="204"/>
                  </a:moveTo>
                  <a:lnTo>
                    <a:pt x="3116" y="3"/>
                  </a:lnTo>
                  <a:lnTo>
                    <a:pt x="3116" y="3"/>
                  </a:lnTo>
                  <a:lnTo>
                    <a:pt x="3116" y="0"/>
                  </a:lnTo>
                  <a:lnTo>
                    <a:pt x="2920" y="0"/>
                  </a:lnTo>
                  <a:lnTo>
                    <a:pt x="2920" y="84"/>
                  </a:lnTo>
                  <a:lnTo>
                    <a:pt x="2815" y="84"/>
                  </a:lnTo>
                  <a:lnTo>
                    <a:pt x="2815" y="0"/>
                  </a:lnTo>
                  <a:lnTo>
                    <a:pt x="2620" y="0"/>
                  </a:lnTo>
                  <a:lnTo>
                    <a:pt x="2620" y="0"/>
                  </a:lnTo>
                  <a:lnTo>
                    <a:pt x="2619" y="30"/>
                  </a:lnTo>
                  <a:lnTo>
                    <a:pt x="2619" y="287"/>
                  </a:lnTo>
                  <a:lnTo>
                    <a:pt x="2619" y="287"/>
                  </a:lnTo>
                  <a:lnTo>
                    <a:pt x="2620" y="318"/>
                  </a:lnTo>
                  <a:lnTo>
                    <a:pt x="2623" y="346"/>
                  </a:lnTo>
                  <a:lnTo>
                    <a:pt x="2625" y="359"/>
                  </a:lnTo>
                  <a:lnTo>
                    <a:pt x="2627" y="371"/>
                  </a:lnTo>
                  <a:lnTo>
                    <a:pt x="2631" y="383"/>
                  </a:lnTo>
                  <a:lnTo>
                    <a:pt x="2635" y="393"/>
                  </a:lnTo>
                  <a:lnTo>
                    <a:pt x="2639" y="403"/>
                  </a:lnTo>
                  <a:lnTo>
                    <a:pt x="2644" y="412"/>
                  </a:lnTo>
                  <a:lnTo>
                    <a:pt x="2649" y="421"/>
                  </a:lnTo>
                  <a:lnTo>
                    <a:pt x="2654" y="430"/>
                  </a:lnTo>
                  <a:lnTo>
                    <a:pt x="2661" y="437"/>
                  </a:lnTo>
                  <a:lnTo>
                    <a:pt x="2668" y="443"/>
                  </a:lnTo>
                  <a:lnTo>
                    <a:pt x="2675" y="450"/>
                  </a:lnTo>
                  <a:lnTo>
                    <a:pt x="2683" y="456"/>
                  </a:lnTo>
                  <a:lnTo>
                    <a:pt x="2691" y="461"/>
                  </a:lnTo>
                  <a:lnTo>
                    <a:pt x="2699" y="466"/>
                  </a:lnTo>
                  <a:lnTo>
                    <a:pt x="2718" y="474"/>
                  </a:lnTo>
                  <a:lnTo>
                    <a:pt x="2738" y="481"/>
                  </a:lnTo>
                  <a:lnTo>
                    <a:pt x="2761" y="486"/>
                  </a:lnTo>
                  <a:lnTo>
                    <a:pt x="2785" y="489"/>
                  </a:lnTo>
                  <a:lnTo>
                    <a:pt x="2811" y="492"/>
                  </a:lnTo>
                  <a:lnTo>
                    <a:pt x="2838" y="493"/>
                  </a:lnTo>
                  <a:lnTo>
                    <a:pt x="2868" y="493"/>
                  </a:lnTo>
                  <a:lnTo>
                    <a:pt x="2868" y="493"/>
                  </a:lnTo>
                  <a:lnTo>
                    <a:pt x="2901" y="493"/>
                  </a:lnTo>
                  <a:lnTo>
                    <a:pt x="2934" y="492"/>
                  </a:lnTo>
                  <a:lnTo>
                    <a:pt x="2962" y="489"/>
                  </a:lnTo>
                  <a:lnTo>
                    <a:pt x="2987" y="486"/>
                  </a:lnTo>
                  <a:lnTo>
                    <a:pt x="3010" y="481"/>
                  </a:lnTo>
                  <a:lnTo>
                    <a:pt x="3031" y="474"/>
                  </a:lnTo>
                  <a:lnTo>
                    <a:pt x="3048" y="466"/>
                  </a:lnTo>
                  <a:lnTo>
                    <a:pt x="3057" y="462"/>
                  </a:lnTo>
                  <a:lnTo>
                    <a:pt x="3064" y="458"/>
                  </a:lnTo>
                  <a:lnTo>
                    <a:pt x="3070" y="452"/>
                  </a:lnTo>
                  <a:lnTo>
                    <a:pt x="3076" y="446"/>
                  </a:lnTo>
                  <a:lnTo>
                    <a:pt x="3083" y="441"/>
                  </a:lnTo>
                  <a:lnTo>
                    <a:pt x="3088" y="434"/>
                  </a:lnTo>
                  <a:lnTo>
                    <a:pt x="3093" y="427"/>
                  </a:lnTo>
                  <a:lnTo>
                    <a:pt x="3097" y="420"/>
                  </a:lnTo>
                  <a:lnTo>
                    <a:pt x="3105" y="404"/>
                  </a:lnTo>
                  <a:lnTo>
                    <a:pt x="3110" y="386"/>
                  </a:lnTo>
                  <a:lnTo>
                    <a:pt x="3114" y="365"/>
                  </a:lnTo>
                  <a:lnTo>
                    <a:pt x="3116" y="343"/>
                  </a:lnTo>
                  <a:lnTo>
                    <a:pt x="3116" y="319"/>
                  </a:lnTo>
                  <a:lnTo>
                    <a:pt x="3116" y="282"/>
                  </a:lnTo>
                  <a:lnTo>
                    <a:pt x="2925" y="282"/>
                  </a:lnTo>
                  <a:lnTo>
                    <a:pt x="2925" y="313"/>
                  </a:lnTo>
                  <a:lnTo>
                    <a:pt x="2925" y="313"/>
                  </a:lnTo>
                  <a:lnTo>
                    <a:pt x="2924" y="326"/>
                  </a:lnTo>
                  <a:lnTo>
                    <a:pt x="2922" y="336"/>
                  </a:lnTo>
                  <a:lnTo>
                    <a:pt x="2918" y="344"/>
                  </a:lnTo>
                  <a:lnTo>
                    <a:pt x="2915" y="347"/>
                  </a:lnTo>
                  <a:lnTo>
                    <a:pt x="2912" y="349"/>
                  </a:lnTo>
                  <a:lnTo>
                    <a:pt x="2904" y="354"/>
                  </a:lnTo>
                  <a:lnTo>
                    <a:pt x="2895" y="357"/>
                  </a:lnTo>
                  <a:lnTo>
                    <a:pt x="2885" y="358"/>
                  </a:lnTo>
                  <a:lnTo>
                    <a:pt x="2871" y="359"/>
                  </a:lnTo>
                  <a:lnTo>
                    <a:pt x="2871" y="359"/>
                  </a:lnTo>
                  <a:lnTo>
                    <a:pt x="2855" y="358"/>
                  </a:lnTo>
                  <a:lnTo>
                    <a:pt x="2842" y="357"/>
                  </a:lnTo>
                  <a:lnTo>
                    <a:pt x="2833" y="354"/>
                  </a:lnTo>
                  <a:lnTo>
                    <a:pt x="2828" y="352"/>
                  </a:lnTo>
                  <a:lnTo>
                    <a:pt x="2825" y="349"/>
                  </a:lnTo>
                  <a:lnTo>
                    <a:pt x="2822" y="346"/>
                  </a:lnTo>
                  <a:lnTo>
                    <a:pt x="2820" y="343"/>
                  </a:lnTo>
                  <a:lnTo>
                    <a:pt x="2817" y="335"/>
                  </a:lnTo>
                  <a:lnTo>
                    <a:pt x="2816" y="326"/>
                  </a:lnTo>
                  <a:lnTo>
                    <a:pt x="2815" y="314"/>
                  </a:lnTo>
                  <a:lnTo>
                    <a:pt x="2815" y="204"/>
                  </a:lnTo>
                  <a:lnTo>
                    <a:pt x="3116" y="20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39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undlinien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ppt_Grundr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57213" y="325438"/>
            <a:ext cx="719137" cy="327025"/>
            <a:chOff x="351" y="205"/>
            <a:chExt cx="453" cy="206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51" y="205"/>
              <a:ext cx="45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351" y="344"/>
              <a:ext cx="76" cy="66"/>
            </a:xfrm>
            <a:custGeom>
              <a:avLst/>
              <a:gdLst>
                <a:gd name="T0" fmla="*/ 189 w 756"/>
                <a:gd name="T1" fmla="*/ 11 h 661"/>
                <a:gd name="T2" fmla="*/ 192 w 756"/>
                <a:gd name="T3" fmla="*/ 82 h 661"/>
                <a:gd name="T4" fmla="*/ 197 w 756"/>
                <a:gd name="T5" fmla="*/ 72 h 661"/>
                <a:gd name="T6" fmla="*/ 208 w 756"/>
                <a:gd name="T7" fmla="*/ 53 h 661"/>
                <a:gd name="T8" fmla="*/ 222 w 756"/>
                <a:gd name="T9" fmla="*/ 38 h 661"/>
                <a:gd name="T10" fmla="*/ 238 w 756"/>
                <a:gd name="T11" fmla="*/ 25 h 661"/>
                <a:gd name="T12" fmla="*/ 254 w 756"/>
                <a:gd name="T13" fmla="*/ 15 h 661"/>
                <a:gd name="T14" fmla="*/ 274 w 756"/>
                <a:gd name="T15" fmla="*/ 8 h 661"/>
                <a:gd name="T16" fmla="*/ 296 w 756"/>
                <a:gd name="T17" fmla="*/ 3 h 661"/>
                <a:gd name="T18" fmla="*/ 331 w 756"/>
                <a:gd name="T19" fmla="*/ 0 h 661"/>
                <a:gd name="T20" fmla="*/ 352 w 756"/>
                <a:gd name="T21" fmla="*/ 1 h 661"/>
                <a:gd name="T22" fmla="*/ 383 w 756"/>
                <a:gd name="T23" fmla="*/ 6 h 661"/>
                <a:gd name="T24" fmla="*/ 402 w 756"/>
                <a:gd name="T25" fmla="*/ 12 h 661"/>
                <a:gd name="T26" fmla="*/ 421 w 756"/>
                <a:gd name="T27" fmla="*/ 21 h 661"/>
                <a:gd name="T28" fmla="*/ 439 w 756"/>
                <a:gd name="T29" fmla="*/ 34 h 661"/>
                <a:gd name="T30" fmla="*/ 454 w 756"/>
                <a:gd name="T31" fmla="*/ 50 h 661"/>
                <a:gd name="T32" fmla="*/ 469 w 756"/>
                <a:gd name="T33" fmla="*/ 70 h 661"/>
                <a:gd name="T34" fmla="*/ 474 w 756"/>
                <a:gd name="T35" fmla="*/ 82 h 661"/>
                <a:gd name="T36" fmla="*/ 486 w 756"/>
                <a:gd name="T37" fmla="*/ 63 h 661"/>
                <a:gd name="T38" fmla="*/ 498 w 756"/>
                <a:gd name="T39" fmla="*/ 45 h 661"/>
                <a:gd name="T40" fmla="*/ 513 w 756"/>
                <a:gd name="T41" fmla="*/ 32 h 661"/>
                <a:gd name="T42" fmla="*/ 529 w 756"/>
                <a:gd name="T43" fmla="*/ 20 h 661"/>
                <a:gd name="T44" fmla="*/ 547 w 756"/>
                <a:gd name="T45" fmla="*/ 12 h 661"/>
                <a:gd name="T46" fmla="*/ 567 w 756"/>
                <a:gd name="T47" fmla="*/ 6 h 661"/>
                <a:gd name="T48" fmla="*/ 590 w 756"/>
                <a:gd name="T49" fmla="*/ 2 h 661"/>
                <a:gd name="T50" fmla="*/ 614 w 756"/>
                <a:gd name="T51" fmla="*/ 0 h 661"/>
                <a:gd name="T52" fmla="*/ 642 w 756"/>
                <a:gd name="T53" fmla="*/ 2 h 661"/>
                <a:gd name="T54" fmla="*/ 668 w 756"/>
                <a:gd name="T55" fmla="*/ 9 h 661"/>
                <a:gd name="T56" fmla="*/ 692 w 756"/>
                <a:gd name="T57" fmla="*/ 18 h 661"/>
                <a:gd name="T58" fmla="*/ 713 w 756"/>
                <a:gd name="T59" fmla="*/ 34 h 661"/>
                <a:gd name="T60" fmla="*/ 731 w 756"/>
                <a:gd name="T61" fmla="*/ 53 h 661"/>
                <a:gd name="T62" fmla="*/ 744 w 756"/>
                <a:gd name="T63" fmla="*/ 79 h 661"/>
                <a:gd name="T64" fmla="*/ 752 w 756"/>
                <a:gd name="T65" fmla="*/ 112 h 661"/>
                <a:gd name="T66" fmla="*/ 756 w 756"/>
                <a:gd name="T67" fmla="*/ 150 h 661"/>
                <a:gd name="T68" fmla="*/ 567 w 756"/>
                <a:gd name="T69" fmla="*/ 661 h 661"/>
                <a:gd name="T70" fmla="*/ 567 w 756"/>
                <a:gd name="T71" fmla="*/ 196 h 661"/>
                <a:gd name="T72" fmla="*/ 564 w 756"/>
                <a:gd name="T73" fmla="*/ 177 h 661"/>
                <a:gd name="T74" fmla="*/ 555 w 756"/>
                <a:gd name="T75" fmla="*/ 163 h 661"/>
                <a:gd name="T76" fmla="*/ 541 w 756"/>
                <a:gd name="T77" fmla="*/ 154 h 661"/>
                <a:gd name="T78" fmla="*/ 518 w 756"/>
                <a:gd name="T79" fmla="*/ 151 h 661"/>
                <a:gd name="T80" fmla="*/ 506 w 756"/>
                <a:gd name="T81" fmla="*/ 152 h 661"/>
                <a:gd name="T82" fmla="*/ 489 w 756"/>
                <a:gd name="T83" fmla="*/ 157 h 661"/>
                <a:gd name="T84" fmla="*/ 478 w 756"/>
                <a:gd name="T85" fmla="*/ 169 h 661"/>
                <a:gd name="T86" fmla="*/ 473 w 756"/>
                <a:gd name="T87" fmla="*/ 185 h 661"/>
                <a:gd name="T88" fmla="*/ 472 w 756"/>
                <a:gd name="T89" fmla="*/ 661 h 661"/>
                <a:gd name="T90" fmla="*/ 283 w 756"/>
                <a:gd name="T91" fmla="*/ 196 h 661"/>
                <a:gd name="T92" fmla="*/ 282 w 756"/>
                <a:gd name="T93" fmla="*/ 185 h 661"/>
                <a:gd name="T94" fmla="*/ 277 w 756"/>
                <a:gd name="T95" fmla="*/ 169 h 661"/>
                <a:gd name="T96" fmla="*/ 266 w 756"/>
                <a:gd name="T97" fmla="*/ 157 h 661"/>
                <a:gd name="T98" fmla="*/ 247 w 756"/>
                <a:gd name="T99" fmla="*/ 152 h 661"/>
                <a:gd name="T100" fmla="*/ 234 w 756"/>
                <a:gd name="T101" fmla="*/ 151 h 661"/>
                <a:gd name="T102" fmla="*/ 214 w 756"/>
                <a:gd name="T103" fmla="*/ 154 h 661"/>
                <a:gd name="T104" fmla="*/ 199 w 756"/>
                <a:gd name="T105" fmla="*/ 163 h 661"/>
                <a:gd name="T106" fmla="*/ 192 w 756"/>
                <a:gd name="T107" fmla="*/ 177 h 661"/>
                <a:gd name="T108" fmla="*/ 189 w 756"/>
                <a:gd name="T109" fmla="*/ 196 h 661"/>
                <a:gd name="T110" fmla="*/ 0 w 756"/>
                <a:gd name="T1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6" h="661">
                  <a:moveTo>
                    <a:pt x="0" y="11"/>
                  </a:moveTo>
                  <a:lnTo>
                    <a:pt x="189" y="11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97" y="72"/>
                  </a:lnTo>
                  <a:lnTo>
                    <a:pt x="202" y="63"/>
                  </a:lnTo>
                  <a:lnTo>
                    <a:pt x="208" y="53"/>
                  </a:lnTo>
                  <a:lnTo>
                    <a:pt x="215" y="45"/>
                  </a:lnTo>
                  <a:lnTo>
                    <a:pt x="222" y="38"/>
                  </a:lnTo>
                  <a:lnTo>
                    <a:pt x="229" y="32"/>
                  </a:lnTo>
                  <a:lnTo>
                    <a:pt x="238" y="25"/>
                  </a:lnTo>
                  <a:lnTo>
                    <a:pt x="246" y="20"/>
                  </a:lnTo>
                  <a:lnTo>
                    <a:pt x="254" y="15"/>
                  </a:lnTo>
                  <a:lnTo>
                    <a:pt x="264" y="12"/>
                  </a:lnTo>
                  <a:lnTo>
                    <a:pt x="274" y="8"/>
                  </a:lnTo>
                  <a:lnTo>
                    <a:pt x="284" y="6"/>
                  </a:lnTo>
                  <a:lnTo>
                    <a:pt x="296" y="3"/>
                  </a:lnTo>
                  <a:lnTo>
                    <a:pt x="307" y="2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52" y="1"/>
                  </a:lnTo>
                  <a:lnTo>
                    <a:pt x="373" y="3"/>
                  </a:lnTo>
                  <a:lnTo>
                    <a:pt x="383" y="6"/>
                  </a:lnTo>
                  <a:lnTo>
                    <a:pt x="393" y="9"/>
                  </a:lnTo>
                  <a:lnTo>
                    <a:pt x="402" y="12"/>
                  </a:lnTo>
                  <a:lnTo>
                    <a:pt x="413" y="16"/>
                  </a:lnTo>
                  <a:lnTo>
                    <a:pt x="421" y="21"/>
                  </a:lnTo>
                  <a:lnTo>
                    <a:pt x="430" y="27"/>
                  </a:lnTo>
                  <a:lnTo>
                    <a:pt x="439" y="34"/>
                  </a:lnTo>
                  <a:lnTo>
                    <a:pt x="447" y="42"/>
                  </a:lnTo>
                  <a:lnTo>
                    <a:pt x="454" y="50"/>
                  </a:lnTo>
                  <a:lnTo>
                    <a:pt x="462" y="60"/>
                  </a:lnTo>
                  <a:lnTo>
                    <a:pt x="469" y="70"/>
                  </a:lnTo>
                  <a:lnTo>
                    <a:pt x="474" y="82"/>
                  </a:lnTo>
                  <a:lnTo>
                    <a:pt x="474" y="82"/>
                  </a:lnTo>
                  <a:lnTo>
                    <a:pt x="480" y="72"/>
                  </a:lnTo>
                  <a:lnTo>
                    <a:pt x="486" y="63"/>
                  </a:lnTo>
                  <a:lnTo>
                    <a:pt x="492" y="53"/>
                  </a:lnTo>
                  <a:lnTo>
                    <a:pt x="498" y="45"/>
                  </a:lnTo>
                  <a:lnTo>
                    <a:pt x="505" y="38"/>
                  </a:lnTo>
                  <a:lnTo>
                    <a:pt x="513" y="32"/>
                  </a:lnTo>
                  <a:lnTo>
                    <a:pt x="520" y="25"/>
                  </a:lnTo>
                  <a:lnTo>
                    <a:pt x="529" y="20"/>
                  </a:lnTo>
                  <a:lnTo>
                    <a:pt x="538" y="15"/>
                  </a:lnTo>
                  <a:lnTo>
                    <a:pt x="547" y="12"/>
                  </a:lnTo>
                  <a:lnTo>
                    <a:pt x="556" y="8"/>
                  </a:lnTo>
                  <a:lnTo>
                    <a:pt x="567" y="6"/>
                  </a:lnTo>
                  <a:lnTo>
                    <a:pt x="578" y="3"/>
                  </a:lnTo>
                  <a:lnTo>
                    <a:pt x="590" y="2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28" y="1"/>
                  </a:lnTo>
                  <a:lnTo>
                    <a:pt x="642" y="2"/>
                  </a:lnTo>
                  <a:lnTo>
                    <a:pt x="655" y="4"/>
                  </a:lnTo>
                  <a:lnTo>
                    <a:pt x="668" y="9"/>
                  </a:lnTo>
                  <a:lnTo>
                    <a:pt x="680" y="13"/>
                  </a:lnTo>
                  <a:lnTo>
                    <a:pt x="692" y="18"/>
                  </a:lnTo>
                  <a:lnTo>
                    <a:pt x="703" y="25"/>
                  </a:lnTo>
                  <a:lnTo>
                    <a:pt x="713" y="34"/>
                  </a:lnTo>
                  <a:lnTo>
                    <a:pt x="722" y="43"/>
                  </a:lnTo>
                  <a:lnTo>
                    <a:pt x="731" y="53"/>
                  </a:lnTo>
                  <a:lnTo>
                    <a:pt x="738" y="66"/>
                  </a:lnTo>
                  <a:lnTo>
                    <a:pt x="744" y="79"/>
                  </a:lnTo>
                  <a:lnTo>
                    <a:pt x="749" y="94"/>
                  </a:lnTo>
                  <a:lnTo>
                    <a:pt x="752" y="112"/>
                  </a:lnTo>
                  <a:lnTo>
                    <a:pt x="754" y="129"/>
                  </a:lnTo>
                  <a:lnTo>
                    <a:pt x="756" y="150"/>
                  </a:lnTo>
                  <a:lnTo>
                    <a:pt x="756" y="661"/>
                  </a:lnTo>
                  <a:lnTo>
                    <a:pt x="567" y="661"/>
                  </a:lnTo>
                  <a:lnTo>
                    <a:pt x="567" y="196"/>
                  </a:lnTo>
                  <a:lnTo>
                    <a:pt x="567" y="196"/>
                  </a:lnTo>
                  <a:lnTo>
                    <a:pt x="566" y="185"/>
                  </a:lnTo>
                  <a:lnTo>
                    <a:pt x="564" y="177"/>
                  </a:lnTo>
                  <a:lnTo>
                    <a:pt x="561" y="169"/>
                  </a:lnTo>
                  <a:lnTo>
                    <a:pt x="555" y="163"/>
                  </a:lnTo>
                  <a:lnTo>
                    <a:pt x="549" y="157"/>
                  </a:lnTo>
                  <a:lnTo>
                    <a:pt x="541" y="154"/>
                  </a:lnTo>
                  <a:lnTo>
                    <a:pt x="530" y="152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06" y="152"/>
                  </a:lnTo>
                  <a:lnTo>
                    <a:pt x="497" y="154"/>
                  </a:lnTo>
                  <a:lnTo>
                    <a:pt x="489" y="157"/>
                  </a:lnTo>
                  <a:lnTo>
                    <a:pt x="482" y="163"/>
                  </a:lnTo>
                  <a:lnTo>
                    <a:pt x="478" y="169"/>
                  </a:lnTo>
                  <a:lnTo>
                    <a:pt x="474" y="177"/>
                  </a:lnTo>
                  <a:lnTo>
                    <a:pt x="473" y="185"/>
                  </a:lnTo>
                  <a:lnTo>
                    <a:pt x="472" y="196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6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4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5" y="169"/>
                  </a:lnTo>
                  <a:lnTo>
                    <a:pt x="192" y="177"/>
                  </a:lnTo>
                  <a:lnTo>
                    <a:pt x="190" y="185"/>
                  </a:lnTo>
                  <a:lnTo>
                    <a:pt x="189" y="196"/>
                  </a:lnTo>
                  <a:lnTo>
                    <a:pt x="189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491" y="344"/>
              <a:ext cx="48" cy="67"/>
            </a:xfrm>
            <a:custGeom>
              <a:avLst/>
              <a:gdLst>
                <a:gd name="T0" fmla="*/ 1 w 472"/>
                <a:gd name="T1" fmla="*/ 176 h 670"/>
                <a:gd name="T2" fmla="*/ 9 w 472"/>
                <a:gd name="T3" fmla="*/ 123 h 670"/>
                <a:gd name="T4" fmla="*/ 21 w 472"/>
                <a:gd name="T5" fmla="*/ 91 h 670"/>
                <a:gd name="T6" fmla="*/ 36 w 472"/>
                <a:gd name="T7" fmla="*/ 65 h 670"/>
                <a:gd name="T8" fmla="*/ 57 w 472"/>
                <a:gd name="T9" fmla="*/ 44 h 670"/>
                <a:gd name="T10" fmla="*/ 82 w 472"/>
                <a:gd name="T11" fmla="*/ 28 h 670"/>
                <a:gd name="T12" fmla="*/ 146 w 472"/>
                <a:gd name="T13" fmla="*/ 9 h 670"/>
                <a:gd name="T14" fmla="*/ 227 w 472"/>
                <a:gd name="T15" fmla="*/ 1 h 670"/>
                <a:gd name="T16" fmla="*/ 293 w 472"/>
                <a:gd name="T17" fmla="*/ 1 h 670"/>
                <a:gd name="T18" fmla="*/ 345 w 472"/>
                <a:gd name="T19" fmla="*/ 9 h 670"/>
                <a:gd name="T20" fmla="*/ 395 w 472"/>
                <a:gd name="T21" fmla="*/ 24 h 670"/>
                <a:gd name="T22" fmla="*/ 434 w 472"/>
                <a:gd name="T23" fmla="*/ 50 h 670"/>
                <a:gd name="T24" fmla="*/ 453 w 472"/>
                <a:gd name="T25" fmla="*/ 75 h 670"/>
                <a:gd name="T26" fmla="*/ 461 w 472"/>
                <a:gd name="T27" fmla="*/ 98 h 670"/>
                <a:gd name="T28" fmla="*/ 464 w 472"/>
                <a:gd name="T29" fmla="*/ 125 h 670"/>
                <a:gd name="T30" fmla="*/ 299 w 472"/>
                <a:gd name="T31" fmla="*/ 203 h 670"/>
                <a:gd name="T32" fmla="*/ 296 w 472"/>
                <a:gd name="T33" fmla="*/ 176 h 670"/>
                <a:gd name="T34" fmla="*/ 286 w 472"/>
                <a:gd name="T35" fmla="*/ 157 h 670"/>
                <a:gd name="T36" fmla="*/ 276 w 472"/>
                <a:gd name="T37" fmla="*/ 148 h 670"/>
                <a:gd name="T38" fmla="*/ 248 w 472"/>
                <a:gd name="T39" fmla="*/ 144 h 670"/>
                <a:gd name="T40" fmla="*/ 224 w 472"/>
                <a:gd name="T41" fmla="*/ 147 h 670"/>
                <a:gd name="T42" fmla="*/ 211 w 472"/>
                <a:gd name="T43" fmla="*/ 153 h 670"/>
                <a:gd name="T44" fmla="*/ 203 w 472"/>
                <a:gd name="T45" fmla="*/ 166 h 670"/>
                <a:gd name="T46" fmla="*/ 197 w 472"/>
                <a:gd name="T47" fmla="*/ 203 h 670"/>
                <a:gd name="T48" fmla="*/ 197 w 472"/>
                <a:gd name="T49" fmla="*/ 483 h 670"/>
                <a:gd name="T50" fmla="*/ 205 w 472"/>
                <a:gd name="T51" fmla="*/ 510 h 670"/>
                <a:gd name="T52" fmla="*/ 215 w 472"/>
                <a:gd name="T53" fmla="*/ 520 h 670"/>
                <a:gd name="T54" fmla="*/ 248 w 472"/>
                <a:gd name="T55" fmla="*/ 528 h 670"/>
                <a:gd name="T56" fmla="*/ 271 w 472"/>
                <a:gd name="T57" fmla="*/ 524 h 670"/>
                <a:gd name="T58" fmla="*/ 283 w 472"/>
                <a:gd name="T59" fmla="*/ 517 h 670"/>
                <a:gd name="T60" fmla="*/ 293 w 472"/>
                <a:gd name="T61" fmla="*/ 506 h 670"/>
                <a:gd name="T62" fmla="*/ 299 w 472"/>
                <a:gd name="T63" fmla="*/ 468 h 670"/>
                <a:gd name="T64" fmla="*/ 472 w 472"/>
                <a:gd name="T65" fmla="*/ 464 h 670"/>
                <a:gd name="T66" fmla="*/ 471 w 472"/>
                <a:gd name="T67" fmla="*/ 514 h 670"/>
                <a:gd name="T68" fmla="*/ 461 w 472"/>
                <a:gd name="T69" fmla="*/ 575 h 670"/>
                <a:gd name="T70" fmla="*/ 447 w 472"/>
                <a:gd name="T71" fmla="*/ 608 h 670"/>
                <a:gd name="T72" fmla="*/ 431 w 472"/>
                <a:gd name="T73" fmla="*/ 627 h 670"/>
                <a:gd name="T74" fmla="*/ 409 w 472"/>
                <a:gd name="T75" fmla="*/ 643 h 670"/>
                <a:gd name="T76" fmla="*/ 381 w 472"/>
                <a:gd name="T77" fmla="*/ 655 h 670"/>
                <a:gd name="T78" fmla="*/ 318 w 472"/>
                <a:gd name="T79" fmla="*/ 668 h 670"/>
                <a:gd name="T80" fmla="*/ 250 w 472"/>
                <a:gd name="T81" fmla="*/ 670 h 670"/>
                <a:gd name="T82" fmla="*/ 166 w 472"/>
                <a:gd name="T83" fmla="*/ 666 h 670"/>
                <a:gd name="T84" fmla="*/ 99 w 472"/>
                <a:gd name="T85" fmla="*/ 651 h 670"/>
                <a:gd name="T86" fmla="*/ 63 w 472"/>
                <a:gd name="T87" fmla="*/ 633 h 670"/>
                <a:gd name="T88" fmla="*/ 42 w 472"/>
                <a:gd name="T89" fmla="*/ 614 h 670"/>
                <a:gd name="T90" fmla="*/ 25 w 472"/>
                <a:gd name="T91" fmla="*/ 589 h 670"/>
                <a:gd name="T92" fmla="*/ 12 w 472"/>
                <a:gd name="T93" fmla="*/ 560 h 670"/>
                <a:gd name="T94" fmla="*/ 4 w 472"/>
                <a:gd name="T95" fmla="*/ 523 h 670"/>
                <a:gd name="T96" fmla="*/ 0 w 472"/>
                <a:gd name="T97" fmla="*/ 20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2" h="670">
                  <a:moveTo>
                    <a:pt x="0" y="207"/>
                  </a:moveTo>
                  <a:lnTo>
                    <a:pt x="0" y="207"/>
                  </a:lnTo>
                  <a:lnTo>
                    <a:pt x="1" y="176"/>
                  </a:lnTo>
                  <a:lnTo>
                    <a:pt x="4" y="148"/>
                  </a:lnTo>
                  <a:lnTo>
                    <a:pt x="6" y="136"/>
                  </a:lnTo>
                  <a:lnTo>
                    <a:pt x="9" y="123"/>
                  </a:lnTo>
                  <a:lnTo>
                    <a:pt x="12" y="112"/>
                  </a:lnTo>
                  <a:lnTo>
                    <a:pt x="16" y="101"/>
                  </a:lnTo>
                  <a:lnTo>
                    <a:pt x="21" y="91"/>
                  </a:lnTo>
                  <a:lnTo>
                    <a:pt x="25" y="81"/>
                  </a:lnTo>
                  <a:lnTo>
                    <a:pt x="31" y="73"/>
                  </a:lnTo>
                  <a:lnTo>
                    <a:pt x="36" y="65"/>
                  </a:lnTo>
                  <a:lnTo>
                    <a:pt x="42" y="58"/>
                  </a:lnTo>
                  <a:lnTo>
                    <a:pt x="50" y="50"/>
                  </a:lnTo>
                  <a:lnTo>
                    <a:pt x="57" y="44"/>
                  </a:lnTo>
                  <a:lnTo>
                    <a:pt x="64" y="39"/>
                  </a:lnTo>
                  <a:lnTo>
                    <a:pt x="73" y="34"/>
                  </a:lnTo>
                  <a:lnTo>
                    <a:pt x="82" y="28"/>
                  </a:lnTo>
                  <a:lnTo>
                    <a:pt x="101" y="20"/>
                  </a:lnTo>
                  <a:lnTo>
                    <a:pt x="122" y="14"/>
                  </a:lnTo>
                  <a:lnTo>
                    <a:pt x="146" y="9"/>
                  </a:lnTo>
                  <a:lnTo>
                    <a:pt x="171" y="4"/>
                  </a:lnTo>
                  <a:lnTo>
                    <a:pt x="198" y="2"/>
                  </a:lnTo>
                  <a:lnTo>
                    <a:pt x="22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93" y="1"/>
                  </a:lnTo>
                  <a:lnTo>
                    <a:pt x="310" y="3"/>
                  </a:lnTo>
                  <a:lnTo>
                    <a:pt x="328" y="6"/>
                  </a:lnTo>
                  <a:lnTo>
                    <a:pt x="345" y="9"/>
                  </a:lnTo>
                  <a:lnTo>
                    <a:pt x="362" y="13"/>
                  </a:lnTo>
                  <a:lnTo>
                    <a:pt x="379" y="18"/>
                  </a:lnTo>
                  <a:lnTo>
                    <a:pt x="395" y="24"/>
                  </a:lnTo>
                  <a:lnTo>
                    <a:pt x="409" y="32"/>
                  </a:lnTo>
                  <a:lnTo>
                    <a:pt x="423" y="40"/>
                  </a:lnTo>
                  <a:lnTo>
                    <a:pt x="434" y="50"/>
                  </a:lnTo>
                  <a:lnTo>
                    <a:pt x="445" y="62"/>
                  </a:lnTo>
                  <a:lnTo>
                    <a:pt x="449" y="68"/>
                  </a:lnTo>
                  <a:lnTo>
                    <a:pt x="453" y="75"/>
                  </a:lnTo>
                  <a:lnTo>
                    <a:pt x="456" y="82"/>
                  </a:lnTo>
                  <a:lnTo>
                    <a:pt x="459" y="90"/>
                  </a:lnTo>
                  <a:lnTo>
                    <a:pt x="461" y="98"/>
                  </a:lnTo>
                  <a:lnTo>
                    <a:pt x="463" y="106"/>
                  </a:lnTo>
                  <a:lnTo>
                    <a:pt x="463" y="116"/>
                  </a:lnTo>
                  <a:lnTo>
                    <a:pt x="464" y="125"/>
                  </a:lnTo>
                  <a:lnTo>
                    <a:pt x="464" y="236"/>
                  </a:lnTo>
                  <a:lnTo>
                    <a:pt x="299" y="236"/>
                  </a:lnTo>
                  <a:lnTo>
                    <a:pt x="299" y="203"/>
                  </a:lnTo>
                  <a:lnTo>
                    <a:pt x="299" y="203"/>
                  </a:lnTo>
                  <a:lnTo>
                    <a:pt x="298" y="189"/>
                  </a:lnTo>
                  <a:lnTo>
                    <a:pt x="296" y="176"/>
                  </a:lnTo>
                  <a:lnTo>
                    <a:pt x="293" y="166"/>
                  </a:lnTo>
                  <a:lnTo>
                    <a:pt x="289" y="160"/>
                  </a:lnTo>
                  <a:lnTo>
                    <a:pt x="286" y="157"/>
                  </a:lnTo>
                  <a:lnTo>
                    <a:pt x="283" y="153"/>
                  </a:lnTo>
                  <a:lnTo>
                    <a:pt x="280" y="151"/>
                  </a:lnTo>
                  <a:lnTo>
                    <a:pt x="276" y="148"/>
                  </a:lnTo>
                  <a:lnTo>
                    <a:pt x="271" y="147"/>
                  </a:lnTo>
                  <a:lnTo>
                    <a:pt x="260" y="144"/>
                  </a:lnTo>
                  <a:lnTo>
                    <a:pt x="248" y="144"/>
                  </a:lnTo>
                  <a:lnTo>
                    <a:pt x="248" y="144"/>
                  </a:lnTo>
                  <a:lnTo>
                    <a:pt x="234" y="144"/>
                  </a:lnTo>
                  <a:lnTo>
                    <a:pt x="224" y="147"/>
                  </a:lnTo>
                  <a:lnTo>
                    <a:pt x="220" y="148"/>
                  </a:lnTo>
                  <a:lnTo>
                    <a:pt x="215" y="151"/>
                  </a:lnTo>
                  <a:lnTo>
                    <a:pt x="211" y="153"/>
                  </a:lnTo>
                  <a:lnTo>
                    <a:pt x="208" y="157"/>
                  </a:lnTo>
                  <a:lnTo>
                    <a:pt x="205" y="160"/>
                  </a:lnTo>
                  <a:lnTo>
                    <a:pt x="203" y="166"/>
                  </a:lnTo>
                  <a:lnTo>
                    <a:pt x="199" y="176"/>
                  </a:lnTo>
                  <a:lnTo>
                    <a:pt x="197" y="189"/>
                  </a:lnTo>
                  <a:lnTo>
                    <a:pt x="197" y="203"/>
                  </a:lnTo>
                  <a:lnTo>
                    <a:pt x="197" y="468"/>
                  </a:lnTo>
                  <a:lnTo>
                    <a:pt x="197" y="468"/>
                  </a:lnTo>
                  <a:lnTo>
                    <a:pt x="197" y="483"/>
                  </a:lnTo>
                  <a:lnTo>
                    <a:pt x="199" y="495"/>
                  </a:lnTo>
                  <a:lnTo>
                    <a:pt x="203" y="506"/>
                  </a:lnTo>
                  <a:lnTo>
                    <a:pt x="205" y="510"/>
                  </a:lnTo>
                  <a:lnTo>
                    <a:pt x="208" y="514"/>
                  </a:lnTo>
                  <a:lnTo>
                    <a:pt x="211" y="517"/>
                  </a:lnTo>
                  <a:lnTo>
                    <a:pt x="215" y="520"/>
                  </a:lnTo>
                  <a:lnTo>
                    <a:pt x="224" y="524"/>
                  </a:lnTo>
                  <a:lnTo>
                    <a:pt x="234" y="526"/>
                  </a:lnTo>
                  <a:lnTo>
                    <a:pt x="248" y="528"/>
                  </a:lnTo>
                  <a:lnTo>
                    <a:pt x="248" y="528"/>
                  </a:lnTo>
                  <a:lnTo>
                    <a:pt x="260" y="526"/>
                  </a:lnTo>
                  <a:lnTo>
                    <a:pt x="271" y="524"/>
                  </a:lnTo>
                  <a:lnTo>
                    <a:pt x="276" y="522"/>
                  </a:lnTo>
                  <a:lnTo>
                    <a:pt x="280" y="520"/>
                  </a:lnTo>
                  <a:lnTo>
                    <a:pt x="283" y="517"/>
                  </a:lnTo>
                  <a:lnTo>
                    <a:pt x="286" y="514"/>
                  </a:lnTo>
                  <a:lnTo>
                    <a:pt x="289" y="510"/>
                  </a:lnTo>
                  <a:lnTo>
                    <a:pt x="293" y="506"/>
                  </a:lnTo>
                  <a:lnTo>
                    <a:pt x="296" y="495"/>
                  </a:lnTo>
                  <a:lnTo>
                    <a:pt x="298" y="483"/>
                  </a:lnTo>
                  <a:lnTo>
                    <a:pt x="299" y="468"/>
                  </a:lnTo>
                  <a:lnTo>
                    <a:pt x="299" y="407"/>
                  </a:lnTo>
                  <a:lnTo>
                    <a:pt x="472" y="407"/>
                  </a:lnTo>
                  <a:lnTo>
                    <a:pt x="472" y="464"/>
                  </a:lnTo>
                  <a:lnTo>
                    <a:pt x="472" y="464"/>
                  </a:lnTo>
                  <a:lnTo>
                    <a:pt x="472" y="490"/>
                  </a:lnTo>
                  <a:lnTo>
                    <a:pt x="471" y="514"/>
                  </a:lnTo>
                  <a:lnTo>
                    <a:pt x="469" y="536"/>
                  </a:lnTo>
                  <a:lnTo>
                    <a:pt x="466" y="557"/>
                  </a:lnTo>
                  <a:lnTo>
                    <a:pt x="461" y="575"/>
                  </a:lnTo>
                  <a:lnTo>
                    <a:pt x="455" y="592"/>
                  </a:lnTo>
                  <a:lnTo>
                    <a:pt x="451" y="600"/>
                  </a:lnTo>
                  <a:lnTo>
                    <a:pt x="447" y="608"/>
                  </a:lnTo>
                  <a:lnTo>
                    <a:pt x="443" y="614"/>
                  </a:lnTo>
                  <a:lnTo>
                    <a:pt x="437" y="621"/>
                  </a:lnTo>
                  <a:lnTo>
                    <a:pt x="431" y="627"/>
                  </a:lnTo>
                  <a:lnTo>
                    <a:pt x="425" y="633"/>
                  </a:lnTo>
                  <a:lnTo>
                    <a:pt x="418" y="638"/>
                  </a:lnTo>
                  <a:lnTo>
                    <a:pt x="409" y="643"/>
                  </a:lnTo>
                  <a:lnTo>
                    <a:pt x="401" y="647"/>
                  </a:lnTo>
                  <a:lnTo>
                    <a:pt x="392" y="651"/>
                  </a:lnTo>
                  <a:lnTo>
                    <a:pt x="381" y="655"/>
                  </a:lnTo>
                  <a:lnTo>
                    <a:pt x="371" y="659"/>
                  </a:lnTo>
                  <a:lnTo>
                    <a:pt x="346" y="664"/>
                  </a:lnTo>
                  <a:lnTo>
                    <a:pt x="318" y="668"/>
                  </a:lnTo>
                  <a:lnTo>
                    <a:pt x="286" y="670"/>
                  </a:lnTo>
                  <a:lnTo>
                    <a:pt x="250" y="670"/>
                  </a:lnTo>
                  <a:lnTo>
                    <a:pt x="250" y="670"/>
                  </a:lnTo>
                  <a:lnTo>
                    <a:pt x="221" y="670"/>
                  </a:lnTo>
                  <a:lnTo>
                    <a:pt x="192" y="669"/>
                  </a:lnTo>
                  <a:lnTo>
                    <a:pt x="166" y="666"/>
                  </a:lnTo>
                  <a:lnTo>
                    <a:pt x="142" y="663"/>
                  </a:lnTo>
                  <a:lnTo>
                    <a:pt x="120" y="658"/>
                  </a:lnTo>
                  <a:lnTo>
                    <a:pt x="99" y="651"/>
                  </a:lnTo>
                  <a:lnTo>
                    <a:pt x="80" y="643"/>
                  </a:lnTo>
                  <a:lnTo>
                    <a:pt x="72" y="638"/>
                  </a:lnTo>
                  <a:lnTo>
                    <a:pt x="63" y="633"/>
                  </a:lnTo>
                  <a:lnTo>
                    <a:pt x="56" y="627"/>
                  </a:lnTo>
                  <a:lnTo>
                    <a:pt x="49" y="620"/>
                  </a:lnTo>
                  <a:lnTo>
                    <a:pt x="42" y="614"/>
                  </a:lnTo>
                  <a:lnTo>
                    <a:pt x="36" y="607"/>
                  </a:lnTo>
                  <a:lnTo>
                    <a:pt x="30" y="598"/>
                  </a:lnTo>
                  <a:lnTo>
                    <a:pt x="25" y="589"/>
                  </a:lnTo>
                  <a:lnTo>
                    <a:pt x="21" y="580"/>
                  </a:lnTo>
                  <a:lnTo>
                    <a:pt x="16" y="570"/>
                  </a:lnTo>
                  <a:lnTo>
                    <a:pt x="12" y="560"/>
                  </a:lnTo>
                  <a:lnTo>
                    <a:pt x="9" y="548"/>
                  </a:lnTo>
                  <a:lnTo>
                    <a:pt x="6" y="536"/>
                  </a:lnTo>
                  <a:lnTo>
                    <a:pt x="4" y="523"/>
                  </a:lnTo>
                  <a:lnTo>
                    <a:pt x="1" y="495"/>
                  </a:lnTo>
                  <a:lnTo>
                    <a:pt x="0" y="46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49" y="318"/>
              <a:ext cx="48" cy="92"/>
            </a:xfrm>
            <a:custGeom>
              <a:avLst/>
              <a:gdLst>
                <a:gd name="T0" fmla="*/ 0 w 472"/>
                <a:gd name="T1" fmla="*/ 0 h 923"/>
                <a:gd name="T2" fmla="*/ 189 w 472"/>
                <a:gd name="T3" fmla="*/ 0 h 923"/>
                <a:gd name="T4" fmla="*/ 189 w 472"/>
                <a:gd name="T5" fmla="*/ 344 h 923"/>
                <a:gd name="T6" fmla="*/ 192 w 472"/>
                <a:gd name="T7" fmla="*/ 344 h 923"/>
                <a:gd name="T8" fmla="*/ 192 w 472"/>
                <a:gd name="T9" fmla="*/ 344 h 923"/>
                <a:gd name="T10" fmla="*/ 197 w 472"/>
                <a:gd name="T11" fmla="*/ 334 h 923"/>
                <a:gd name="T12" fmla="*/ 203 w 472"/>
                <a:gd name="T13" fmla="*/ 324 h 923"/>
                <a:gd name="T14" fmla="*/ 210 w 472"/>
                <a:gd name="T15" fmla="*/ 315 h 923"/>
                <a:gd name="T16" fmla="*/ 216 w 472"/>
                <a:gd name="T17" fmla="*/ 307 h 923"/>
                <a:gd name="T18" fmla="*/ 222 w 472"/>
                <a:gd name="T19" fmla="*/ 300 h 923"/>
                <a:gd name="T20" fmla="*/ 229 w 472"/>
                <a:gd name="T21" fmla="*/ 292 h 923"/>
                <a:gd name="T22" fmla="*/ 238 w 472"/>
                <a:gd name="T23" fmla="*/ 287 h 923"/>
                <a:gd name="T24" fmla="*/ 245 w 472"/>
                <a:gd name="T25" fmla="*/ 282 h 923"/>
                <a:gd name="T26" fmla="*/ 245 w 472"/>
                <a:gd name="T27" fmla="*/ 282 h 923"/>
                <a:gd name="T28" fmla="*/ 253 w 472"/>
                <a:gd name="T29" fmla="*/ 277 h 923"/>
                <a:gd name="T30" fmla="*/ 263 w 472"/>
                <a:gd name="T31" fmla="*/ 274 h 923"/>
                <a:gd name="T32" fmla="*/ 272 w 472"/>
                <a:gd name="T33" fmla="*/ 271 h 923"/>
                <a:gd name="T34" fmla="*/ 281 w 472"/>
                <a:gd name="T35" fmla="*/ 268 h 923"/>
                <a:gd name="T36" fmla="*/ 292 w 472"/>
                <a:gd name="T37" fmla="*/ 265 h 923"/>
                <a:gd name="T38" fmla="*/ 302 w 472"/>
                <a:gd name="T39" fmla="*/ 264 h 923"/>
                <a:gd name="T40" fmla="*/ 324 w 472"/>
                <a:gd name="T41" fmla="*/ 262 h 923"/>
                <a:gd name="T42" fmla="*/ 324 w 472"/>
                <a:gd name="T43" fmla="*/ 262 h 923"/>
                <a:gd name="T44" fmla="*/ 340 w 472"/>
                <a:gd name="T45" fmla="*/ 263 h 923"/>
                <a:gd name="T46" fmla="*/ 354 w 472"/>
                <a:gd name="T47" fmla="*/ 264 h 923"/>
                <a:gd name="T48" fmla="*/ 369 w 472"/>
                <a:gd name="T49" fmla="*/ 266 h 923"/>
                <a:gd name="T50" fmla="*/ 383 w 472"/>
                <a:gd name="T51" fmla="*/ 271 h 923"/>
                <a:gd name="T52" fmla="*/ 395 w 472"/>
                <a:gd name="T53" fmla="*/ 275 h 923"/>
                <a:gd name="T54" fmla="*/ 408 w 472"/>
                <a:gd name="T55" fmla="*/ 280 h 923"/>
                <a:gd name="T56" fmla="*/ 419 w 472"/>
                <a:gd name="T57" fmla="*/ 287 h 923"/>
                <a:gd name="T58" fmla="*/ 429 w 472"/>
                <a:gd name="T59" fmla="*/ 296 h 923"/>
                <a:gd name="T60" fmla="*/ 439 w 472"/>
                <a:gd name="T61" fmla="*/ 305 h 923"/>
                <a:gd name="T62" fmla="*/ 447 w 472"/>
                <a:gd name="T63" fmla="*/ 315 h 923"/>
                <a:gd name="T64" fmla="*/ 454 w 472"/>
                <a:gd name="T65" fmla="*/ 328 h 923"/>
                <a:gd name="T66" fmla="*/ 461 w 472"/>
                <a:gd name="T67" fmla="*/ 341 h 923"/>
                <a:gd name="T68" fmla="*/ 466 w 472"/>
                <a:gd name="T69" fmla="*/ 356 h 923"/>
                <a:gd name="T70" fmla="*/ 469 w 472"/>
                <a:gd name="T71" fmla="*/ 374 h 923"/>
                <a:gd name="T72" fmla="*/ 471 w 472"/>
                <a:gd name="T73" fmla="*/ 391 h 923"/>
                <a:gd name="T74" fmla="*/ 472 w 472"/>
                <a:gd name="T75" fmla="*/ 412 h 923"/>
                <a:gd name="T76" fmla="*/ 472 w 472"/>
                <a:gd name="T77" fmla="*/ 923 h 923"/>
                <a:gd name="T78" fmla="*/ 284 w 472"/>
                <a:gd name="T79" fmla="*/ 923 h 923"/>
                <a:gd name="T80" fmla="*/ 284 w 472"/>
                <a:gd name="T81" fmla="*/ 458 h 923"/>
                <a:gd name="T82" fmla="*/ 284 w 472"/>
                <a:gd name="T83" fmla="*/ 458 h 923"/>
                <a:gd name="T84" fmla="*/ 283 w 472"/>
                <a:gd name="T85" fmla="*/ 447 h 923"/>
                <a:gd name="T86" fmla="*/ 281 w 472"/>
                <a:gd name="T87" fmla="*/ 439 h 923"/>
                <a:gd name="T88" fmla="*/ 277 w 472"/>
                <a:gd name="T89" fmla="*/ 431 h 923"/>
                <a:gd name="T90" fmla="*/ 273 w 472"/>
                <a:gd name="T91" fmla="*/ 425 h 923"/>
                <a:gd name="T92" fmla="*/ 266 w 472"/>
                <a:gd name="T93" fmla="*/ 419 h 923"/>
                <a:gd name="T94" fmla="*/ 258 w 472"/>
                <a:gd name="T95" fmla="*/ 416 h 923"/>
                <a:gd name="T96" fmla="*/ 247 w 472"/>
                <a:gd name="T97" fmla="*/ 414 h 923"/>
                <a:gd name="T98" fmla="*/ 235 w 472"/>
                <a:gd name="T99" fmla="*/ 413 h 923"/>
                <a:gd name="T100" fmla="*/ 235 w 472"/>
                <a:gd name="T101" fmla="*/ 413 h 923"/>
                <a:gd name="T102" fmla="*/ 223 w 472"/>
                <a:gd name="T103" fmla="*/ 414 h 923"/>
                <a:gd name="T104" fmla="*/ 214 w 472"/>
                <a:gd name="T105" fmla="*/ 416 h 923"/>
                <a:gd name="T106" fmla="*/ 206 w 472"/>
                <a:gd name="T107" fmla="*/ 419 h 923"/>
                <a:gd name="T108" fmla="*/ 199 w 472"/>
                <a:gd name="T109" fmla="*/ 425 h 923"/>
                <a:gd name="T110" fmla="*/ 195 w 472"/>
                <a:gd name="T111" fmla="*/ 431 h 923"/>
                <a:gd name="T112" fmla="*/ 192 w 472"/>
                <a:gd name="T113" fmla="*/ 439 h 923"/>
                <a:gd name="T114" fmla="*/ 190 w 472"/>
                <a:gd name="T115" fmla="*/ 447 h 923"/>
                <a:gd name="T116" fmla="*/ 189 w 472"/>
                <a:gd name="T117" fmla="*/ 458 h 923"/>
                <a:gd name="T118" fmla="*/ 189 w 472"/>
                <a:gd name="T119" fmla="*/ 923 h 923"/>
                <a:gd name="T120" fmla="*/ 0 w 472"/>
                <a:gd name="T121" fmla="*/ 923 h 923"/>
                <a:gd name="T122" fmla="*/ 0 w 472"/>
                <a:gd name="T123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923">
                  <a:moveTo>
                    <a:pt x="0" y="0"/>
                  </a:moveTo>
                  <a:lnTo>
                    <a:pt x="189" y="0"/>
                  </a:lnTo>
                  <a:lnTo>
                    <a:pt x="189" y="344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197" y="334"/>
                  </a:lnTo>
                  <a:lnTo>
                    <a:pt x="203" y="324"/>
                  </a:lnTo>
                  <a:lnTo>
                    <a:pt x="210" y="315"/>
                  </a:lnTo>
                  <a:lnTo>
                    <a:pt x="216" y="307"/>
                  </a:lnTo>
                  <a:lnTo>
                    <a:pt x="222" y="300"/>
                  </a:lnTo>
                  <a:lnTo>
                    <a:pt x="229" y="292"/>
                  </a:lnTo>
                  <a:lnTo>
                    <a:pt x="238" y="287"/>
                  </a:lnTo>
                  <a:lnTo>
                    <a:pt x="245" y="282"/>
                  </a:lnTo>
                  <a:lnTo>
                    <a:pt x="245" y="282"/>
                  </a:lnTo>
                  <a:lnTo>
                    <a:pt x="253" y="277"/>
                  </a:lnTo>
                  <a:lnTo>
                    <a:pt x="263" y="274"/>
                  </a:lnTo>
                  <a:lnTo>
                    <a:pt x="272" y="271"/>
                  </a:lnTo>
                  <a:lnTo>
                    <a:pt x="281" y="268"/>
                  </a:lnTo>
                  <a:lnTo>
                    <a:pt x="292" y="265"/>
                  </a:lnTo>
                  <a:lnTo>
                    <a:pt x="302" y="264"/>
                  </a:lnTo>
                  <a:lnTo>
                    <a:pt x="324" y="262"/>
                  </a:lnTo>
                  <a:lnTo>
                    <a:pt x="324" y="262"/>
                  </a:lnTo>
                  <a:lnTo>
                    <a:pt x="340" y="263"/>
                  </a:lnTo>
                  <a:lnTo>
                    <a:pt x="354" y="264"/>
                  </a:lnTo>
                  <a:lnTo>
                    <a:pt x="369" y="266"/>
                  </a:lnTo>
                  <a:lnTo>
                    <a:pt x="383" y="271"/>
                  </a:lnTo>
                  <a:lnTo>
                    <a:pt x="395" y="275"/>
                  </a:lnTo>
                  <a:lnTo>
                    <a:pt x="408" y="280"/>
                  </a:lnTo>
                  <a:lnTo>
                    <a:pt x="419" y="287"/>
                  </a:lnTo>
                  <a:lnTo>
                    <a:pt x="429" y="296"/>
                  </a:lnTo>
                  <a:lnTo>
                    <a:pt x="439" y="305"/>
                  </a:lnTo>
                  <a:lnTo>
                    <a:pt x="447" y="315"/>
                  </a:lnTo>
                  <a:lnTo>
                    <a:pt x="454" y="328"/>
                  </a:lnTo>
                  <a:lnTo>
                    <a:pt x="461" y="341"/>
                  </a:lnTo>
                  <a:lnTo>
                    <a:pt x="466" y="356"/>
                  </a:lnTo>
                  <a:lnTo>
                    <a:pt x="469" y="374"/>
                  </a:lnTo>
                  <a:lnTo>
                    <a:pt x="471" y="391"/>
                  </a:lnTo>
                  <a:lnTo>
                    <a:pt x="472" y="412"/>
                  </a:lnTo>
                  <a:lnTo>
                    <a:pt x="472" y="923"/>
                  </a:lnTo>
                  <a:lnTo>
                    <a:pt x="284" y="923"/>
                  </a:lnTo>
                  <a:lnTo>
                    <a:pt x="284" y="458"/>
                  </a:lnTo>
                  <a:lnTo>
                    <a:pt x="284" y="458"/>
                  </a:lnTo>
                  <a:lnTo>
                    <a:pt x="283" y="447"/>
                  </a:lnTo>
                  <a:lnTo>
                    <a:pt x="281" y="439"/>
                  </a:lnTo>
                  <a:lnTo>
                    <a:pt x="277" y="431"/>
                  </a:lnTo>
                  <a:lnTo>
                    <a:pt x="273" y="425"/>
                  </a:lnTo>
                  <a:lnTo>
                    <a:pt x="266" y="419"/>
                  </a:lnTo>
                  <a:lnTo>
                    <a:pt x="258" y="416"/>
                  </a:lnTo>
                  <a:lnTo>
                    <a:pt x="247" y="414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23" y="414"/>
                  </a:lnTo>
                  <a:lnTo>
                    <a:pt x="214" y="416"/>
                  </a:lnTo>
                  <a:lnTo>
                    <a:pt x="206" y="419"/>
                  </a:lnTo>
                  <a:lnTo>
                    <a:pt x="199" y="425"/>
                  </a:lnTo>
                  <a:lnTo>
                    <a:pt x="195" y="431"/>
                  </a:lnTo>
                  <a:lnTo>
                    <a:pt x="192" y="439"/>
                  </a:lnTo>
                  <a:lnTo>
                    <a:pt x="190" y="447"/>
                  </a:lnTo>
                  <a:lnTo>
                    <a:pt x="189" y="458"/>
                  </a:lnTo>
                  <a:lnTo>
                    <a:pt x="189" y="923"/>
                  </a:lnTo>
                  <a:lnTo>
                    <a:pt x="0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09" y="318"/>
              <a:ext cx="18" cy="92"/>
            </a:xfrm>
            <a:custGeom>
              <a:avLst/>
              <a:gdLst>
                <a:gd name="T0" fmla="*/ 0 w 190"/>
                <a:gd name="T1" fmla="*/ 0 h 923"/>
                <a:gd name="T2" fmla="*/ 190 w 190"/>
                <a:gd name="T3" fmla="*/ 0 h 923"/>
                <a:gd name="T4" fmla="*/ 190 w 190"/>
                <a:gd name="T5" fmla="*/ 151 h 923"/>
                <a:gd name="T6" fmla="*/ 0 w 190"/>
                <a:gd name="T7" fmla="*/ 151 h 923"/>
                <a:gd name="T8" fmla="*/ 0 w 190"/>
                <a:gd name="T9" fmla="*/ 0 h 923"/>
                <a:gd name="T10" fmla="*/ 0 w 190"/>
                <a:gd name="T11" fmla="*/ 273 h 923"/>
                <a:gd name="T12" fmla="*/ 190 w 190"/>
                <a:gd name="T13" fmla="*/ 273 h 923"/>
                <a:gd name="T14" fmla="*/ 190 w 190"/>
                <a:gd name="T15" fmla="*/ 923 h 923"/>
                <a:gd name="T16" fmla="*/ 0 w 190"/>
                <a:gd name="T17" fmla="*/ 923 h 923"/>
                <a:gd name="T18" fmla="*/ 0 w 190"/>
                <a:gd name="T19" fmla="*/ 27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923">
                  <a:moveTo>
                    <a:pt x="0" y="0"/>
                  </a:moveTo>
                  <a:lnTo>
                    <a:pt x="190" y="0"/>
                  </a:lnTo>
                  <a:lnTo>
                    <a:pt x="190" y="151"/>
                  </a:lnTo>
                  <a:lnTo>
                    <a:pt x="0" y="151"/>
                  </a:lnTo>
                  <a:lnTo>
                    <a:pt x="0" y="0"/>
                  </a:lnTo>
                  <a:close/>
                  <a:moveTo>
                    <a:pt x="0" y="273"/>
                  </a:moveTo>
                  <a:lnTo>
                    <a:pt x="190" y="273"/>
                  </a:lnTo>
                  <a:lnTo>
                    <a:pt x="190" y="923"/>
                  </a:lnTo>
                  <a:lnTo>
                    <a:pt x="0" y="92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639" y="344"/>
              <a:ext cx="48" cy="66"/>
            </a:xfrm>
            <a:custGeom>
              <a:avLst/>
              <a:gdLst>
                <a:gd name="T0" fmla="*/ 0 w 472"/>
                <a:gd name="T1" fmla="*/ 11 h 661"/>
                <a:gd name="T2" fmla="*/ 188 w 472"/>
                <a:gd name="T3" fmla="*/ 11 h 661"/>
                <a:gd name="T4" fmla="*/ 188 w 472"/>
                <a:gd name="T5" fmla="*/ 82 h 661"/>
                <a:gd name="T6" fmla="*/ 190 w 472"/>
                <a:gd name="T7" fmla="*/ 82 h 661"/>
                <a:gd name="T8" fmla="*/ 190 w 472"/>
                <a:gd name="T9" fmla="*/ 82 h 661"/>
                <a:gd name="T10" fmla="*/ 196 w 472"/>
                <a:gd name="T11" fmla="*/ 72 h 661"/>
                <a:gd name="T12" fmla="*/ 202 w 472"/>
                <a:gd name="T13" fmla="*/ 62 h 661"/>
                <a:gd name="T14" fmla="*/ 208 w 472"/>
                <a:gd name="T15" fmla="*/ 53 h 661"/>
                <a:gd name="T16" fmla="*/ 214 w 472"/>
                <a:gd name="T17" fmla="*/ 45 h 661"/>
                <a:gd name="T18" fmla="*/ 221 w 472"/>
                <a:gd name="T19" fmla="*/ 38 h 661"/>
                <a:gd name="T20" fmla="*/ 229 w 472"/>
                <a:gd name="T21" fmla="*/ 30 h 661"/>
                <a:gd name="T22" fmla="*/ 236 w 472"/>
                <a:gd name="T23" fmla="*/ 25 h 661"/>
                <a:gd name="T24" fmla="*/ 244 w 472"/>
                <a:gd name="T25" fmla="*/ 20 h 661"/>
                <a:gd name="T26" fmla="*/ 244 w 472"/>
                <a:gd name="T27" fmla="*/ 20 h 661"/>
                <a:gd name="T28" fmla="*/ 253 w 472"/>
                <a:gd name="T29" fmla="*/ 15 h 661"/>
                <a:gd name="T30" fmla="*/ 261 w 472"/>
                <a:gd name="T31" fmla="*/ 12 h 661"/>
                <a:gd name="T32" fmla="*/ 270 w 472"/>
                <a:gd name="T33" fmla="*/ 9 h 661"/>
                <a:gd name="T34" fmla="*/ 281 w 472"/>
                <a:gd name="T35" fmla="*/ 6 h 661"/>
                <a:gd name="T36" fmla="*/ 290 w 472"/>
                <a:gd name="T37" fmla="*/ 3 h 661"/>
                <a:gd name="T38" fmla="*/ 301 w 472"/>
                <a:gd name="T39" fmla="*/ 2 h 661"/>
                <a:gd name="T40" fmla="*/ 324 w 472"/>
                <a:gd name="T41" fmla="*/ 0 h 661"/>
                <a:gd name="T42" fmla="*/ 324 w 472"/>
                <a:gd name="T43" fmla="*/ 0 h 661"/>
                <a:gd name="T44" fmla="*/ 338 w 472"/>
                <a:gd name="T45" fmla="*/ 1 h 661"/>
                <a:gd name="T46" fmla="*/ 354 w 472"/>
                <a:gd name="T47" fmla="*/ 2 h 661"/>
                <a:gd name="T48" fmla="*/ 367 w 472"/>
                <a:gd name="T49" fmla="*/ 4 h 661"/>
                <a:gd name="T50" fmla="*/ 382 w 472"/>
                <a:gd name="T51" fmla="*/ 9 h 661"/>
                <a:gd name="T52" fmla="*/ 394 w 472"/>
                <a:gd name="T53" fmla="*/ 13 h 661"/>
                <a:gd name="T54" fmla="*/ 407 w 472"/>
                <a:gd name="T55" fmla="*/ 18 h 661"/>
                <a:gd name="T56" fmla="*/ 418 w 472"/>
                <a:gd name="T57" fmla="*/ 25 h 661"/>
                <a:gd name="T58" fmla="*/ 429 w 472"/>
                <a:gd name="T59" fmla="*/ 34 h 661"/>
                <a:gd name="T60" fmla="*/ 438 w 472"/>
                <a:gd name="T61" fmla="*/ 43 h 661"/>
                <a:gd name="T62" fmla="*/ 447 w 472"/>
                <a:gd name="T63" fmla="*/ 53 h 661"/>
                <a:gd name="T64" fmla="*/ 454 w 472"/>
                <a:gd name="T65" fmla="*/ 66 h 661"/>
                <a:gd name="T66" fmla="*/ 460 w 472"/>
                <a:gd name="T67" fmla="*/ 79 h 661"/>
                <a:gd name="T68" fmla="*/ 464 w 472"/>
                <a:gd name="T69" fmla="*/ 94 h 661"/>
                <a:gd name="T70" fmla="*/ 468 w 472"/>
                <a:gd name="T71" fmla="*/ 112 h 661"/>
                <a:gd name="T72" fmla="*/ 471 w 472"/>
                <a:gd name="T73" fmla="*/ 129 h 661"/>
                <a:gd name="T74" fmla="*/ 472 w 472"/>
                <a:gd name="T75" fmla="*/ 150 h 661"/>
                <a:gd name="T76" fmla="*/ 472 w 472"/>
                <a:gd name="T77" fmla="*/ 661 h 661"/>
                <a:gd name="T78" fmla="*/ 283 w 472"/>
                <a:gd name="T79" fmla="*/ 661 h 661"/>
                <a:gd name="T80" fmla="*/ 283 w 472"/>
                <a:gd name="T81" fmla="*/ 196 h 661"/>
                <a:gd name="T82" fmla="*/ 283 w 472"/>
                <a:gd name="T83" fmla="*/ 196 h 661"/>
                <a:gd name="T84" fmla="*/ 282 w 472"/>
                <a:gd name="T85" fmla="*/ 185 h 661"/>
                <a:gd name="T86" fmla="*/ 280 w 472"/>
                <a:gd name="T87" fmla="*/ 177 h 661"/>
                <a:gd name="T88" fmla="*/ 277 w 472"/>
                <a:gd name="T89" fmla="*/ 169 h 661"/>
                <a:gd name="T90" fmla="*/ 272 w 472"/>
                <a:gd name="T91" fmla="*/ 163 h 661"/>
                <a:gd name="T92" fmla="*/ 265 w 472"/>
                <a:gd name="T93" fmla="*/ 157 h 661"/>
                <a:gd name="T94" fmla="*/ 257 w 472"/>
                <a:gd name="T95" fmla="*/ 154 h 661"/>
                <a:gd name="T96" fmla="*/ 247 w 472"/>
                <a:gd name="T97" fmla="*/ 152 h 661"/>
                <a:gd name="T98" fmla="*/ 234 w 472"/>
                <a:gd name="T99" fmla="*/ 151 h 661"/>
                <a:gd name="T100" fmla="*/ 234 w 472"/>
                <a:gd name="T101" fmla="*/ 151 h 661"/>
                <a:gd name="T102" fmla="*/ 223 w 472"/>
                <a:gd name="T103" fmla="*/ 152 h 661"/>
                <a:gd name="T104" fmla="*/ 213 w 472"/>
                <a:gd name="T105" fmla="*/ 154 h 661"/>
                <a:gd name="T106" fmla="*/ 205 w 472"/>
                <a:gd name="T107" fmla="*/ 157 h 661"/>
                <a:gd name="T108" fmla="*/ 199 w 472"/>
                <a:gd name="T109" fmla="*/ 163 h 661"/>
                <a:gd name="T110" fmla="*/ 194 w 472"/>
                <a:gd name="T111" fmla="*/ 169 h 661"/>
                <a:gd name="T112" fmla="*/ 190 w 472"/>
                <a:gd name="T113" fmla="*/ 177 h 661"/>
                <a:gd name="T114" fmla="*/ 189 w 472"/>
                <a:gd name="T115" fmla="*/ 185 h 661"/>
                <a:gd name="T116" fmla="*/ 188 w 472"/>
                <a:gd name="T117" fmla="*/ 196 h 661"/>
                <a:gd name="T118" fmla="*/ 188 w 472"/>
                <a:gd name="T119" fmla="*/ 661 h 661"/>
                <a:gd name="T120" fmla="*/ 0 w 472"/>
                <a:gd name="T121" fmla="*/ 661 h 661"/>
                <a:gd name="T122" fmla="*/ 0 w 472"/>
                <a:gd name="T123" fmla="*/ 1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661">
                  <a:moveTo>
                    <a:pt x="0" y="11"/>
                  </a:moveTo>
                  <a:lnTo>
                    <a:pt x="188" y="11"/>
                  </a:lnTo>
                  <a:lnTo>
                    <a:pt x="188" y="82"/>
                  </a:lnTo>
                  <a:lnTo>
                    <a:pt x="190" y="82"/>
                  </a:lnTo>
                  <a:lnTo>
                    <a:pt x="190" y="82"/>
                  </a:lnTo>
                  <a:lnTo>
                    <a:pt x="196" y="72"/>
                  </a:lnTo>
                  <a:lnTo>
                    <a:pt x="202" y="62"/>
                  </a:lnTo>
                  <a:lnTo>
                    <a:pt x="208" y="53"/>
                  </a:lnTo>
                  <a:lnTo>
                    <a:pt x="214" y="45"/>
                  </a:lnTo>
                  <a:lnTo>
                    <a:pt x="221" y="38"/>
                  </a:lnTo>
                  <a:lnTo>
                    <a:pt x="229" y="30"/>
                  </a:lnTo>
                  <a:lnTo>
                    <a:pt x="236" y="25"/>
                  </a:lnTo>
                  <a:lnTo>
                    <a:pt x="244" y="20"/>
                  </a:lnTo>
                  <a:lnTo>
                    <a:pt x="244" y="20"/>
                  </a:lnTo>
                  <a:lnTo>
                    <a:pt x="253" y="15"/>
                  </a:lnTo>
                  <a:lnTo>
                    <a:pt x="261" y="12"/>
                  </a:lnTo>
                  <a:lnTo>
                    <a:pt x="270" y="9"/>
                  </a:lnTo>
                  <a:lnTo>
                    <a:pt x="281" y="6"/>
                  </a:lnTo>
                  <a:lnTo>
                    <a:pt x="290" y="3"/>
                  </a:lnTo>
                  <a:lnTo>
                    <a:pt x="301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8" y="1"/>
                  </a:lnTo>
                  <a:lnTo>
                    <a:pt x="354" y="2"/>
                  </a:lnTo>
                  <a:lnTo>
                    <a:pt x="367" y="4"/>
                  </a:lnTo>
                  <a:lnTo>
                    <a:pt x="382" y="9"/>
                  </a:lnTo>
                  <a:lnTo>
                    <a:pt x="394" y="13"/>
                  </a:lnTo>
                  <a:lnTo>
                    <a:pt x="407" y="18"/>
                  </a:lnTo>
                  <a:lnTo>
                    <a:pt x="418" y="25"/>
                  </a:lnTo>
                  <a:lnTo>
                    <a:pt x="429" y="34"/>
                  </a:lnTo>
                  <a:lnTo>
                    <a:pt x="438" y="43"/>
                  </a:lnTo>
                  <a:lnTo>
                    <a:pt x="447" y="53"/>
                  </a:lnTo>
                  <a:lnTo>
                    <a:pt x="454" y="66"/>
                  </a:lnTo>
                  <a:lnTo>
                    <a:pt x="460" y="79"/>
                  </a:lnTo>
                  <a:lnTo>
                    <a:pt x="464" y="94"/>
                  </a:lnTo>
                  <a:lnTo>
                    <a:pt x="468" y="112"/>
                  </a:lnTo>
                  <a:lnTo>
                    <a:pt x="471" y="129"/>
                  </a:lnTo>
                  <a:lnTo>
                    <a:pt x="472" y="150"/>
                  </a:lnTo>
                  <a:lnTo>
                    <a:pt x="472" y="661"/>
                  </a:lnTo>
                  <a:lnTo>
                    <a:pt x="283" y="661"/>
                  </a:lnTo>
                  <a:lnTo>
                    <a:pt x="283" y="196"/>
                  </a:lnTo>
                  <a:lnTo>
                    <a:pt x="283" y="196"/>
                  </a:lnTo>
                  <a:lnTo>
                    <a:pt x="282" y="185"/>
                  </a:lnTo>
                  <a:lnTo>
                    <a:pt x="280" y="177"/>
                  </a:lnTo>
                  <a:lnTo>
                    <a:pt x="277" y="169"/>
                  </a:lnTo>
                  <a:lnTo>
                    <a:pt x="272" y="163"/>
                  </a:lnTo>
                  <a:lnTo>
                    <a:pt x="265" y="157"/>
                  </a:lnTo>
                  <a:lnTo>
                    <a:pt x="257" y="154"/>
                  </a:lnTo>
                  <a:lnTo>
                    <a:pt x="247" y="152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23" y="152"/>
                  </a:lnTo>
                  <a:lnTo>
                    <a:pt x="213" y="154"/>
                  </a:lnTo>
                  <a:lnTo>
                    <a:pt x="205" y="157"/>
                  </a:lnTo>
                  <a:lnTo>
                    <a:pt x="199" y="163"/>
                  </a:lnTo>
                  <a:lnTo>
                    <a:pt x="194" y="169"/>
                  </a:lnTo>
                  <a:lnTo>
                    <a:pt x="190" y="177"/>
                  </a:lnTo>
                  <a:lnTo>
                    <a:pt x="189" y="185"/>
                  </a:lnTo>
                  <a:lnTo>
                    <a:pt x="188" y="196"/>
                  </a:lnTo>
                  <a:lnTo>
                    <a:pt x="188" y="661"/>
                  </a:lnTo>
                  <a:lnTo>
                    <a:pt x="0" y="66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56" y="344"/>
              <a:ext cx="46" cy="67"/>
            </a:xfrm>
            <a:custGeom>
              <a:avLst/>
              <a:gdLst>
                <a:gd name="T0" fmla="*/ 177 w 455"/>
                <a:gd name="T1" fmla="*/ 477 h 670"/>
                <a:gd name="T2" fmla="*/ 179 w 455"/>
                <a:gd name="T3" fmla="*/ 507 h 670"/>
                <a:gd name="T4" fmla="*/ 186 w 455"/>
                <a:gd name="T5" fmla="*/ 524 h 670"/>
                <a:gd name="T6" fmla="*/ 200 w 455"/>
                <a:gd name="T7" fmla="*/ 533 h 670"/>
                <a:gd name="T8" fmla="*/ 222 w 455"/>
                <a:gd name="T9" fmla="*/ 536 h 670"/>
                <a:gd name="T10" fmla="*/ 252 w 455"/>
                <a:gd name="T11" fmla="*/ 530 h 670"/>
                <a:gd name="T12" fmla="*/ 260 w 455"/>
                <a:gd name="T13" fmla="*/ 521 h 670"/>
                <a:gd name="T14" fmla="*/ 267 w 455"/>
                <a:gd name="T15" fmla="*/ 493 h 670"/>
                <a:gd name="T16" fmla="*/ 264 w 455"/>
                <a:gd name="T17" fmla="*/ 459 h 670"/>
                <a:gd name="T18" fmla="*/ 256 w 455"/>
                <a:gd name="T19" fmla="*/ 434 h 670"/>
                <a:gd name="T20" fmla="*/ 243 w 455"/>
                <a:gd name="T21" fmla="*/ 423 h 670"/>
                <a:gd name="T22" fmla="*/ 195 w 455"/>
                <a:gd name="T23" fmla="*/ 410 h 670"/>
                <a:gd name="T24" fmla="*/ 140 w 455"/>
                <a:gd name="T25" fmla="*/ 402 h 670"/>
                <a:gd name="T26" fmla="*/ 82 w 455"/>
                <a:gd name="T27" fmla="*/ 386 h 670"/>
                <a:gd name="T28" fmla="*/ 41 w 455"/>
                <a:gd name="T29" fmla="*/ 362 h 670"/>
                <a:gd name="T30" fmla="*/ 16 w 455"/>
                <a:gd name="T31" fmla="*/ 327 h 670"/>
                <a:gd name="T32" fmla="*/ 3 w 455"/>
                <a:gd name="T33" fmla="*/ 280 h 670"/>
                <a:gd name="T34" fmla="*/ 0 w 455"/>
                <a:gd name="T35" fmla="*/ 218 h 670"/>
                <a:gd name="T36" fmla="*/ 2 w 455"/>
                <a:gd name="T37" fmla="*/ 153 h 670"/>
                <a:gd name="T38" fmla="*/ 16 w 455"/>
                <a:gd name="T39" fmla="*/ 84 h 670"/>
                <a:gd name="T40" fmla="*/ 29 w 455"/>
                <a:gd name="T41" fmla="*/ 59 h 670"/>
                <a:gd name="T42" fmla="*/ 46 w 455"/>
                <a:gd name="T43" fmla="*/ 39 h 670"/>
                <a:gd name="T44" fmla="*/ 66 w 455"/>
                <a:gd name="T45" fmla="*/ 25 h 670"/>
                <a:gd name="T46" fmla="*/ 113 w 455"/>
                <a:gd name="T47" fmla="*/ 10 h 670"/>
                <a:gd name="T48" fmla="*/ 190 w 455"/>
                <a:gd name="T49" fmla="*/ 1 h 670"/>
                <a:gd name="T50" fmla="*/ 251 w 455"/>
                <a:gd name="T51" fmla="*/ 0 h 670"/>
                <a:gd name="T52" fmla="*/ 325 w 455"/>
                <a:gd name="T53" fmla="*/ 7 h 670"/>
                <a:gd name="T54" fmla="*/ 378 w 455"/>
                <a:gd name="T55" fmla="*/ 21 h 670"/>
                <a:gd name="T56" fmla="*/ 413 w 455"/>
                <a:gd name="T57" fmla="*/ 47 h 670"/>
                <a:gd name="T58" fmla="*/ 433 w 455"/>
                <a:gd name="T59" fmla="*/ 82 h 670"/>
                <a:gd name="T60" fmla="*/ 440 w 455"/>
                <a:gd name="T61" fmla="*/ 129 h 670"/>
                <a:gd name="T62" fmla="*/ 274 w 455"/>
                <a:gd name="T63" fmla="*/ 174 h 670"/>
                <a:gd name="T64" fmla="*/ 272 w 455"/>
                <a:gd name="T65" fmla="*/ 154 h 670"/>
                <a:gd name="T66" fmla="*/ 258 w 455"/>
                <a:gd name="T67" fmla="*/ 134 h 670"/>
                <a:gd name="T68" fmla="*/ 231 w 455"/>
                <a:gd name="T69" fmla="*/ 128 h 670"/>
                <a:gd name="T70" fmla="*/ 210 w 455"/>
                <a:gd name="T71" fmla="*/ 131 h 670"/>
                <a:gd name="T72" fmla="*/ 199 w 455"/>
                <a:gd name="T73" fmla="*/ 138 h 670"/>
                <a:gd name="T74" fmla="*/ 190 w 455"/>
                <a:gd name="T75" fmla="*/ 158 h 670"/>
                <a:gd name="T76" fmla="*/ 188 w 455"/>
                <a:gd name="T77" fmla="*/ 186 h 670"/>
                <a:gd name="T78" fmla="*/ 193 w 455"/>
                <a:gd name="T79" fmla="*/ 219 h 670"/>
                <a:gd name="T80" fmla="*/ 202 w 455"/>
                <a:gd name="T81" fmla="*/ 231 h 670"/>
                <a:gd name="T82" fmla="*/ 228 w 455"/>
                <a:gd name="T83" fmla="*/ 243 h 670"/>
                <a:gd name="T84" fmla="*/ 274 w 455"/>
                <a:gd name="T85" fmla="*/ 252 h 670"/>
                <a:gd name="T86" fmla="*/ 346 w 455"/>
                <a:gd name="T87" fmla="*/ 265 h 670"/>
                <a:gd name="T88" fmla="*/ 396 w 455"/>
                <a:gd name="T89" fmla="*/ 283 h 670"/>
                <a:gd name="T90" fmla="*/ 428 w 455"/>
                <a:gd name="T91" fmla="*/ 311 h 670"/>
                <a:gd name="T92" fmla="*/ 447 w 455"/>
                <a:gd name="T93" fmla="*/ 353 h 670"/>
                <a:gd name="T94" fmla="*/ 454 w 455"/>
                <a:gd name="T95" fmla="*/ 413 h 670"/>
                <a:gd name="T96" fmla="*/ 455 w 455"/>
                <a:gd name="T97" fmla="*/ 475 h 670"/>
                <a:gd name="T98" fmla="*/ 446 w 455"/>
                <a:gd name="T99" fmla="*/ 548 h 670"/>
                <a:gd name="T100" fmla="*/ 435 w 455"/>
                <a:gd name="T101" fmla="*/ 583 h 670"/>
                <a:gd name="T102" fmla="*/ 421 w 455"/>
                <a:gd name="T103" fmla="*/ 610 h 670"/>
                <a:gd name="T104" fmla="*/ 402 w 455"/>
                <a:gd name="T105" fmla="*/ 630 h 670"/>
                <a:gd name="T106" fmla="*/ 379 w 455"/>
                <a:gd name="T107" fmla="*/ 646 h 670"/>
                <a:gd name="T108" fmla="*/ 331 w 455"/>
                <a:gd name="T109" fmla="*/ 663 h 670"/>
                <a:gd name="T110" fmla="*/ 259 w 455"/>
                <a:gd name="T111" fmla="*/ 670 h 670"/>
                <a:gd name="T112" fmla="*/ 201 w 455"/>
                <a:gd name="T113" fmla="*/ 670 h 670"/>
                <a:gd name="T114" fmla="*/ 125 w 455"/>
                <a:gd name="T115" fmla="*/ 664 h 670"/>
                <a:gd name="T116" fmla="*/ 69 w 455"/>
                <a:gd name="T117" fmla="*/ 648 h 670"/>
                <a:gd name="T118" fmla="*/ 31 w 455"/>
                <a:gd name="T119" fmla="*/ 620 h 670"/>
                <a:gd name="T120" fmla="*/ 10 w 455"/>
                <a:gd name="T121" fmla="*/ 576 h 670"/>
                <a:gd name="T122" fmla="*/ 3 w 455"/>
                <a:gd name="T123" fmla="*/ 51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" h="670">
                  <a:moveTo>
                    <a:pt x="3" y="459"/>
                  </a:moveTo>
                  <a:lnTo>
                    <a:pt x="177" y="459"/>
                  </a:lnTo>
                  <a:lnTo>
                    <a:pt x="177" y="477"/>
                  </a:lnTo>
                  <a:lnTo>
                    <a:pt x="177" y="477"/>
                  </a:lnTo>
                  <a:lnTo>
                    <a:pt x="177" y="493"/>
                  </a:lnTo>
                  <a:lnTo>
                    <a:pt x="179" y="507"/>
                  </a:lnTo>
                  <a:lnTo>
                    <a:pt x="182" y="517"/>
                  </a:lnTo>
                  <a:lnTo>
                    <a:pt x="184" y="521"/>
                  </a:lnTo>
                  <a:lnTo>
                    <a:pt x="186" y="524"/>
                  </a:lnTo>
                  <a:lnTo>
                    <a:pt x="189" y="528"/>
                  </a:lnTo>
                  <a:lnTo>
                    <a:pt x="193" y="530"/>
                  </a:lnTo>
                  <a:lnTo>
                    <a:pt x="200" y="533"/>
                  </a:lnTo>
                  <a:lnTo>
                    <a:pt x="209" y="535"/>
                  </a:lnTo>
                  <a:lnTo>
                    <a:pt x="222" y="536"/>
                  </a:lnTo>
                  <a:lnTo>
                    <a:pt x="222" y="536"/>
                  </a:lnTo>
                  <a:lnTo>
                    <a:pt x="233" y="535"/>
                  </a:lnTo>
                  <a:lnTo>
                    <a:pt x="244" y="533"/>
                  </a:lnTo>
                  <a:lnTo>
                    <a:pt x="252" y="530"/>
                  </a:lnTo>
                  <a:lnTo>
                    <a:pt x="255" y="528"/>
                  </a:lnTo>
                  <a:lnTo>
                    <a:pt x="258" y="524"/>
                  </a:lnTo>
                  <a:lnTo>
                    <a:pt x="260" y="521"/>
                  </a:lnTo>
                  <a:lnTo>
                    <a:pt x="262" y="517"/>
                  </a:lnTo>
                  <a:lnTo>
                    <a:pt x="265" y="507"/>
                  </a:lnTo>
                  <a:lnTo>
                    <a:pt x="267" y="493"/>
                  </a:lnTo>
                  <a:lnTo>
                    <a:pt x="267" y="477"/>
                  </a:lnTo>
                  <a:lnTo>
                    <a:pt x="267" y="477"/>
                  </a:lnTo>
                  <a:lnTo>
                    <a:pt x="264" y="459"/>
                  </a:lnTo>
                  <a:lnTo>
                    <a:pt x="261" y="444"/>
                  </a:lnTo>
                  <a:lnTo>
                    <a:pt x="259" y="439"/>
                  </a:lnTo>
                  <a:lnTo>
                    <a:pt x="256" y="434"/>
                  </a:lnTo>
                  <a:lnTo>
                    <a:pt x="253" y="430"/>
                  </a:lnTo>
                  <a:lnTo>
                    <a:pt x="249" y="426"/>
                  </a:lnTo>
                  <a:lnTo>
                    <a:pt x="243" y="423"/>
                  </a:lnTo>
                  <a:lnTo>
                    <a:pt x="236" y="419"/>
                  </a:lnTo>
                  <a:lnTo>
                    <a:pt x="219" y="415"/>
                  </a:lnTo>
                  <a:lnTo>
                    <a:pt x="195" y="410"/>
                  </a:lnTo>
                  <a:lnTo>
                    <a:pt x="164" y="406"/>
                  </a:lnTo>
                  <a:lnTo>
                    <a:pt x="164" y="406"/>
                  </a:lnTo>
                  <a:lnTo>
                    <a:pt x="140" y="402"/>
                  </a:lnTo>
                  <a:lnTo>
                    <a:pt x="119" y="398"/>
                  </a:lnTo>
                  <a:lnTo>
                    <a:pt x="100" y="392"/>
                  </a:lnTo>
                  <a:lnTo>
                    <a:pt x="82" y="386"/>
                  </a:lnTo>
                  <a:lnTo>
                    <a:pt x="67" y="379"/>
                  </a:lnTo>
                  <a:lnTo>
                    <a:pt x="54" y="371"/>
                  </a:lnTo>
                  <a:lnTo>
                    <a:pt x="41" y="362"/>
                  </a:lnTo>
                  <a:lnTo>
                    <a:pt x="32" y="352"/>
                  </a:lnTo>
                  <a:lnTo>
                    <a:pt x="24" y="340"/>
                  </a:lnTo>
                  <a:lnTo>
                    <a:pt x="16" y="327"/>
                  </a:lnTo>
                  <a:lnTo>
                    <a:pt x="11" y="313"/>
                  </a:lnTo>
                  <a:lnTo>
                    <a:pt x="6" y="297"/>
                  </a:lnTo>
                  <a:lnTo>
                    <a:pt x="3" y="280"/>
                  </a:lnTo>
                  <a:lnTo>
                    <a:pt x="1" y="260"/>
                  </a:lnTo>
                  <a:lnTo>
                    <a:pt x="0" y="23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183"/>
                  </a:lnTo>
                  <a:lnTo>
                    <a:pt x="2" y="153"/>
                  </a:lnTo>
                  <a:lnTo>
                    <a:pt x="5" y="127"/>
                  </a:lnTo>
                  <a:lnTo>
                    <a:pt x="10" y="104"/>
                  </a:lnTo>
                  <a:lnTo>
                    <a:pt x="16" y="84"/>
                  </a:lnTo>
                  <a:lnTo>
                    <a:pt x="20" y="75"/>
                  </a:lnTo>
                  <a:lnTo>
                    <a:pt x="24" y="66"/>
                  </a:lnTo>
                  <a:lnTo>
                    <a:pt x="29" y="59"/>
                  </a:lnTo>
                  <a:lnTo>
                    <a:pt x="34" y="51"/>
                  </a:lnTo>
                  <a:lnTo>
                    <a:pt x="39" y="45"/>
                  </a:lnTo>
                  <a:lnTo>
                    <a:pt x="46" y="39"/>
                  </a:lnTo>
                  <a:lnTo>
                    <a:pt x="52" y="34"/>
                  </a:lnTo>
                  <a:lnTo>
                    <a:pt x="59" y="29"/>
                  </a:lnTo>
                  <a:lnTo>
                    <a:pt x="66" y="25"/>
                  </a:lnTo>
                  <a:lnTo>
                    <a:pt x="75" y="21"/>
                  </a:lnTo>
                  <a:lnTo>
                    <a:pt x="93" y="15"/>
                  </a:lnTo>
                  <a:lnTo>
                    <a:pt x="113" y="10"/>
                  </a:lnTo>
                  <a:lnTo>
                    <a:pt x="136" y="6"/>
                  </a:lnTo>
                  <a:lnTo>
                    <a:pt x="162" y="3"/>
                  </a:lnTo>
                  <a:lnTo>
                    <a:pt x="190" y="1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51" y="0"/>
                  </a:lnTo>
                  <a:lnTo>
                    <a:pt x="278" y="1"/>
                  </a:lnTo>
                  <a:lnTo>
                    <a:pt x="303" y="3"/>
                  </a:lnTo>
                  <a:lnTo>
                    <a:pt x="325" y="7"/>
                  </a:lnTo>
                  <a:lnTo>
                    <a:pt x="345" y="10"/>
                  </a:lnTo>
                  <a:lnTo>
                    <a:pt x="362" y="15"/>
                  </a:lnTo>
                  <a:lnTo>
                    <a:pt x="378" y="21"/>
                  </a:lnTo>
                  <a:lnTo>
                    <a:pt x="393" y="28"/>
                  </a:lnTo>
                  <a:lnTo>
                    <a:pt x="404" y="37"/>
                  </a:lnTo>
                  <a:lnTo>
                    <a:pt x="413" y="47"/>
                  </a:lnTo>
                  <a:lnTo>
                    <a:pt x="422" y="58"/>
                  </a:lnTo>
                  <a:lnTo>
                    <a:pt x="429" y="70"/>
                  </a:lnTo>
                  <a:lnTo>
                    <a:pt x="433" y="82"/>
                  </a:lnTo>
                  <a:lnTo>
                    <a:pt x="437" y="97"/>
                  </a:lnTo>
                  <a:lnTo>
                    <a:pt x="438" y="113"/>
                  </a:lnTo>
                  <a:lnTo>
                    <a:pt x="440" y="129"/>
                  </a:lnTo>
                  <a:lnTo>
                    <a:pt x="440" y="204"/>
                  </a:lnTo>
                  <a:lnTo>
                    <a:pt x="274" y="204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64"/>
                  </a:lnTo>
                  <a:lnTo>
                    <a:pt x="272" y="154"/>
                  </a:lnTo>
                  <a:lnTo>
                    <a:pt x="269" y="147"/>
                  </a:lnTo>
                  <a:lnTo>
                    <a:pt x="263" y="140"/>
                  </a:lnTo>
                  <a:lnTo>
                    <a:pt x="258" y="134"/>
                  </a:lnTo>
                  <a:lnTo>
                    <a:pt x="251" y="131"/>
                  </a:lnTo>
                  <a:lnTo>
                    <a:pt x="242" y="129"/>
                  </a:lnTo>
                  <a:lnTo>
                    <a:pt x="231" y="128"/>
                  </a:lnTo>
                  <a:lnTo>
                    <a:pt x="231" y="128"/>
                  </a:lnTo>
                  <a:lnTo>
                    <a:pt x="220" y="129"/>
                  </a:lnTo>
                  <a:lnTo>
                    <a:pt x="210" y="131"/>
                  </a:lnTo>
                  <a:lnTo>
                    <a:pt x="206" y="132"/>
                  </a:lnTo>
                  <a:lnTo>
                    <a:pt x="202" y="134"/>
                  </a:lnTo>
                  <a:lnTo>
                    <a:pt x="199" y="138"/>
                  </a:lnTo>
                  <a:lnTo>
                    <a:pt x="197" y="141"/>
                  </a:lnTo>
                  <a:lnTo>
                    <a:pt x="193" y="149"/>
                  </a:lnTo>
                  <a:lnTo>
                    <a:pt x="190" y="158"/>
                  </a:lnTo>
                  <a:lnTo>
                    <a:pt x="188" y="171"/>
                  </a:lnTo>
                  <a:lnTo>
                    <a:pt x="188" y="186"/>
                  </a:lnTo>
                  <a:lnTo>
                    <a:pt x="188" y="186"/>
                  </a:lnTo>
                  <a:lnTo>
                    <a:pt x="188" y="201"/>
                  </a:lnTo>
                  <a:lnTo>
                    <a:pt x="190" y="213"/>
                  </a:lnTo>
                  <a:lnTo>
                    <a:pt x="193" y="219"/>
                  </a:lnTo>
                  <a:lnTo>
                    <a:pt x="195" y="223"/>
                  </a:lnTo>
                  <a:lnTo>
                    <a:pt x="198" y="227"/>
                  </a:lnTo>
                  <a:lnTo>
                    <a:pt x="202" y="231"/>
                  </a:lnTo>
                  <a:lnTo>
                    <a:pt x="206" y="234"/>
                  </a:lnTo>
                  <a:lnTo>
                    <a:pt x="212" y="237"/>
                  </a:lnTo>
                  <a:lnTo>
                    <a:pt x="228" y="243"/>
                  </a:lnTo>
                  <a:lnTo>
                    <a:pt x="248" y="247"/>
                  </a:lnTo>
                  <a:lnTo>
                    <a:pt x="274" y="252"/>
                  </a:lnTo>
                  <a:lnTo>
                    <a:pt x="274" y="252"/>
                  </a:lnTo>
                  <a:lnTo>
                    <a:pt x="300" y="256"/>
                  </a:lnTo>
                  <a:lnTo>
                    <a:pt x="324" y="260"/>
                  </a:lnTo>
                  <a:lnTo>
                    <a:pt x="346" y="265"/>
                  </a:lnTo>
                  <a:lnTo>
                    <a:pt x="364" y="271"/>
                  </a:lnTo>
                  <a:lnTo>
                    <a:pt x="381" y="276"/>
                  </a:lnTo>
                  <a:lnTo>
                    <a:pt x="396" y="283"/>
                  </a:lnTo>
                  <a:lnTo>
                    <a:pt x="408" y="291"/>
                  </a:lnTo>
                  <a:lnTo>
                    <a:pt x="420" y="300"/>
                  </a:lnTo>
                  <a:lnTo>
                    <a:pt x="428" y="311"/>
                  </a:lnTo>
                  <a:lnTo>
                    <a:pt x="435" y="323"/>
                  </a:lnTo>
                  <a:lnTo>
                    <a:pt x="442" y="337"/>
                  </a:lnTo>
                  <a:lnTo>
                    <a:pt x="447" y="353"/>
                  </a:lnTo>
                  <a:lnTo>
                    <a:pt x="450" y="371"/>
                  </a:lnTo>
                  <a:lnTo>
                    <a:pt x="452" y="390"/>
                  </a:lnTo>
                  <a:lnTo>
                    <a:pt x="454" y="413"/>
                  </a:lnTo>
                  <a:lnTo>
                    <a:pt x="455" y="439"/>
                  </a:lnTo>
                  <a:lnTo>
                    <a:pt x="455" y="439"/>
                  </a:lnTo>
                  <a:lnTo>
                    <a:pt x="455" y="475"/>
                  </a:lnTo>
                  <a:lnTo>
                    <a:pt x="453" y="507"/>
                  </a:lnTo>
                  <a:lnTo>
                    <a:pt x="449" y="535"/>
                  </a:lnTo>
                  <a:lnTo>
                    <a:pt x="446" y="548"/>
                  </a:lnTo>
                  <a:lnTo>
                    <a:pt x="443" y="561"/>
                  </a:lnTo>
                  <a:lnTo>
                    <a:pt x="440" y="571"/>
                  </a:lnTo>
                  <a:lnTo>
                    <a:pt x="435" y="583"/>
                  </a:lnTo>
                  <a:lnTo>
                    <a:pt x="431" y="592"/>
                  </a:lnTo>
                  <a:lnTo>
                    <a:pt x="426" y="601"/>
                  </a:lnTo>
                  <a:lnTo>
                    <a:pt x="421" y="610"/>
                  </a:lnTo>
                  <a:lnTo>
                    <a:pt x="416" y="617"/>
                  </a:lnTo>
                  <a:lnTo>
                    <a:pt x="409" y="624"/>
                  </a:lnTo>
                  <a:lnTo>
                    <a:pt x="402" y="630"/>
                  </a:lnTo>
                  <a:lnTo>
                    <a:pt x="395" y="637"/>
                  </a:lnTo>
                  <a:lnTo>
                    <a:pt x="387" y="642"/>
                  </a:lnTo>
                  <a:lnTo>
                    <a:pt x="379" y="646"/>
                  </a:lnTo>
                  <a:lnTo>
                    <a:pt x="371" y="650"/>
                  </a:lnTo>
                  <a:lnTo>
                    <a:pt x="352" y="658"/>
                  </a:lnTo>
                  <a:lnTo>
                    <a:pt x="331" y="663"/>
                  </a:lnTo>
                  <a:lnTo>
                    <a:pt x="309" y="667"/>
                  </a:lnTo>
                  <a:lnTo>
                    <a:pt x="285" y="669"/>
                  </a:lnTo>
                  <a:lnTo>
                    <a:pt x="259" y="670"/>
                  </a:lnTo>
                  <a:lnTo>
                    <a:pt x="231" y="670"/>
                  </a:lnTo>
                  <a:lnTo>
                    <a:pt x="231" y="670"/>
                  </a:lnTo>
                  <a:lnTo>
                    <a:pt x="201" y="670"/>
                  </a:lnTo>
                  <a:lnTo>
                    <a:pt x="174" y="669"/>
                  </a:lnTo>
                  <a:lnTo>
                    <a:pt x="148" y="667"/>
                  </a:lnTo>
                  <a:lnTo>
                    <a:pt x="125" y="664"/>
                  </a:lnTo>
                  <a:lnTo>
                    <a:pt x="104" y="660"/>
                  </a:lnTo>
                  <a:lnTo>
                    <a:pt x="85" y="654"/>
                  </a:lnTo>
                  <a:lnTo>
                    <a:pt x="69" y="648"/>
                  </a:lnTo>
                  <a:lnTo>
                    <a:pt x="54" y="640"/>
                  </a:lnTo>
                  <a:lnTo>
                    <a:pt x="41" y="630"/>
                  </a:lnTo>
                  <a:lnTo>
                    <a:pt x="31" y="620"/>
                  </a:lnTo>
                  <a:lnTo>
                    <a:pt x="23" y="608"/>
                  </a:lnTo>
                  <a:lnTo>
                    <a:pt x="15" y="593"/>
                  </a:lnTo>
                  <a:lnTo>
                    <a:pt x="10" y="576"/>
                  </a:lnTo>
                  <a:lnTo>
                    <a:pt x="6" y="559"/>
                  </a:lnTo>
                  <a:lnTo>
                    <a:pt x="4" y="539"/>
                  </a:lnTo>
                  <a:lnTo>
                    <a:pt x="3" y="516"/>
                  </a:lnTo>
                  <a:lnTo>
                    <a:pt x="3" y="45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9" y="205"/>
              <a:ext cx="117" cy="96"/>
            </a:xfrm>
            <a:custGeom>
              <a:avLst/>
              <a:gdLst>
                <a:gd name="T0" fmla="*/ 1176 w 1176"/>
                <a:gd name="T1" fmla="*/ 285 h 959"/>
                <a:gd name="T2" fmla="*/ 1169 w 1176"/>
                <a:gd name="T3" fmla="*/ 194 h 959"/>
                <a:gd name="T4" fmla="*/ 1156 w 1176"/>
                <a:gd name="T5" fmla="*/ 142 h 959"/>
                <a:gd name="T6" fmla="*/ 1139 w 1176"/>
                <a:gd name="T7" fmla="*/ 108 h 959"/>
                <a:gd name="T8" fmla="*/ 1118 w 1176"/>
                <a:gd name="T9" fmla="*/ 78 h 959"/>
                <a:gd name="T10" fmla="*/ 1090 w 1176"/>
                <a:gd name="T11" fmla="*/ 52 h 959"/>
                <a:gd name="T12" fmla="*/ 1056 w 1176"/>
                <a:gd name="T13" fmla="*/ 31 h 959"/>
                <a:gd name="T14" fmla="*/ 1015 w 1176"/>
                <a:gd name="T15" fmla="*/ 16 h 959"/>
                <a:gd name="T16" fmla="*/ 966 w 1176"/>
                <a:gd name="T17" fmla="*/ 5 h 959"/>
                <a:gd name="T18" fmla="*/ 910 w 1176"/>
                <a:gd name="T19" fmla="*/ 0 h 959"/>
                <a:gd name="T20" fmla="*/ 0 w 1176"/>
                <a:gd name="T21" fmla="*/ 959 h 959"/>
                <a:gd name="T22" fmla="*/ 294 w 1176"/>
                <a:gd name="T23" fmla="*/ 471 h 959"/>
                <a:gd name="T24" fmla="*/ 754 w 1176"/>
                <a:gd name="T25" fmla="*/ 238 h 959"/>
                <a:gd name="T26" fmla="*/ 801 w 1176"/>
                <a:gd name="T27" fmla="*/ 240 h 959"/>
                <a:gd name="T28" fmla="*/ 839 w 1176"/>
                <a:gd name="T29" fmla="*/ 247 h 959"/>
                <a:gd name="T30" fmla="*/ 865 w 1176"/>
                <a:gd name="T31" fmla="*/ 263 h 959"/>
                <a:gd name="T32" fmla="*/ 881 w 1176"/>
                <a:gd name="T33" fmla="*/ 287 h 959"/>
                <a:gd name="T34" fmla="*/ 890 w 1176"/>
                <a:gd name="T35" fmla="*/ 323 h 959"/>
                <a:gd name="T36" fmla="*/ 890 w 1176"/>
                <a:gd name="T37" fmla="*/ 370 h 959"/>
                <a:gd name="T38" fmla="*/ 887 w 1176"/>
                <a:gd name="T39" fmla="*/ 406 h 959"/>
                <a:gd name="T40" fmla="*/ 876 w 1176"/>
                <a:gd name="T41" fmla="*/ 433 h 959"/>
                <a:gd name="T42" fmla="*/ 859 w 1176"/>
                <a:gd name="T43" fmla="*/ 452 h 959"/>
                <a:gd name="T44" fmla="*/ 831 w 1176"/>
                <a:gd name="T45" fmla="*/ 465 h 959"/>
                <a:gd name="T46" fmla="*/ 795 w 1176"/>
                <a:gd name="T47" fmla="*/ 471 h 959"/>
                <a:gd name="T48" fmla="*/ 446 w 1176"/>
                <a:gd name="T49" fmla="*/ 709 h 959"/>
                <a:gd name="T50" fmla="*/ 774 w 1176"/>
                <a:gd name="T51" fmla="*/ 710 h 959"/>
                <a:gd name="T52" fmla="*/ 815 w 1176"/>
                <a:gd name="T53" fmla="*/ 716 h 959"/>
                <a:gd name="T54" fmla="*/ 844 w 1176"/>
                <a:gd name="T55" fmla="*/ 732 h 959"/>
                <a:gd name="T56" fmla="*/ 864 w 1176"/>
                <a:gd name="T57" fmla="*/ 757 h 959"/>
                <a:gd name="T58" fmla="*/ 875 w 1176"/>
                <a:gd name="T59" fmla="*/ 793 h 959"/>
                <a:gd name="T60" fmla="*/ 878 w 1176"/>
                <a:gd name="T61" fmla="*/ 843 h 959"/>
                <a:gd name="T62" fmla="*/ 1172 w 1176"/>
                <a:gd name="T63" fmla="*/ 796 h 959"/>
                <a:gd name="T64" fmla="*/ 1169 w 1176"/>
                <a:gd name="T65" fmla="*/ 742 h 959"/>
                <a:gd name="T66" fmla="*/ 1153 w 1176"/>
                <a:gd name="T67" fmla="*/ 680 h 959"/>
                <a:gd name="T68" fmla="*/ 1125 w 1176"/>
                <a:gd name="T69" fmla="*/ 636 h 959"/>
                <a:gd name="T70" fmla="*/ 1088 w 1176"/>
                <a:gd name="T71" fmla="*/ 608 h 959"/>
                <a:gd name="T72" fmla="*/ 1044 w 1176"/>
                <a:gd name="T73" fmla="*/ 591 h 959"/>
                <a:gd name="T74" fmla="*/ 1012 w 1176"/>
                <a:gd name="T75" fmla="*/ 581 h 959"/>
                <a:gd name="T76" fmla="*/ 1058 w 1176"/>
                <a:gd name="T77" fmla="*/ 567 h 959"/>
                <a:gd name="T78" fmla="*/ 1110 w 1176"/>
                <a:gd name="T79" fmla="*/ 539 h 959"/>
                <a:gd name="T80" fmla="*/ 1145 w 1176"/>
                <a:gd name="T81" fmla="*/ 499 h 959"/>
                <a:gd name="T82" fmla="*/ 1166 w 1176"/>
                <a:gd name="T83" fmla="*/ 450 h 959"/>
                <a:gd name="T84" fmla="*/ 1175 w 1176"/>
                <a:gd name="T85" fmla="*/ 391 h 959"/>
                <a:gd name="T86" fmla="*/ 1176 w 1176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6" h="959">
                  <a:moveTo>
                    <a:pt x="1176" y="345"/>
                  </a:moveTo>
                  <a:lnTo>
                    <a:pt x="1176" y="285"/>
                  </a:lnTo>
                  <a:lnTo>
                    <a:pt x="1176" y="285"/>
                  </a:lnTo>
                  <a:lnTo>
                    <a:pt x="1176" y="253"/>
                  </a:lnTo>
                  <a:lnTo>
                    <a:pt x="1173" y="223"/>
                  </a:lnTo>
                  <a:lnTo>
                    <a:pt x="1169" y="194"/>
                  </a:lnTo>
                  <a:lnTo>
                    <a:pt x="1164" y="167"/>
                  </a:lnTo>
                  <a:lnTo>
                    <a:pt x="1160" y="155"/>
                  </a:lnTo>
                  <a:lnTo>
                    <a:pt x="1156" y="142"/>
                  </a:lnTo>
                  <a:lnTo>
                    <a:pt x="1150" y="130"/>
                  </a:lnTo>
                  <a:lnTo>
                    <a:pt x="1145" y="119"/>
                  </a:lnTo>
                  <a:lnTo>
                    <a:pt x="1139" y="108"/>
                  </a:lnTo>
                  <a:lnTo>
                    <a:pt x="1133" y="98"/>
                  </a:lnTo>
                  <a:lnTo>
                    <a:pt x="1125" y="87"/>
                  </a:lnTo>
                  <a:lnTo>
                    <a:pt x="1118" y="78"/>
                  </a:lnTo>
                  <a:lnTo>
                    <a:pt x="1110" y="69"/>
                  </a:lnTo>
                  <a:lnTo>
                    <a:pt x="1100" y="60"/>
                  </a:lnTo>
                  <a:lnTo>
                    <a:pt x="1090" y="52"/>
                  </a:lnTo>
                  <a:lnTo>
                    <a:pt x="1079" y="45"/>
                  </a:lnTo>
                  <a:lnTo>
                    <a:pt x="1068" y="37"/>
                  </a:lnTo>
                  <a:lnTo>
                    <a:pt x="1056" y="31"/>
                  </a:lnTo>
                  <a:lnTo>
                    <a:pt x="1043" y="25"/>
                  </a:lnTo>
                  <a:lnTo>
                    <a:pt x="1029" y="20"/>
                  </a:lnTo>
                  <a:lnTo>
                    <a:pt x="1015" y="16"/>
                  </a:lnTo>
                  <a:lnTo>
                    <a:pt x="999" y="11"/>
                  </a:lnTo>
                  <a:lnTo>
                    <a:pt x="984" y="8"/>
                  </a:lnTo>
                  <a:lnTo>
                    <a:pt x="966" y="5"/>
                  </a:lnTo>
                  <a:lnTo>
                    <a:pt x="948" y="3"/>
                  </a:lnTo>
                  <a:lnTo>
                    <a:pt x="929" y="1"/>
                  </a:lnTo>
                  <a:lnTo>
                    <a:pt x="910" y="0"/>
                  </a:lnTo>
                  <a:lnTo>
                    <a:pt x="889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4" y="959"/>
                  </a:lnTo>
                  <a:lnTo>
                    <a:pt x="294" y="709"/>
                  </a:lnTo>
                  <a:lnTo>
                    <a:pt x="294" y="471"/>
                  </a:lnTo>
                  <a:lnTo>
                    <a:pt x="294" y="340"/>
                  </a:lnTo>
                  <a:lnTo>
                    <a:pt x="294" y="238"/>
                  </a:lnTo>
                  <a:lnTo>
                    <a:pt x="754" y="238"/>
                  </a:lnTo>
                  <a:lnTo>
                    <a:pt x="754" y="238"/>
                  </a:lnTo>
                  <a:lnTo>
                    <a:pt x="787" y="239"/>
                  </a:lnTo>
                  <a:lnTo>
                    <a:pt x="801" y="240"/>
                  </a:lnTo>
                  <a:lnTo>
                    <a:pt x="815" y="242"/>
                  </a:lnTo>
                  <a:lnTo>
                    <a:pt x="827" y="244"/>
                  </a:lnTo>
                  <a:lnTo>
                    <a:pt x="839" y="247"/>
                  </a:lnTo>
                  <a:lnTo>
                    <a:pt x="848" y="252"/>
                  </a:lnTo>
                  <a:lnTo>
                    <a:pt x="858" y="257"/>
                  </a:lnTo>
                  <a:lnTo>
                    <a:pt x="865" y="263"/>
                  </a:lnTo>
                  <a:lnTo>
                    <a:pt x="872" y="269"/>
                  </a:lnTo>
                  <a:lnTo>
                    <a:pt x="877" y="278"/>
                  </a:lnTo>
                  <a:lnTo>
                    <a:pt x="881" y="287"/>
                  </a:lnTo>
                  <a:lnTo>
                    <a:pt x="886" y="298"/>
                  </a:lnTo>
                  <a:lnTo>
                    <a:pt x="888" y="310"/>
                  </a:lnTo>
                  <a:lnTo>
                    <a:pt x="890" y="323"/>
                  </a:lnTo>
                  <a:lnTo>
                    <a:pt x="890" y="339"/>
                  </a:lnTo>
                  <a:lnTo>
                    <a:pt x="890" y="370"/>
                  </a:lnTo>
                  <a:lnTo>
                    <a:pt x="890" y="370"/>
                  </a:lnTo>
                  <a:lnTo>
                    <a:pt x="890" y="383"/>
                  </a:lnTo>
                  <a:lnTo>
                    <a:pt x="889" y="395"/>
                  </a:lnTo>
                  <a:lnTo>
                    <a:pt x="887" y="406"/>
                  </a:lnTo>
                  <a:lnTo>
                    <a:pt x="885" y="415"/>
                  </a:lnTo>
                  <a:lnTo>
                    <a:pt x="880" y="424"/>
                  </a:lnTo>
                  <a:lnTo>
                    <a:pt x="876" y="433"/>
                  </a:lnTo>
                  <a:lnTo>
                    <a:pt x="871" y="440"/>
                  </a:lnTo>
                  <a:lnTo>
                    <a:pt x="866" y="447"/>
                  </a:lnTo>
                  <a:lnTo>
                    <a:pt x="859" y="452"/>
                  </a:lnTo>
                  <a:lnTo>
                    <a:pt x="850" y="458"/>
                  </a:lnTo>
                  <a:lnTo>
                    <a:pt x="842" y="462"/>
                  </a:lnTo>
                  <a:lnTo>
                    <a:pt x="831" y="465"/>
                  </a:lnTo>
                  <a:lnTo>
                    <a:pt x="821" y="468"/>
                  </a:lnTo>
                  <a:lnTo>
                    <a:pt x="809" y="470"/>
                  </a:lnTo>
                  <a:lnTo>
                    <a:pt x="795" y="471"/>
                  </a:lnTo>
                  <a:lnTo>
                    <a:pt x="781" y="471"/>
                  </a:lnTo>
                  <a:lnTo>
                    <a:pt x="348" y="471"/>
                  </a:lnTo>
                  <a:lnTo>
                    <a:pt x="446" y="709"/>
                  </a:lnTo>
                  <a:lnTo>
                    <a:pt x="757" y="709"/>
                  </a:lnTo>
                  <a:lnTo>
                    <a:pt x="757" y="709"/>
                  </a:lnTo>
                  <a:lnTo>
                    <a:pt x="774" y="710"/>
                  </a:lnTo>
                  <a:lnTo>
                    <a:pt x="789" y="711"/>
                  </a:lnTo>
                  <a:lnTo>
                    <a:pt x="802" y="713"/>
                  </a:lnTo>
                  <a:lnTo>
                    <a:pt x="815" y="716"/>
                  </a:lnTo>
                  <a:lnTo>
                    <a:pt x="826" y="721"/>
                  </a:lnTo>
                  <a:lnTo>
                    <a:pt x="836" y="726"/>
                  </a:lnTo>
                  <a:lnTo>
                    <a:pt x="844" y="732"/>
                  </a:lnTo>
                  <a:lnTo>
                    <a:pt x="852" y="738"/>
                  </a:lnTo>
                  <a:lnTo>
                    <a:pt x="859" y="748"/>
                  </a:lnTo>
                  <a:lnTo>
                    <a:pt x="864" y="757"/>
                  </a:lnTo>
                  <a:lnTo>
                    <a:pt x="869" y="767"/>
                  </a:lnTo>
                  <a:lnTo>
                    <a:pt x="872" y="780"/>
                  </a:lnTo>
                  <a:lnTo>
                    <a:pt x="875" y="793"/>
                  </a:lnTo>
                  <a:lnTo>
                    <a:pt x="876" y="809"/>
                  </a:lnTo>
                  <a:lnTo>
                    <a:pt x="877" y="826"/>
                  </a:lnTo>
                  <a:lnTo>
                    <a:pt x="878" y="843"/>
                  </a:lnTo>
                  <a:lnTo>
                    <a:pt x="878" y="959"/>
                  </a:lnTo>
                  <a:lnTo>
                    <a:pt x="1172" y="959"/>
                  </a:lnTo>
                  <a:lnTo>
                    <a:pt x="1172" y="796"/>
                  </a:lnTo>
                  <a:lnTo>
                    <a:pt x="1172" y="796"/>
                  </a:lnTo>
                  <a:lnTo>
                    <a:pt x="1172" y="767"/>
                  </a:lnTo>
                  <a:lnTo>
                    <a:pt x="1169" y="742"/>
                  </a:lnTo>
                  <a:lnTo>
                    <a:pt x="1165" y="719"/>
                  </a:lnTo>
                  <a:lnTo>
                    <a:pt x="1160" y="699"/>
                  </a:lnTo>
                  <a:lnTo>
                    <a:pt x="1153" y="680"/>
                  </a:lnTo>
                  <a:lnTo>
                    <a:pt x="1145" y="663"/>
                  </a:lnTo>
                  <a:lnTo>
                    <a:pt x="1136" y="649"/>
                  </a:lnTo>
                  <a:lnTo>
                    <a:pt x="1125" y="636"/>
                  </a:lnTo>
                  <a:lnTo>
                    <a:pt x="1114" y="626"/>
                  </a:lnTo>
                  <a:lnTo>
                    <a:pt x="1101" y="617"/>
                  </a:lnTo>
                  <a:lnTo>
                    <a:pt x="1088" y="608"/>
                  </a:lnTo>
                  <a:lnTo>
                    <a:pt x="1074" y="601"/>
                  </a:lnTo>
                  <a:lnTo>
                    <a:pt x="1060" y="596"/>
                  </a:lnTo>
                  <a:lnTo>
                    <a:pt x="1044" y="591"/>
                  </a:lnTo>
                  <a:lnTo>
                    <a:pt x="1028" y="588"/>
                  </a:lnTo>
                  <a:lnTo>
                    <a:pt x="1012" y="583"/>
                  </a:lnTo>
                  <a:lnTo>
                    <a:pt x="1012" y="581"/>
                  </a:lnTo>
                  <a:lnTo>
                    <a:pt x="1012" y="581"/>
                  </a:lnTo>
                  <a:lnTo>
                    <a:pt x="1037" y="575"/>
                  </a:lnTo>
                  <a:lnTo>
                    <a:pt x="1058" y="567"/>
                  </a:lnTo>
                  <a:lnTo>
                    <a:pt x="1077" y="558"/>
                  </a:lnTo>
                  <a:lnTo>
                    <a:pt x="1095" y="549"/>
                  </a:lnTo>
                  <a:lnTo>
                    <a:pt x="1110" y="539"/>
                  </a:lnTo>
                  <a:lnTo>
                    <a:pt x="1123" y="526"/>
                  </a:lnTo>
                  <a:lnTo>
                    <a:pt x="1135" y="514"/>
                  </a:lnTo>
                  <a:lnTo>
                    <a:pt x="1145" y="499"/>
                  </a:lnTo>
                  <a:lnTo>
                    <a:pt x="1153" y="485"/>
                  </a:lnTo>
                  <a:lnTo>
                    <a:pt x="1161" y="468"/>
                  </a:lnTo>
                  <a:lnTo>
                    <a:pt x="1166" y="450"/>
                  </a:lnTo>
                  <a:lnTo>
                    <a:pt x="1170" y="432"/>
                  </a:lnTo>
                  <a:lnTo>
                    <a:pt x="1173" y="412"/>
                  </a:lnTo>
                  <a:lnTo>
                    <a:pt x="1175" y="391"/>
                  </a:lnTo>
                  <a:lnTo>
                    <a:pt x="1176" y="369"/>
                  </a:lnTo>
                  <a:lnTo>
                    <a:pt x="1176" y="345"/>
                  </a:lnTo>
                  <a:lnTo>
                    <a:pt x="1176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686" y="205"/>
              <a:ext cx="118" cy="96"/>
            </a:xfrm>
            <a:custGeom>
              <a:avLst/>
              <a:gdLst>
                <a:gd name="T0" fmla="*/ 1178 w 1178"/>
                <a:gd name="T1" fmla="*/ 285 h 959"/>
                <a:gd name="T2" fmla="*/ 1171 w 1178"/>
                <a:gd name="T3" fmla="*/ 194 h 959"/>
                <a:gd name="T4" fmla="*/ 1157 w 1178"/>
                <a:gd name="T5" fmla="*/ 142 h 959"/>
                <a:gd name="T6" fmla="*/ 1140 w 1178"/>
                <a:gd name="T7" fmla="*/ 108 h 959"/>
                <a:gd name="T8" fmla="*/ 1120 w 1178"/>
                <a:gd name="T9" fmla="*/ 78 h 959"/>
                <a:gd name="T10" fmla="*/ 1092 w 1178"/>
                <a:gd name="T11" fmla="*/ 52 h 959"/>
                <a:gd name="T12" fmla="*/ 1057 w 1178"/>
                <a:gd name="T13" fmla="*/ 31 h 959"/>
                <a:gd name="T14" fmla="*/ 1016 w 1178"/>
                <a:gd name="T15" fmla="*/ 16 h 959"/>
                <a:gd name="T16" fmla="*/ 967 w 1178"/>
                <a:gd name="T17" fmla="*/ 5 h 959"/>
                <a:gd name="T18" fmla="*/ 911 w 1178"/>
                <a:gd name="T19" fmla="*/ 0 h 959"/>
                <a:gd name="T20" fmla="*/ 0 w 1178"/>
                <a:gd name="T21" fmla="*/ 959 h 959"/>
                <a:gd name="T22" fmla="*/ 295 w 1178"/>
                <a:gd name="T23" fmla="*/ 471 h 959"/>
                <a:gd name="T24" fmla="*/ 756 w 1178"/>
                <a:gd name="T25" fmla="*/ 238 h 959"/>
                <a:gd name="T26" fmla="*/ 803 w 1178"/>
                <a:gd name="T27" fmla="*/ 240 h 959"/>
                <a:gd name="T28" fmla="*/ 839 w 1178"/>
                <a:gd name="T29" fmla="*/ 247 h 959"/>
                <a:gd name="T30" fmla="*/ 866 w 1178"/>
                <a:gd name="T31" fmla="*/ 263 h 959"/>
                <a:gd name="T32" fmla="*/ 883 w 1178"/>
                <a:gd name="T33" fmla="*/ 287 h 959"/>
                <a:gd name="T34" fmla="*/ 891 w 1178"/>
                <a:gd name="T35" fmla="*/ 323 h 959"/>
                <a:gd name="T36" fmla="*/ 891 w 1178"/>
                <a:gd name="T37" fmla="*/ 370 h 959"/>
                <a:gd name="T38" fmla="*/ 888 w 1178"/>
                <a:gd name="T39" fmla="*/ 406 h 959"/>
                <a:gd name="T40" fmla="*/ 878 w 1178"/>
                <a:gd name="T41" fmla="*/ 433 h 959"/>
                <a:gd name="T42" fmla="*/ 860 w 1178"/>
                <a:gd name="T43" fmla="*/ 452 h 959"/>
                <a:gd name="T44" fmla="*/ 833 w 1178"/>
                <a:gd name="T45" fmla="*/ 465 h 959"/>
                <a:gd name="T46" fmla="*/ 797 w 1178"/>
                <a:gd name="T47" fmla="*/ 471 h 959"/>
                <a:gd name="T48" fmla="*/ 447 w 1178"/>
                <a:gd name="T49" fmla="*/ 709 h 959"/>
                <a:gd name="T50" fmla="*/ 775 w 1178"/>
                <a:gd name="T51" fmla="*/ 710 h 959"/>
                <a:gd name="T52" fmla="*/ 816 w 1178"/>
                <a:gd name="T53" fmla="*/ 716 h 959"/>
                <a:gd name="T54" fmla="*/ 846 w 1178"/>
                <a:gd name="T55" fmla="*/ 732 h 959"/>
                <a:gd name="T56" fmla="*/ 865 w 1178"/>
                <a:gd name="T57" fmla="*/ 757 h 959"/>
                <a:gd name="T58" fmla="*/ 876 w 1178"/>
                <a:gd name="T59" fmla="*/ 793 h 959"/>
                <a:gd name="T60" fmla="*/ 880 w 1178"/>
                <a:gd name="T61" fmla="*/ 843 h 959"/>
                <a:gd name="T62" fmla="*/ 1174 w 1178"/>
                <a:gd name="T63" fmla="*/ 796 h 959"/>
                <a:gd name="T64" fmla="*/ 1171 w 1178"/>
                <a:gd name="T65" fmla="*/ 742 h 959"/>
                <a:gd name="T66" fmla="*/ 1154 w 1178"/>
                <a:gd name="T67" fmla="*/ 680 h 959"/>
                <a:gd name="T68" fmla="*/ 1127 w 1178"/>
                <a:gd name="T69" fmla="*/ 636 h 959"/>
                <a:gd name="T70" fmla="*/ 1089 w 1178"/>
                <a:gd name="T71" fmla="*/ 608 h 959"/>
                <a:gd name="T72" fmla="*/ 1046 w 1178"/>
                <a:gd name="T73" fmla="*/ 591 h 959"/>
                <a:gd name="T74" fmla="*/ 1013 w 1178"/>
                <a:gd name="T75" fmla="*/ 581 h 959"/>
                <a:gd name="T76" fmla="*/ 1059 w 1178"/>
                <a:gd name="T77" fmla="*/ 567 h 959"/>
                <a:gd name="T78" fmla="*/ 1111 w 1178"/>
                <a:gd name="T79" fmla="*/ 539 h 959"/>
                <a:gd name="T80" fmla="*/ 1147 w 1178"/>
                <a:gd name="T81" fmla="*/ 499 h 959"/>
                <a:gd name="T82" fmla="*/ 1168 w 1178"/>
                <a:gd name="T83" fmla="*/ 450 h 959"/>
                <a:gd name="T84" fmla="*/ 1177 w 1178"/>
                <a:gd name="T85" fmla="*/ 391 h 959"/>
                <a:gd name="T86" fmla="*/ 1178 w 1178"/>
                <a:gd name="T87" fmla="*/ 34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8" h="959">
                  <a:moveTo>
                    <a:pt x="1178" y="345"/>
                  </a:moveTo>
                  <a:lnTo>
                    <a:pt x="1178" y="285"/>
                  </a:lnTo>
                  <a:lnTo>
                    <a:pt x="1178" y="285"/>
                  </a:lnTo>
                  <a:lnTo>
                    <a:pt x="1177" y="253"/>
                  </a:lnTo>
                  <a:lnTo>
                    <a:pt x="1175" y="223"/>
                  </a:lnTo>
                  <a:lnTo>
                    <a:pt x="1171" y="194"/>
                  </a:lnTo>
                  <a:lnTo>
                    <a:pt x="1165" y="167"/>
                  </a:lnTo>
                  <a:lnTo>
                    <a:pt x="1161" y="155"/>
                  </a:lnTo>
                  <a:lnTo>
                    <a:pt x="1157" y="142"/>
                  </a:lnTo>
                  <a:lnTo>
                    <a:pt x="1152" y="130"/>
                  </a:lnTo>
                  <a:lnTo>
                    <a:pt x="1147" y="119"/>
                  </a:lnTo>
                  <a:lnTo>
                    <a:pt x="1140" y="108"/>
                  </a:lnTo>
                  <a:lnTo>
                    <a:pt x="1134" y="98"/>
                  </a:lnTo>
                  <a:lnTo>
                    <a:pt x="1127" y="87"/>
                  </a:lnTo>
                  <a:lnTo>
                    <a:pt x="1120" y="78"/>
                  </a:lnTo>
                  <a:lnTo>
                    <a:pt x="1110" y="69"/>
                  </a:lnTo>
                  <a:lnTo>
                    <a:pt x="1102" y="60"/>
                  </a:lnTo>
                  <a:lnTo>
                    <a:pt x="1092" y="52"/>
                  </a:lnTo>
                  <a:lnTo>
                    <a:pt x="1081" y="45"/>
                  </a:lnTo>
                  <a:lnTo>
                    <a:pt x="1070" y="37"/>
                  </a:lnTo>
                  <a:lnTo>
                    <a:pt x="1057" y="31"/>
                  </a:lnTo>
                  <a:lnTo>
                    <a:pt x="1045" y="25"/>
                  </a:lnTo>
                  <a:lnTo>
                    <a:pt x="1031" y="20"/>
                  </a:lnTo>
                  <a:lnTo>
                    <a:pt x="1016" y="16"/>
                  </a:lnTo>
                  <a:lnTo>
                    <a:pt x="1001" y="11"/>
                  </a:lnTo>
                  <a:lnTo>
                    <a:pt x="985" y="8"/>
                  </a:lnTo>
                  <a:lnTo>
                    <a:pt x="967" y="5"/>
                  </a:lnTo>
                  <a:lnTo>
                    <a:pt x="950" y="3"/>
                  </a:lnTo>
                  <a:lnTo>
                    <a:pt x="931" y="1"/>
                  </a:lnTo>
                  <a:lnTo>
                    <a:pt x="911" y="0"/>
                  </a:lnTo>
                  <a:lnTo>
                    <a:pt x="890" y="0"/>
                  </a:lnTo>
                  <a:lnTo>
                    <a:pt x="0" y="0"/>
                  </a:lnTo>
                  <a:lnTo>
                    <a:pt x="0" y="959"/>
                  </a:lnTo>
                  <a:lnTo>
                    <a:pt x="295" y="959"/>
                  </a:lnTo>
                  <a:lnTo>
                    <a:pt x="295" y="709"/>
                  </a:lnTo>
                  <a:lnTo>
                    <a:pt x="295" y="471"/>
                  </a:lnTo>
                  <a:lnTo>
                    <a:pt x="295" y="340"/>
                  </a:lnTo>
                  <a:lnTo>
                    <a:pt x="295" y="238"/>
                  </a:lnTo>
                  <a:lnTo>
                    <a:pt x="756" y="238"/>
                  </a:lnTo>
                  <a:lnTo>
                    <a:pt x="756" y="238"/>
                  </a:lnTo>
                  <a:lnTo>
                    <a:pt x="788" y="239"/>
                  </a:lnTo>
                  <a:lnTo>
                    <a:pt x="803" y="240"/>
                  </a:lnTo>
                  <a:lnTo>
                    <a:pt x="816" y="242"/>
                  </a:lnTo>
                  <a:lnTo>
                    <a:pt x="829" y="244"/>
                  </a:lnTo>
                  <a:lnTo>
                    <a:pt x="839" y="247"/>
                  </a:lnTo>
                  <a:lnTo>
                    <a:pt x="850" y="252"/>
                  </a:lnTo>
                  <a:lnTo>
                    <a:pt x="858" y="257"/>
                  </a:lnTo>
                  <a:lnTo>
                    <a:pt x="866" y="263"/>
                  </a:lnTo>
                  <a:lnTo>
                    <a:pt x="873" y="269"/>
                  </a:lnTo>
                  <a:lnTo>
                    <a:pt x="879" y="278"/>
                  </a:lnTo>
                  <a:lnTo>
                    <a:pt x="883" y="287"/>
                  </a:lnTo>
                  <a:lnTo>
                    <a:pt x="887" y="298"/>
                  </a:lnTo>
                  <a:lnTo>
                    <a:pt x="889" y="310"/>
                  </a:lnTo>
                  <a:lnTo>
                    <a:pt x="891" y="323"/>
                  </a:lnTo>
                  <a:lnTo>
                    <a:pt x="891" y="339"/>
                  </a:lnTo>
                  <a:lnTo>
                    <a:pt x="891" y="370"/>
                  </a:lnTo>
                  <a:lnTo>
                    <a:pt x="891" y="370"/>
                  </a:lnTo>
                  <a:lnTo>
                    <a:pt x="891" y="383"/>
                  </a:lnTo>
                  <a:lnTo>
                    <a:pt x="890" y="395"/>
                  </a:lnTo>
                  <a:lnTo>
                    <a:pt x="888" y="406"/>
                  </a:lnTo>
                  <a:lnTo>
                    <a:pt x="885" y="415"/>
                  </a:lnTo>
                  <a:lnTo>
                    <a:pt x="882" y="424"/>
                  </a:lnTo>
                  <a:lnTo>
                    <a:pt x="878" y="433"/>
                  </a:lnTo>
                  <a:lnTo>
                    <a:pt x="873" y="440"/>
                  </a:lnTo>
                  <a:lnTo>
                    <a:pt x="866" y="447"/>
                  </a:lnTo>
                  <a:lnTo>
                    <a:pt x="860" y="452"/>
                  </a:lnTo>
                  <a:lnTo>
                    <a:pt x="852" y="458"/>
                  </a:lnTo>
                  <a:lnTo>
                    <a:pt x="843" y="462"/>
                  </a:lnTo>
                  <a:lnTo>
                    <a:pt x="833" y="465"/>
                  </a:lnTo>
                  <a:lnTo>
                    <a:pt x="823" y="468"/>
                  </a:lnTo>
                  <a:lnTo>
                    <a:pt x="810" y="470"/>
                  </a:lnTo>
                  <a:lnTo>
                    <a:pt x="797" y="471"/>
                  </a:lnTo>
                  <a:lnTo>
                    <a:pt x="783" y="471"/>
                  </a:lnTo>
                  <a:lnTo>
                    <a:pt x="350" y="471"/>
                  </a:lnTo>
                  <a:lnTo>
                    <a:pt x="447" y="709"/>
                  </a:lnTo>
                  <a:lnTo>
                    <a:pt x="759" y="709"/>
                  </a:lnTo>
                  <a:lnTo>
                    <a:pt x="759" y="709"/>
                  </a:lnTo>
                  <a:lnTo>
                    <a:pt x="775" y="710"/>
                  </a:lnTo>
                  <a:lnTo>
                    <a:pt x="790" y="711"/>
                  </a:lnTo>
                  <a:lnTo>
                    <a:pt x="804" y="713"/>
                  </a:lnTo>
                  <a:lnTo>
                    <a:pt x="816" y="716"/>
                  </a:lnTo>
                  <a:lnTo>
                    <a:pt x="827" y="721"/>
                  </a:lnTo>
                  <a:lnTo>
                    <a:pt x="837" y="726"/>
                  </a:lnTo>
                  <a:lnTo>
                    <a:pt x="846" y="732"/>
                  </a:lnTo>
                  <a:lnTo>
                    <a:pt x="854" y="738"/>
                  </a:lnTo>
                  <a:lnTo>
                    <a:pt x="860" y="748"/>
                  </a:lnTo>
                  <a:lnTo>
                    <a:pt x="865" y="757"/>
                  </a:lnTo>
                  <a:lnTo>
                    <a:pt x="870" y="767"/>
                  </a:lnTo>
                  <a:lnTo>
                    <a:pt x="874" y="780"/>
                  </a:lnTo>
                  <a:lnTo>
                    <a:pt x="876" y="793"/>
                  </a:lnTo>
                  <a:lnTo>
                    <a:pt x="878" y="809"/>
                  </a:lnTo>
                  <a:lnTo>
                    <a:pt x="879" y="826"/>
                  </a:lnTo>
                  <a:lnTo>
                    <a:pt x="880" y="843"/>
                  </a:lnTo>
                  <a:lnTo>
                    <a:pt x="880" y="959"/>
                  </a:lnTo>
                  <a:lnTo>
                    <a:pt x="1174" y="959"/>
                  </a:lnTo>
                  <a:lnTo>
                    <a:pt x="1174" y="796"/>
                  </a:lnTo>
                  <a:lnTo>
                    <a:pt x="1174" y="796"/>
                  </a:lnTo>
                  <a:lnTo>
                    <a:pt x="1173" y="767"/>
                  </a:lnTo>
                  <a:lnTo>
                    <a:pt x="1171" y="742"/>
                  </a:lnTo>
                  <a:lnTo>
                    <a:pt x="1167" y="719"/>
                  </a:lnTo>
                  <a:lnTo>
                    <a:pt x="1161" y="699"/>
                  </a:lnTo>
                  <a:lnTo>
                    <a:pt x="1154" y="680"/>
                  </a:lnTo>
                  <a:lnTo>
                    <a:pt x="1147" y="663"/>
                  </a:lnTo>
                  <a:lnTo>
                    <a:pt x="1137" y="649"/>
                  </a:lnTo>
                  <a:lnTo>
                    <a:pt x="1127" y="636"/>
                  </a:lnTo>
                  <a:lnTo>
                    <a:pt x="1115" y="626"/>
                  </a:lnTo>
                  <a:lnTo>
                    <a:pt x="1103" y="617"/>
                  </a:lnTo>
                  <a:lnTo>
                    <a:pt x="1089" y="608"/>
                  </a:lnTo>
                  <a:lnTo>
                    <a:pt x="1076" y="601"/>
                  </a:lnTo>
                  <a:lnTo>
                    <a:pt x="1061" y="596"/>
                  </a:lnTo>
                  <a:lnTo>
                    <a:pt x="1046" y="591"/>
                  </a:lnTo>
                  <a:lnTo>
                    <a:pt x="1030" y="588"/>
                  </a:lnTo>
                  <a:lnTo>
                    <a:pt x="1013" y="583"/>
                  </a:lnTo>
                  <a:lnTo>
                    <a:pt x="1013" y="581"/>
                  </a:lnTo>
                  <a:lnTo>
                    <a:pt x="1013" y="581"/>
                  </a:lnTo>
                  <a:lnTo>
                    <a:pt x="1037" y="575"/>
                  </a:lnTo>
                  <a:lnTo>
                    <a:pt x="1059" y="567"/>
                  </a:lnTo>
                  <a:lnTo>
                    <a:pt x="1079" y="558"/>
                  </a:lnTo>
                  <a:lnTo>
                    <a:pt x="1097" y="549"/>
                  </a:lnTo>
                  <a:lnTo>
                    <a:pt x="1111" y="539"/>
                  </a:lnTo>
                  <a:lnTo>
                    <a:pt x="1125" y="526"/>
                  </a:lnTo>
                  <a:lnTo>
                    <a:pt x="1136" y="514"/>
                  </a:lnTo>
                  <a:lnTo>
                    <a:pt x="1147" y="499"/>
                  </a:lnTo>
                  <a:lnTo>
                    <a:pt x="1155" y="485"/>
                  </a:lnTo>
                  <a:lnTo>
                    <a:pt x="1161" y="468"/>
                  </a:lnTo>
                  <a:lnTo>
                    <a:pt x="1168" y="450"/>
                  </a:lnTo>
                  <a:lnTo>
                    <a:pt x="1172" y="432"/>
                  </a:lnTo>
                  <a:lnTo>
                    <a:pt x="1175" y="412"/>
                  </a:lnTo>
                  <a:lnTo>
                    <a:pt x="1177" y="391"/>
                  </a:lnTo>
                  <a:lnTo>
                    <a:pt x="1178" y="369"/>
                  </a:lnTo>
                  <a:lnTo>
                    <a:pt x="1178" y="345"/>
                  </a:lnTo>
                  <a:lnTo>
                    <a:pt x="1178" y="34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98" y="205"/>
              <a:ext cx="29" cy="96"/>
            </a:xfrm>
            <a:custGeom>
              <a:avLst/>
              <a:gdLst>
                <a:gd name="T0" fmla="*/ 0 w 294"/>
                <a:gd name="T1" fmla="*/ 0 h 959"/>
                <a:gd name="T2" fmla="*/ 0 w 294"/>
                <a:gd name="T3" fmla="*/ 590 h 959"/>
                <a:gd name="T4" fmla="*/ 151 w 294"/>
                <a:gd name="T5" fmla="*/ 959 h 959"/>
                <a:gd name="T6" fmla="*/ 294 w 294"/>
                <a:gd name="T7" fmla="*/ 959 h 959"/>
                <a:gd name="T8" fmla="*/ 294 w 294"/>
                <a:gd name="T9" fmla="*/ 0 h 959"/>
                <a:gd name="T10" fmla="*/ 0 w 294"/>
                <a:gd name="T11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959">
                  <a:moveTo>
                    <a:pt x="0" y="0"/>
                  </a:moveTo>
                  <a:lnTo>
                    <a:pt x="0" y="590"/>
                  </a:lnTo>
                  <a:lnTo>
                    <a:pt x="151" y="959"/>
                  </a:lnTo>
                  <a:lnTo>
                    <a:pt x="294" y="959"/>
                  </a:lnTo>
                  <a:lnTo>
                    <a:pt x="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18" y="205"/>
              <a:ext cx="60" cy="96"/>
            </a:xfrm>
            <a:custGeom>
              <a:avLst/>
              <a:gdLst>
                <a:gd name="T0" fmla="*/ 424 w 600"/>
                <a:gd name="T1" fmla="*/ 471 h 959"/>
                <a:gd name="T2" fmla="*/ 482 w 600"/>
                <a:gd name="T3" fmla="*/ 450 h 959"/>
                <a:gd name="T4" fmla="*/ 516 w 600"/>
                <a:gd name="T5" fmla="*/ 425 h 959"/>
                <a:gd name="T6" fmla="*/ 543 w 600"/>
                <a:gd name="T7" fmla="*/ 387 h 959"/>
                <a:gd name="T8" fmla="*/ 560 w 600"/>
                <a:gd name="T9" fmla="*/ 331 h 959"/>
                <a:gd name="T10" fmla="*/ 566 w 600"/>
                <a:gd name="T11" fmla="*/ 252 h 959"/>
                <a:gd name="T12" fmla="*/ 565 w 600"/>
                <a:gd name="T13" fmla="*/ 217 h 959"/>
                <a:gd name="T14" fmla="*/ 558 w 600"/>
                <a:gd name="T15" fmla="*/ 173 h 959"/>
                <a:gd name="T16" fmla="*/ 545 w 600"/>
                <a:gd name="T17" fmla="*/ 133 h 959"/>
                <a:gd name="T18" fmla="*/ 525 w 600"/>
                <a:gd name="T19" fmla="*/ 99 h 959"/>
                <a:gd name="T20" fmla="*/ 500 w 600"/>
                <a:gd name="T21" fmla="*/ 71 h 959"/>
                <a:gd name="T22" fmla="*/ 469 w 600"/>
                <a:gd name="T23" fmla="*/ 48 h 959"/>
                <a:gd name="T24" fmla="*/ 431 w 600"/>
                <a:gd name="T25" fmla="*/ 30 h 959"/>
                <a:gd name="T26" fmla="*/ 387 w 600"/>
                <a:gd name="T27" fmla="*/ 17 h 959"/>
                <a:gd name="T28" fmla="*/ 299 w 600"/>
                <a:gd name="T29" fmla="*/ 3 h 959"/>
                <a:gd name="T30" fmla="*/ 0 w 600"/>
                <a:gd name="T31" fmla="*/ 0 h 959"/>
                <a:gd name="T32" fmla="*/ 186 w 600"/>
                <a:gd name="T33" fmla="*/ 230 h 959"/>
                <a:gd name="T34" fmla="*/ 222 w 600"/>
                <a:gd name="T35" fmla="*/ 234 h 959"/>
                <a:gd name="T36" fmla="*/ 243 w 600"/>
                <a:gd name="T37" fmla="*/ 243 h 959"/>
                <a:gd name="T38" fmla="*/ 259 w 600"/>
                <a:gd name="T39" fmla="*/ 258 h 959"/>
                <a:gd name="T40" fmla="*/ 268 w 600"/>
                <a:gd name="T41" fmla="*/ 278 h 959"/>
                <a:gd name="T42" fmla="*/ 272 w 600"/>
                <a:gd name="T43" fmla="*/ 306 h 959"/>
                <a:gd name="T44" fmla="*/ 270 w 600"/>
                <a:gd name="T45" fmla="*/ 324 h 959"/>
                <a:gd name="T46" fmla="*/ 263 w 600"/>
                <a:gd name="T47" fmla="*/ 347 h 959"/>
                <a:gd name="T48" fmla="*/ 249 w 600"/>
                <a:gd name="T49" fmla="*/ 363 h 959"/>
                <a:gd name="T50" fmla="*/ 229 w 600"/>
                <a:gd name="T51" fmla="*/ 373 h 959"/>
                <a:gd name="T52" fmla="*/ 204 w 600"/>
                <a:gd name="T53" fmla="*/ 379 h 959"/>
                <a:gd name="T54" fmla="*/ 0 w 600"/>
                <a:gd name="T55" fmla="*/ 578 h 959"/>
                <a:gd name="T56" fmla="*/ 215 w 600"/>
                <a:gd name="T57" fmla="*/ 579 h 959"/>
                <a:gd name="T58" fmla="*/ 253 w 600"/>
                <a:gd name="T59" fmla="*/ 586 h 959"/>
                <a:gd name="T60" fmla="*/ 275 w 600"/>
                <a:gd name="T61" fmla="*/ 599 h 959"/>
                <a:gd name="T62" fmla="*/ 291 w 600"/>
                <a:gd name="T63" fmla="*/ 619 h 959"/>
                <a:gd name="T64" fmla="*/ 298 w 600"/>
                <a:gd name="T65" fmla="*/ 647 h 959"/>
                <a:gd name="T66" fmla="*/ 298 w 600"/>
                <a:gd name="T67" fmla="*/ 668 h 959"/>
                <a:gd name="T68" fmla="*/ 291 w 600"/>
                <a:gd name="T69" fmla="*/ 693 h 959"/>
                <a:gd name="T70" fmla="*/ 275 w 600"/>
                <a:gd name="T71" fmla="*/ 709 h 959"/>
                <a:gd name="T72" fmla="*/ 253 w 600"/>
                <a:gd name="T73" fmla="*/ 721 h 959"/>
                <a:gd name="T74" fmla="*/ 215 w 600"/>
                <a:gd name="T75" fmla="*/ 728 h 959"/>
                <a:gd name="T76" fmla="*/ 0 w 600"/>
                <a:gd name="T77" fmla="*/ 959 h 959"/>
                <a:gd name="T78" fmla="*/ 339 w 600"/>
                <a:gd name="T79" fmla="*/ 958 h 959"/>
                <a:gd name="T80" fmla="*/ 424 w 600"/>
                <a:gd name="T81" fmla="*/ 948 h 959"/>
                <a:gd name="T82" fmla="*/ 486 w 600"/>
                <a:gd name="T83" fmla="*/ 929 h 959"/>
                <a:gd name="T84" fmla="*/ 517 w 600"/>
                <a:gd name="T85" fmla="*/ 911 h 959"/>
                <a:gd name="T86" fmla="*/ 544 w 600"/>
                <a:gd name="T87" fmla="*/ 887 h 959"/>
                <a:gd name="T88" fmla="*/ 567 w 600"/>
                <a:gd name="T89" fmla="*/ 857 h 959"/>
                <a:gd name="T90" fmla="*/ 584 w 600"/>
                <a:gd name="T91" fmla="*/ 819 h 959"/>
                <a:gd name="T92" fmla="*/ 595 w 600"/>
                <a:gd name="T93" fmla="*/ 776 h 959"/>
                <a:gd name="T94" fmla="*/ 600 w 600"/>
                <a:gd name="T95" fmla="*/ 724 h 959"/>
                <a:gd name="T96" fmla="*/ 600 w 600"/>
                <a:gd name="T97" fmla="*/ 678 h 959"/>
                <a:gd name="T98" fmla="*/ 591 w 600"/>
                <a:gd name="T99" fmla="*/ 610 h 959"/>
                <a:gd name="T100" fmla="*/ 570 w 600"/>
                <a:gd name="T101" fmla="*/ 556 h 959"/>
                <a:gd name="T102" fmla="*/ 537 w 600"/>
                <a:gd name="T103" fmla="*/ 517 h 959"/>
                <a:gd name="T104" fmla="*/ 489 w 600"/>
                <a:gd name="T105" fmla="*/ 490 h 959"/>
                <a:gd name="T106" fmla="*/ 424 w 600"/>
                <a:gd name="T107" fmla="*/ 47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959">
                  <a:moveTo>
                    <a:pt x="424" y="475"/>
                  </a:moveTo>
                  <a:lnTo>
                    <a:pt x="424" y="471"/>
                  </a:lnTo>
                  <a:lnTo>
                    <a:pt x="424" y="471"/>
                  </a:lnTo>
                  <a:lnTo>
                    <a:pt x="455" y="462"/>
                  </a:lnTo>
                  <a:lnTo>
                    <a:pt x="468" y="457"/>
                  </a:lnTo>
                  <a:lnTo>
                    <a:pt x="482" y="450"/>
                  </a:lnTo>
                  <a:lnTo>
                    <a:pt x="494" y="443"/>
                  </a:lnTo>
                  <a:lnTo>
                    <a:pt x="506" y="435"/>
                  </a:lnTo>
                  <a:lnTo>
                    <a:pt x="516" y="425"/>
                  </a:lnTo>
                  <a:lnTo>
                    <a:pt x="526" y="414"/>
                  </a:lnTo>
                  <a:lnTo>
                    <a:pt x="535" y="401"/>
                  </a:lnTo>
                  <a:lnTo>
                    <a:pt x="543" y="387"/>
                  </a:lnTo>
                  <a:lnTo>
                    <a:pt x="550" y="370"/>
                  </a:lnTo>
                  <a:lnTo>
                    <a:pt x="556" y="351"/>
                  </a:lnTo>
                  <a:lnTo>
                    <a:pt x="560" y="331"/>
                  </a:lnTo>
                  <a:lnTo>
                    <a:pt x="564" y="307"/>
                  </a:lnTo>
                  <a:lnTo>
                    <a:pt x="566" y="281"/>
                  </a:lnTo>
                  <a:lnTo>
                    <a:pt x="566" y="252"/>
                  </a:lnTo>
                  <a:lnTo>
                    <a:pt x="566" y="252"/>
                  </a:lnTo>
                  <a:lnTo>
                    <a:pt x="566" y="234"/>
                  </a:lnTo>
                  <a:lnTo>
                    <a:pt x="565" y="217"/>
                  </a:lnTo>
                  <a:lnTo>
                    <a:pt x="563" y="202"/>
                  </a:lnTo>
                  <a:lnTo>
                    <a:pt x="561" y="186"/>
                  </a:lnTo>
                  <a:lnTo>
                    <a:pt x="558" y="173"/>
                  </a:lnTo>
                  <a:lnTo>
                    <a:pt x="555" y="158"/>
                  </a:lnTo>
                  <a:lnTo>
                    <a:pt x="550" y="146"/>
                  </a:lnTo>
                  <a:lnTo>
                    <a:pt x="545" y="133"/>
                  </a:lnTo>
                  <a:lnTo>
                    <a:pt x="539" y="121"/>
                  </a:lnTo>
                  <a:lnTo>
                    <a:pt x="533" y="110"/>
                  </a:lnTo>
                  <a:lnTo>
                    <a:pt x="525" y="99"/>
                  </a:lnTo>
                  <a:lnTo>
                    <a:pt x="518" y="89"/>
                  </a:lnTo>
                  <a:lnTo>
                    <a:pt x="510" y="80"/>
                  </a:lnTo>
                  <a:lnTo>
                    <a:pt x="500" y="71"/>
                  </a:lnTo>
                  <a:lnTo>
                    <a:pt x="490" y="62"/>
                  </a:lnTo>
                  <a:lnTo>
                    <a:pt x="480" y="55"/>
                  </a:lnTo>
                  <a:lnTo>
                    <a:pt x="469" y="48"/>
                  </a:lnTo>
                  <a:lnTo>
                    <a:pt x="457" y="42"/>
                  </a:lnTo>
                  <a:lnTo>
                    <a:pt x="444" y="35"/>
                  </a:lnTo>
                  <a:lnTo>
                    <a:pt x="431" y="30"/>
                  </a:lnTo>
                  <a:lnTo>
                    <a:pt x="417" y="25"/>
                  </a:lnTo>
                  <a:lnTo>
                    <a:pt x="402" y="21"/>
                  </a:lnTo>
                  <a:lnTo>
                    <a:pt x="387" y="17"/>
                  </a:lnTo>
                  <a:lnTo>
                    <a:pt x="371" y="12"/>
                  </a:lnTo>
                  <a:lnTo>
                    <a:pt x="337" y="7"/>
                  </a:lnTo>
                  <a:lnTo>
                    <a:pt x="299" y="3"/>
                  </a:lnTo>
                  <a:lnTo>
                    <a:pt x="260" y="1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186" y="230"/>
                  </a:lnTo>
                  <a:lnTo>
                    <a:pt x="186" y="230"/>
                  </a:lnTo>
                  <a:lnTo>
                    <a:pt x="204" y="231"/>
                  </a:lnTo>
                  <a:lnTo>
                    <a:pt x="214" y="233"/>
                  </a:lnTo>
                  <a:lnTo>
                    <a:pt x="222" y="234"/>
                  </a:lnTo>
                  <a:lnTo>
                    <a:pt x="229" y="237"/>
                  </a:lnTo>
                  <a:lnTo>
                    <a:pt x="237" y="239"/>
                  </a:lnTo>
                  <a:lnTo>
                    <a:pt x="243" y="243"/>
                  </a:lnTo>
                  <a:lnTo>
                    <a:pt x="249" y="247"/>
                  </a:lnTo>
                  <a:lnTo>
                    <a:pt x="254" y="252"/>
                  </a:lnTo>
                  <a:lnTo>
                    <a:pt x="259" y="258"/>
                  </a:lnTo>
                  <a:lnTo>
                    <a:pt x="263" y="263"/>
                  </a:lnTo>
                  <a:lnTo>
                    <a:pt x="266" y="270"/>
                  </a:lnTo>
                  <a:lnTo>
                    <a:pt x="268" y="278"/>
                  </a:lnTo>
                  <a:lnTo>
                    <a:pt x="270" y="287"/>
                  </a:lnTo>
                  <a:lnTo>
                    <a:pt x="271" y="295"/>
                  </a:lnTo>
                  <a:lnTo>
                    <a:pt x="272" y="306"/>
                  </a:lnTo>
                  <a:lnTo>
                    <a:pt x="272" y="306"/>
                  </a:lnTo>
                  <a:lnTo>
                    <a:pt x="271" y="315"/>
                  </a:lnTo>
                  <a:lnTo>
                    <a:pt x="270" y="324"/>
                  </a:lnTo>
                  <a:lnTo>
                    <a:pt x="268" y="333"/>
                  </a:lnTo>
                  <a:lnTo>
                    <a:pt x="266" y="340"/>
                  </a:lnTo>
                  <a:lnTo>
                    <a:pt x="263" y="347"/>
                  </a:lnTo>
                  <a:lnTo>
                    <a:pt x="259" y="354"/>
                  </a:lnTo>
                  <a:lnTo>
                    <a:pt x="254" y="359"/>
                  </a:lnTo>
                  <a:lnTo>
                    <a:pt x="249" y="363"/>
                  </a:lnTo>
                  <a:lnTo>
                    <a:pt x="243" y="367"/>
                  </a:lnTo>
                  <a:lnTo>
                    <a:pt x="237" y="371"/>
                  </a:lnTo>
                  <a:lnTo>
                    <a:pt x="229" y="373"/>
                  </a:lnTo>
                  <a:lnTo>
                    <a:pt x="222" y="376"/>
                  </a:lnTo>
                  <a:lnTo>
                    <a:pt x="214" y="377"/>
                  </a:lnTo>
                  <a:lnTo>
                    <a:pt x="204" y="379"/>
                  </a:lnTo>
                  <a:lnTo>
                    <a:pt x="186" y="380"/>
                  </a:lnTo>
                  <a:lnTo>
                    <a:pt x="0" y="380"/>
                  </a:lnTo>
                  <a:lnTo>
                    <a:pt x="0" y="578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215" y="579"/>
                  </a:lnTo>
                  <a:lnTo>
                    <a:pt x="236" y="582"/>
                  </a:lnTo>
                  <a:lnTo>
                    <a:pt x="245" y="584"/>
                  </a:lnTo>
                  <a:lnTo>
                    <a:pt x="253" y="586"/>
                  </a:lnTo>
                  <a:lnTo>
                    <a:pt x="262" y="590"/>
                  </a:lnTo>
                  <a:lnTo>
                    <a:pt x="269" y="594"/>
                  </a:lnTo>
                  <a:lnTo>
                    <a:pt x="275" y="599"/>
                  </a:lnTo>
                  <a:lnTo>
                    <a:pt x="282" y="604"/>
                  </a:lnTo>
                  <a:lnTo>
                    <a:pt x="287" y="610"/>
                  </a:lnTo>
                  <a:lnTo>
                    <a:pt x="291" y="619"/>
                  </a:lnTo>
                  <a:lnTo>
                    <a:pt x="294" y="627"/>
                  </a:lnTo>
                  <a:lnTo>
                    <a:pt x="296" y="636"/>
                  </a:lnTo>
                  <a:lnTo>
                    <a:pt x="298" y="647"/>
                  </a:lnTo>
                  <a:lnTo>
                    <a:pt x="298" y="658"/>
                  </a:lnTo>
                  <a:lnTo>
                    <a:pt x="298" y="658"/>
                  </a:lnTo>
                  <a:lnTo>
                    <a:pt x="298" y="668"/>
                  </a:lnTo>
                  <a:lnTo>
                    <a:pt x="296" y="677"/>
                  </a:lnTo>
                  <a:lnTo>
                    <a:pt x="294" y="685"/>
                  </a:lnTo>
                  <a:lnTo>
                    <a:pt x="291" y="693"/>
                  </a:lnTo>
                  <a:lnTo>
                    <a:pt x="287" y="699"/>
                  </a:lnTo>
                  <a:lnTo>
                    <a:pt x="282" y="705"/>
                  </a:lnTo>
                  <a:lnTo>
                    <a:pt x="275" y="709"/>
                  </a:lnTo>
                  <a:lnTo>
                    <a:pt x="269" y="714"/>
                  </a:lnTo>
                  <a:lnTo>
                    <a:pt x="262" y="718"/>
                  </a:lnTo>
                  <a:lnTo>
                    <a:pt x="253" y="721"/>
                  </a:lnTo>
                  <a:lnTo>
                    <a:pt x="245" y="723"/>
                  </a:lnTo>
                  <a:lnTo>
                    <a:pt x="236" y="725"/>
                  </a:lnTo>
                  <a:lnTo>
                    <a:pt x="215" y="728"/>
                  </a:lnTo>
                  <a:lnTo>
                    <a:pt x="192" y="728"/>
                  </a:lnTo>
                  <a:lnTo>
                    <a:pt x="0" y="728"/>
                  </a:lnTo>
                  <a:lnTo>
                    <a:pt x="0" y="959"/>
                  </a:lnTo>
                  <a:lnTo>
                    <a:pt x="308" y="959"/>
                  </a:lnTo>
                  <a:lnTo>
                    <a:pt x="308" y="959"/>
                  </a:lnTo>
                  <a:lnTo>
                    <a:pt x="339" y="958"/>
                  </a:lnTo>
                  <a:lnTo>
                    <a:pt x="368" y="957"/>
                  </a:lnTo>
                  <a:lnTo>
                    <a:pt x="397" y="954"/>
                  </a:lnTo>
                  <a:lnTo>
                    <a:pt x="424" y="948"/>
                  </a:lnTo>
                  <a:lnTo>
                    <a:pt x="450" y="942"/>
                  </a:lnTo>
                  <a:lnTo>
                    <a:pt x="474" y="934"/>
                  </a:lnTo>
                  <a:lnTo>
                    <a:pt x="486" y="929"/>
                  </a:lnTo>
                  <a:lnTo>
                    <a:pt x="497" y="923"/>
                  </a:lnTo>
                  <a:lnTo>
                    <a:pt x="508" y="917"/>
                  </a:lnTo>
                  <a:lnTo>
                    <a:pt x="517" y="911"/>
                  </a:lnTo>
                  <a:lnTo>
                    <a:pt x="527" y="904"/>
                  </a:lnTo>
                  <a:lnTo>
                    <a:pt x="536" y="895"/>
                  </a:lnTo>
                  <a:lnTo>
                    <a:pt x="544" y="887"/>
                  </a:lnTo>
                  <a:lnTo>
                    <a:pt x="552" y="878"/>
                  </a:lnTo>
                  <a:lnTo>
                    <a:pt x="560" y="867"/>
                  </a:lnTo>
                  <a:lnTo>
                    <a:pt x="567" y="857"/>
                  </a:lnTo>
                  <a:lnTo>
                    <a:pt x="573" y="845"/>
                  </a:lnTo>
                  <a:lnTo>
                    <a:pt x="579" y="833"/>
                  </a:lnTo>
                  <a:lnTo>
                    <a:pt x="584" y="819"/>
                  </a:lnTo>
                  <a:lnTo>
                    <a:pt x="588" y="806"/>
                  </a:lnTo>
                  <a:lnTo>
                    <a:pt x="592" y="791"/>
                  </a:lnTo>
                  <a:lnTo>
                    <a:pt x="595" y="776"/>
                  </a:lnTo>
                  <a:lnTo>
                    <a:pt x="597" y="759"/>
                  </a:lnTo>
                  <a:lnTo>
                    <a:pt x="599" y="741"/>
                  </a:lnTo>
                  <a:lnTo>
                    <a:pt x="600" y="724"/>
                  </a:lnTo>
                  <a:lnTo>
                    <a:pt x="600" y="704"/>
                  </a:lnTo>
                  <a:lnTo>
                    <a:pt x="600" y="704"/>
                  </a:lnTo>
                  <a:lnTo>
                    <a:pt x="600" y="678"/>
                  </a:lnTo>
                  <a:lnTo>
                    <a:pt x="598" y="654"/>
                  </a:lnTo>
                  <a:lnTo>
                    <a:pt x="595" y="631"/>
                  </a:lnTo>
                  <a:lnTo>
                    <a:pt x="591" y="610"/>
                  </a:lnTo>
                  <a:lnTo>
                    <a:pt x="586" y="591"/>
                  </a:lnTo>
                  <a:lnTo>
                    <a:pt x="579" y="573"/>
                  </a:lnTo>
                  <a:lnTo>
                    <a:pt x="570" y="556"/>
                  </a:lnTo>
                  <a:lnTo>
                    <a:pt x="561" y="542"/>
                  </a:lnTo>
                  <a:lnTo>
                    <a:pt x="549" y="528"/>
                  </a:lnTo>
                  <a:lnTo>
                    <a:pt x="537" y="517"/>
                  </a:lnTo>
                  <a:lnTo>
                    <a:pt x="522" y="506"/>
                  </a:lnTo>
                  <a:lnTo>
                    <a:pt x="507" y="497"/>
                  </a:lnTo>
                  <a:lnTo>
                    <a:pt x="489" y="490"/>
                  </a:lnTo>
                  <a:lnTo>
                    <a:pt x="469" y="484"/>
                  </a:lnTo>
                  <a:lnTo>
                    <a:pt x="447" y="478"/>
                  </a:lnTo>
                  <a:lnTo>
                    <a:pt x="424" y="475"/>
                  </a:lnTo>
                  <a:lnTo>
                    <a:pt x="424" y="475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55" y="205"/>
              <a:ext cx="64" cy="96"/>
            </a:xfrm>
            <a:custGeom>
              <a:avLst/>
              <a:gdLst>
                <a:gd name="T0" fmla="*/ 636 w 636"/>
                <a:gd name="T1" fmla="*/ 728 h 959"/>
                <a:gd name="T2" fmla="*/ 294 w 636"/>
                <a:gd name="T3" fmla="*/ 728 h 959"/>
                <a:gd name="T4" fmla="*/ 294 w 636"/>
                <a:gd name="T5" fmla="*/ 578 h 959"/>
                <a:gd name="T6" fmla="*/ 636 w 636"/>
                <a:gd name="T7" fmla="*/ 578 h 959"/>
                <a:gd name="T8" fmla="*/ 636 w 636"/>
                <a:gd name="T9" fmla="*/ 380 h 959"/>
                <a:gd name="T10" fmla="*/ 294 w 636"/>
                <a:gd name="T11" fmla="*/ 380 h 959"/>
                <a:gd name="T12" fmla="*/ 294 w 636"/>
                <a:gd name="T13" fmla="*/ 230 h 959"/>
                <a:gd name="T14" fmla="*/ 636 w 636"/>
                <a:gd name="T15" fmla="*/ 230 h 959"/>
                <a:gd name="T16" fmla="*/ 636 w 636"/>
                <a:gd name="T17" fmla="*/ 0 h 959"/>
                <a:gd name="T18" fmla="*/ 0 w 636"/>
                <a:gd name="T19" fmla="*/ 0 h 959"/>
                <a:gd name="T20" fmla="*/ 0 w 636"/>
                <a:gd name="T21" fmla="*/ 590 h 959"/>
                <a:gd name="T22" fmla="*/ 151 w 636"/>
                <a:gd name="T23" fmla="*/ 959 h 959"/>
                <a:gd name="T24" fmla="*/ 636 w 636"/>
                <a:gd name="T25" fmla="*/ 959 h 959"/>
                <a:gd name="T26" fmla="*/ 636 w 636"/>
                <a:gd name="T27" fmla="*/ 72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6" h="959">
                  <a:moveTo>
                    <a:pt x="636" y="728"/>
                  </a:moveTo>
                  <a:lnTo>
                    <a:pt x="294" y="728"/>
                  </a:lnTo>
                  <a:lnTo>
                    <a:pt x="294" y="578"/>
                  </a:lnTo>
                  <a:lnTo>
                    <a:pt x="636" y="578"/>
                  </a:lnTo>
                  <a:lnTo>
                    <a:pt x="636" y="380"/>
                  </a:lnTo>
                  <a:lnTo>
                    <a:pt x="294" y="380"/>
                  </a:lnTo>
                  <a:lnTo>
                    <a:pt x="294" y="230"/>
                  </a:lnTo>
                  <a:lnTo>
                    <a:pt x="636" y="230"/>
                  </a:lnTo>
                  <a:lnTo>
                    <a:pt x="636" y="0"/>
                  </a:lnTo>
                  <a:lnTo>
                    <a:pt x="0" y="0"/>
                  </a:lnTo>
                  <a:lnTo>
                    <a:pt x="0" y="590"/>
                  </a:lnTo>
                  <a:lnTo>
                    <a:pt x="151" y="959"/>
                  </a:lnTo>
                  <a:lnTo>
                    <a:pt x="636" y="959"/>
                  </a:lnTo>
                  <a:lnTo>
                    <a:pt x="636" y="728"/>
                  </a:lnTo>
                  <a:close/>
                </a:path>
              </a:pathLst>
            </a:custGeom>
            <a:solidFill>
              <a:srgbClr val="E20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436" y="344"/>
              <a:ext cx="311" cy="46"/>
            </a:xfrm>
            <a:custGeom>
              <a:avLst/>
              <a:gdLst>
                <a:gd name="T0" fmla="*/ 186 w 3116"/>
                <a:gd name="T1" fmla="*/ 1 h 457"/>
                <a:gd name="T2" fmla="*/ 124 w 3116"/>
                <a:gd name="T3" fmla="*/ 8 h 457"/>
                <a:gd name="T4" fmla="*/ 78 w 3116"/>
                <a:gd name="T5" fmla="*/ 22 h 457"/>
                <a:gd name="T6" fmla="*/ 47 w 3116"/>
                <a:gd name="T7" fmla="*/ 46 h 457"/>
                <a:gd name="T8" fmla="*/ 31 w 3116"/>
                <a:gd name="T9" fmla="*/ 82 h 457"/>
                <a:gd name="T10" fmla="*/ 28 w 3116"/>
                <a:gd name="T11" fmla="*/ 197 h 457"/>
                <a:gd name="T12" fmla="*/ 194 w 3116"/>
                <a:gd name="T13" fmla="*/ 161 h 457"/>
                <a:gd name="T14" fmla="*/ 201 w 3116"/>
                <a:gd name="T15" fmla="*/ 140 h 457"/>
                <a:gd name="T16" fmla="*/ 221 w 3116"/>
                <a:gd name="T17" fmla="*/ 130 h 457"/>
                <a:gd name="T18" fmla="*/ 240 w 3116"/>
                <a:gd name="T19" fmla="*/ 128 h 457"/>
                <a:gd name="T20" fmla="*/ 269 w 3116"/>
                <a:gd name="T21" fmla="*/ 132 h 457"/>
                <a:gd name="T22" fmla="*/ 286 w 3116"/>
                <a:gd name="T23" fmla="*/ 146 h 457"/>
                <a:gd name="T24" fmla="*/ 289 w 3116"/>
                <a:gd name="T25" fmla="*/ 304 h 457"/>
                <a:gd name="T26" fmla="*/ 260 w 3116"/>
                <a:gd name="T27" fmla="*/ 285 h 457"/>
                <a:gd name="T28" fmla="*/ 214 w 3116"/>
                <a:gd name="T29" fmla="*/ 268 h 457"/>
                <a:gd name="T30" fmla="*/ 164 w 3116"/>
                <a:gd name="T31" fmla="*/ 261 h 457"/>
                <a:gd name="T32" fmla="*/ 127 w 3116"/>
                <a:gd name="T33" fmla="*/ 263 h 457"/>
                <a:gd name="T34" fmla="*/ 80 w 3116"/>
                <a:gd name="T35" fmla="*/ 276 h 457"/>
                <a:gd name="T36" fmla="*/ 44 w 3116"/>
                <a:gd name="T37" fmla="*/ 301 h 457"/>
                <a:gd name="T38" fmla="*/ 18 w 3116"/>
                <a:gd name="T39" fmla="*/ 342 h 457"/>
                <a:gd name="T40" fmla="*/ 3 w 3116"/>
                <a:gd name="T41" fmla="*/ 404 h 457"/>
                <a:gd name="T42" fmla="*/ 196 w 3116"/>
                <a:gd name="T43" fmla="*/ 457 h 457"/>
                <a:gd name="T44" fmla="*/ 197 w 3116"/>
                <a:gd name="T45" fmla="*/ 421 h 457"/>
                <a:gd name="T46" fmla="*/ 208 w 3116"/>
                <a:gd name="T47" fmla="*/ 392 h 457"/>
                <a:gd name="T48" fmla="*/ 231 w 3116"/>
                <a:gd name="T49" fmla="*/ 382 h 457"/>
                <a:gd name="T50" fmla="*/ 254 w 3116"/>
                <a:gd name="T51" fmla="*/ 382 h 457"/>
                <a:gd name="T52" fmla="*/ 279 w 3116"/>
                <a:gd name="T53" fmla="*/ 392 h 457"/>
                <a:gd name="T54" fmla="*/ 288 w 3116"/>
                <a:gd name="T55" fmla="*/ 417 h 457"/>
                <a:gd name="T56" fmla="*/ 477 w 3116"/>
                <a:gd name="T57" fmla="*/ 457 h 457"/>
                <a:gd name="T58" fmla="*/ 476 w 3116"/>
                <a:gd name="T59" fmla="*/ 156 h 457"/>
                <a:gd name="T60" fmla="*/ 466 w 3116"/>
                <a:gd name="T61" fmla="*/ 98 h 457"/>
                <a:gd name="T62" fmla="*/ 456 w 3116"/>
                <a:gd name="T63" fmla="*/ 71 h 457"/>
                <a:gd name="T64" fmla="*/ 440 w 3116"/>
                <a:gd name="T65" fmla="*/ 49 h 457"/>
                <a:gd name="T66" fmla="*/ 420 w 3116"/>
                <a:gd name="T67" fmla="*/ 33 h 457"/>
                <a:gd name="T68" fmla="*/ 387 w 3116"/>
                <a:gd name="T69" fmla="*/ 17 h 457"/>
                <a:gd name="T70" fmla="*/ 321 w 3116"/>
                <a:gd name="T71" fmla="*/ 4 h 457"/>
                <a:gd name="T72" fmla="*/ 236 w 3116"/>
                <a:gd name="T73" fmla="*/ 0 h 457"/>
                <a:gd name="T74" fmla="*/ 2868 w 3116"/>
                <a:gd name="T75" fmla="*/ 0 h 457"/>
                <a:gd name="T76" fmla="*/ 2788 w 3116"/>
                <a:gd name="T77" fmla="*/ 4 h 457"/>
                <a:gd name="T78" fmla="*/ 2723 w 3116"/>
                <a:gd name="T79" fmla="*/ 18 h 457"/>
                <a:gd name="T80" fmla="*/ 2681 w 3116"/>
                <a:gd name="T81" fmla="*/ 40 h 457"/>
                <a:gd name="T82" fmla="*/ 2661 w 3116"/>
                <a:gd name="T83" fmla="*/ 58 h 457"/>
                <a:gd name="T84" fmla="*/ 2644 w 3116"/>
                <a:gd name="T85" fmla="*/ 80 h 457"/>
                <a:gd name="T86" fmla="*/ 2632 w 3116"/>
                <a:gd name="T87" fmla="*/ 110 h 457"/>
                <a:gd name="T88" fmla="*/ 2619 w 3116"/>
                <a:gd name="T89" fmla="*/ 182 h 457"/>
                <a:gd name="T90" fmla="*/ 2815 w 3116"/>
                <a:gd name="T91" fmla="*/ 167 h 457"/>
                <a:gd name="T92" fmla="*/ 2820 w 3116"/>
                <a:gd name="T93" fmla="*/ 143 h 457"/>
                <a:gd name="T94" fmla="*/ 2841 w 3116"/>
                <a:gd name="T95" fmla="*/ 130 h 457"/>
                <a:gd name="T96" fmla="*/ 2868 w 3116"/>
                <a:gd name="T97" fmla="*/ 128 h 457"/>
                <a:gd name="T98" fmla="*/ 2903 w 3116"/>
                <a:gd name="T99" fmla="*/ 133 h 457"/>
                <a:gd name="T100" fmla="*/ 2918 w 3116"/>
                <a:gd name="T101" fmla="*/ 149 h 457"/>
                <a:gd name="T102" fmla="*/ 2920 w 3116"/>
                <a:gd name="T103" fmla="*/ 182 h 457"/>
                <a:gd name="T104" fmla="*/ 3116 w 3116"/>
                <a:gd name="T105" fmla="*/ 180 h 457"/>
                <a:gd name="T106" fmla="*/ 3111 w 3116"/>
                <a:gd name="T107" fmla="*/ 126 h 457"/>
                <a:gd name="T108" fmla="*/ 3092 w 3116"/>
                <a:gd name="T109" fmla="*/ 78 h 457"/>
                <a:gd name="T110" fmla="*/ 3069 w 3116"/>
                <a:gd name="T111" fmla="*/ 52 h 457"/>
                <a:gd name="T112" fmla="*/ 3046 w 3116"/>
                <a:gd name="T113" fmla="*/ 36 h 457"/>
                <a:gd name="T114" fmla="*/ 2994 w 3116"/>
                <a:gd name="T115" fmla="*/ 15 h 457"/>
                <a:gd name="T116" fmla="*/ 2904 w 3116"/>
                <a:gd name="T117" fmla="*/ 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16" h="457">
                  <a:moveTo>
                    <a:pt x="236" y="0"/>
                  </a:moveTo>
                  <a:lnTo>
                    <a:pt x="236" y="0"/>
                  </a:lnTo>
                  <a:lnTo>
                    <a:pt x="186" y="1"/>
                  </a:lnTo>
                  <a:lnTo>
                    <a:pt x="163" y="3"/>
                  </a:lnTo>
                  <a:lnTo>
                    <a:pt x="143" y="6"/>
                  </a:lnTo>
                  <a:lnTo>
                    <a:pt x="124" y="8"/>
                  </a:lnTo>
                  <a:lnTo>
                    <a:pt x="106" y="12"/>
                  </a:lnTo>
                  <a:lnTo>
                    <a:pt x="92" y="17"/>
                  </a:lnTo>
                  <a:lnTo>
                    <a:pt x="78" y="22"/>
                  </a:lnTo>
                  <a:lnTo>
                    <a:pt x="66" y="29"/>
                  </a:lnTo>
                  <a:lnTo>
                    <a:pt x="55" y="37"/>
                  </a:lnTo>
                  <a:lnTo>
                    <a:pt x="47" y="46"/>
                  </a:lnTo>
                  <a:lnTo>
                    <a:pt x="40" y="58"/>
                  </a:lnTo>
                  <a:lnTo>
                    <a:pt x="35" y="69"/>
                  </a:lnTo>
                  <a:lnTo>
                    <a:pt x="31" y="82"/>
                  </a:lnTo>
                  <a:lnTo>
                    <a:pt x="28" y="98"/>
                  </a:lnTo>
                  <a:lnTo>
                    <a:pt x="28" y="116"/>
                  </a:lnTo>
                  <a:lnTo>
                    <a:pt x="28" y="197"/>
                  </a:lnTo>
                  <a:lnTo>
                    <a:pt x="194" y="197"/>
                  </a:lnTo>
                  <a:lnTo>
                    <a:pt x="194" y="161"/>
                  </a:lnTo>
                  <a:lnTo>
                    <a:pt x="194" y="161"/>
                  </a:lnTo>
                  <a:lnTo>
                    <a:pt x="195" y="153"/>
                  </a:lnTo>
                  <a:lnTo>
                    <a:pt x="197" y="146"/>
                  </a:lnTo>
                  <a:lnTo>
                    <a:pt x="201" y="140"/>
                  </a:lnTo>
                  <a:lnTo>
                    <a:pt x="206" y="136"/>
                  </a:lnTo>
                  <a:lnTo>
                    <a:pt x="213" y="132"/>
                  </a:lnTo>
                  <a:lnTo>
                    <a:pt x="221" y="130"/>
                  </a:lnTo>
                  <a:lnTo>
                    <a:pt x="229" y="128"/>
                  </a:lnTo>
                  <a:lnTo>
                    <a:pt x="240" y="128"/>
                  </a:lnTo>
                  <a:lnTo>
                    <a:pt x="240" y="128"/>
                  </a:lnTo>
                  <a:lnTo>
                    <a:pt x="251" y="128"/>
                  </a:lnTo>
                  <a:lnTo>
                    <a:pt x="261" y="130"/>
                  </a:lnTo>
                  <a:lnTo>
                    <a:pt x="269" y="132"/>
                  </a:lnTo>
                  <a:lnTo>
                    <a:pt x="276" y="136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88" y="152"/>
                  </a:lnTo>
                  <a:lnTo>
                    <a:pt x="289" y="159"/>
                  </a:lnTo>
                  <a:lnTo>
                    <a:pt x="289" y="304"/>
                  </a:lnTo>
                  <a:lnTo>
                    <a:pt x="289" y="304"/>
                  </a:lnTo>
                  <a:lnTo>
                    <a:pt x="274" y="294"/>
                  </a:lnTo>
                  <a:lnTo>
                    <a:pt x="260" y="285"/>
                  </a:lnTo>
                  <a:lnTo>
                    <a:pt x="245" y="278"/>
                  </a:lnTo>
                  <a:lnTo>
                    <a:pt x="229" y="272"/>
                  </a:lnTo>
                  <a:lnTo>
                    <a:pt x="214" y="268"/>
                  </a:lnTo>
                  <a:lnTo>
                    <a:pt x="197" y="264"/>
                  </a:lnTo>
                  <a:lnTo>
                    <a:pt x="180" y="262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45" y="262"/>
                  </a:lnTo>
                  <a:lnTo>
                    <a:pt x="127" y="263"/>
                  </a:lnTo>
                  <a:lnTo>
                    <a:pt x="111" y="267"/>
                  </a:lnTo>
                  <a:lnTo>
                    <a:pt x="95" y="271"/>
                  </a:lnTo>
                  <a:lnTo>
                    <a:pt x="80" y="276"/>
                  </a:lnTo>
                  <a:lnTo>
                    <a:pt x="67" y="282"/>
                  </a:lnTo>
                  <a:lnTo>
                    <a:pt x="54" y="290"/>
                  </a:lnTo>
                  <a:lnTo>
                    <a:pt x="44" y="301"/>
                  </a:lnTo>
                  <a:lnTo>
                    <a:pt x="33" y="312"/>
                  </a:lnTo>
                  <a:lnTo>
                    <a:pt x="25" y="327"/>
                  </a:lnTo>
                  <a:lnTo>
                    <a:pt x="18" y="342"/>
                  </a:lnTo>
                  <a:lnTo>
                    <a:pt x="12" y="360"/>
                  </a:lnTo>
                  <a:lnTo>
                    <a:pt x="6" y="381"/>
                  </a:lnTo>
                  <a:lnTo>
                    <a:pt x="3" y="404"/>
                  </a:lnTo>
                  <a:lnTo>
                    <a:pt x="1" y="429"/>
                  </a:lnTo>
                  <a:lnTo>
                    <a:pt x="0" y="457"/>
                  </a:lnTo>
                  <a:lnTo>
                    <a:pt x="196" y="457"/>
                  </a:lnTo>
                  <a:lnTo>
                    <a:pt x="196" y="436"/>
                  </a:lnTo>
                  <a:lnTo>
                    <a:pt x="196" y="436"/>
                  </a:lnTo>
                  <a:lnTo>
                    <a:pt x="197" y="421"/>
                  </a:lnTo>
                  <a:lnTo>
                    <a:pt x="199" y="409"/>
                  </a:lnTo>
                  <a:lnTo>
                    <a:pt x="203" y="400"/>
                  </a:lnTo>
                  <a:lnTo>
                    <a:pt x="208" y="392"/>
                  </a:lnTo>
                  <a:lnTo>
                    <a:pt x="215" y="387"/>
                  </a:lnTo>
                  <a:lnTo>
                    <a:pt x="222" y="384"/>
                  </a:lnTo>
                  <a:lnTo>
                    <a:pt x="231" y="382"/>
                  </a:lnTo>
                  <a:lnTo>
                    <a:pt x="242" y="381"/>
                  </a:lnTo>
                  <a:lnTo>
                    <a:pt x="242" y="381"/>
                  </a:lnTo>
                  <a:lnTo>
                    <a:pt x="254" y="382"/>
                  </a:lnTo>
                  <a:lnTo>
                    <a:pt x="265" y="384"/>
                  </a:lnTo>
                  <a:lnTo>
                    <a:pt x="273" y="387"/>
                  </a:lnTo>
                  <a:lnTo>
                    <a:pt x="279" y="392"/>
                  </a:lnTo>
                  <a:lnTo>
                    <a:pt x="284" y="399"/>
                  </a:lnTo>
                  <a:lnTo>
                    <a:pt x="287" y="407"/>
                  </a:lnTo>
                  <a:lnTo>
                    <a:pt x="288" y="417"/>
                  </a:lnTo>
                  <a:lnTo>
                    <a:pt x="289" y="429"/>
                  </a:lnTo>
                  <a:lnTo>
                    <a:pt x="289" y="457"/>
                  </a:lnTo>
                  <a:lnTo>
                    <a:pt x="477" y="457"/>
                  </a:lnTo>
                  <a:lnTo>
                    <a:pt x="477" y="184"/>
                  </a:lnTo>
                  <a:lnTo>
                    <a:pt x="477" y="184"/>
                  </a:lnTo>
                  <a:lnTo>
                    <a:pt x="476" y="156"/>
                  </a:lnTo>
                  <a:lnTo>
                    <a:pt x="473" y="130"/>
                  </a:lnTo>
                  <a:lnTo>
                    <a:pt x="469" y="108"/>
                  </a:lnTo>
                  <a:lnTo>
                    <a:pt x="466" y="98"/>
                  </a:lnTo>
                  <a:lnTo>
                    <a:pt x="463" y="89"/>
                  </a:lnTo>
                  <a:lnTo>
                    <a:pt x="460" y="79"/>
                  </a:lnTo>
                  <a:lnTo>
                    <a:pt x="456" y="71"/>
                  </a:lnTo>
                  <a:lnTo>
                    <a:pt x="450" y="64"/>
                  </a:lnTo>
                  <a:lnTo>
                    <a:pt x="445" y="56"/>
                  </a:lnTo>
                  <a:lnTo>
                    <a:pt x="440" y="49"/>
                  </a:lnTo>
                  <a:lnTo>
                    <a:pt x="434" y="43"/>
                  </a:lnTo>
                  <a:lnTo>
                    <a:pt x="426" y="38"/>
                  </a:lnTo>
                  <a:lnTo>
                    <a:pt x="420" y="33"/>
                  </a:lnTo>
                  <a:lnTo>
                    <a:pt x="412" y="28"/>
                  </a:lnTo>
                  <a:lnTo>
                    <a:pt x="404" y="24"/>
                  </a:lnTo>
                  <a:lnTo>
                    <a:pt x="387" y="17"/>
                  </a:lnTo>
                  <a:lnTo>
                    <a:pt x="367" y="11"/>
                  </a:lnTo>
                  <a:lnTo>
                    <a:pt x="345" y="7"/>
                  </a:lnTo>
                  <a:lnTo>
                    <a:pt x="321" y="4"/>
                  </a:lnTo>
                  <a:lnTo>
                    <a:pt x="295" y="2"/>
                  </a:lnTo>
                  <a:lnTo>
                    <a:pt x="267" y="1"/>
                  </a:lnTo>
                  <a:lnTo>
                    <a:pt x="236" y="0"/>
                  </a:lnTo>
                  <a:lnTo>
                    <a:pt x="236" y="0"/>
                  </a:lnTo>
                  <a:close/>
                  <a:moveTo>
                    <a:pt x="2868" y="0"/>
                  </a:moveTo>
                  <a:lnTo>
                    <a:pt x="2868" y="0"/>
                  </a:lnTo>
                  <a:lnTo>
                    <a:pt x="2840" y="1"/>
                  </a:lnTo>
                  <a:lnTo>
                    <a:pt x="2813" y="2"/>
                  </a:lnTo>
                  <a:lnTo>
                    <a:pt x="2788" y="4"/>
                  </a:lnTo>
                  <a:lnTo>
                    <a:pt x="2765" y="8"/>
                  </a:lnTo>
                  <a:lnTo>
                    <a:pt x="2743" y="12"/>
                  </a:lnTo>
                  <a:lnTo>
                    <a:pt x="2723" y="18"/>
                  </a:lnTo>
                  <a:lnTo>
                    <a:pt x="2705" y="25"/>
                  </a:lnTo>
                  <a:lnTo>
                    <a:pt x="2689" y="35"/>
                  </a:lnTo>
                  <a:lnTo>
                    <a:pt x="2681" y="40"/>
                  </a:lnTo>
                  <a:lnTo>
                    <a:pt x="2674" y="45"/>
                  </a:lnTo>
                  <a:lnTo>
                    <a:pt x="2667" y="51"/>
                  </a:lnTo>
                  <a:lnTo>
                    <a:pt x="2661" y="58"/>
                  </a:lnTo>
                  <a:lnTo>
                    <a:pt x="2654" y="65"/>
                  </a:lnTo>
                  <a:lnTo>
                    <a:pt x="2649" y="73"/>
                  </a:lnTo>
                  <a:lnTo>
                    <a:pt x="2644" y="80"/>
                  </a:lnTo>
                  <a:lnTo>
                    <a:pt x="2640" y="90"/>
                  </a:lnTo>
                  <a:lnTo>
                    <a:pt x="2636" y="99"/>
                  </a:lnTo>
                  <a:lnTo>
                    <a:pt x="2632" y="110"/>
                  </a:lnTo>
                  <a:lnTo>
                    <a:pt x="2626" y="131"/>
                  </a:lnTo>
                  <a:lnTo>
                    <a:pt x="2622" y="155"/>
                  </a:lnTo>
                  <a:lnTo>
                    <a:pt x="2619" y="182"/>
                  </a:lnTo>
                  <a:lnTo>
                    <a:pt x="2815" y="182"/>
                  </a:lnTo>
                  <a:lnTo>
                    <a:pt x="2815" y="167"/>
                  </a:lnTo>
                  <a:lnTo>
                    <a:pt x="2815" y="167"/>
                  </a:lnTo>
                  <a:lnTo>
                    <a:pt x="2816" y="157"/>
                  </a:lnTo>
                  <a:lnTo>
                    <a:pt x="2817" y="149"/>
                  </a:lnTo>
                  <a:lnTo>
                    <a:pt x="2820" y="143"/>
                  </a:lnTo>
                  <a:lnTo>
                    <a:pt x="2825" y="138"/>
                  </a:lnTo>
                  <a:lnTo>
                    <a:pt x="2832" y="133"/>
                  </a:lnTo>
                  <a:lnTo>
                    <a:pt x="2841" y="130"/>
                  </a:lnTo>
                  <a:lnTo>
                    <a:pt x="2852" y="128"/>
                  </a:lnTo>
                  <a:lnTo>
                    <a:pt x="2868" y="128"/>
                  </a:lnTo>
                  <a:lnTo>
                    <a:pt x="2868" y="128"/>
                  </a:lnTo>
                  <a:lnTo>
                    <a:pt x="2883" y="128"/>
                  </a:lnTo>
                  <a:lnTo>
                    <a:pt x="2894" y="130"/>
                  </a:lnTo>
                  <a:lnTo>
                    <a:pt x="2903" y="133"/>
                  </a:lnTo>
                  <a:lnTo>
                    <a:pt x="2910" y="138"/>
                  </a:lnTo>
                  <a:lnTo>
                    <a:pt x="2915" y="143"/>
                  </a:lnTo>
                  <a:lnTo>
                    <a:pt x="2918" y="149"/>
                  </a:lnTo>
                  <a:lnTo>
                    <a:pt x="2919" y="157"/>
                  </a:lnTo>
                  <a:lnTo>
                    <a:pt x="2920" y="167"/>
                  </a:lnTo>
                  <a:lnTo>
                    <a:pt x="2920" y="182"/>
                  </a:lnTo>
                  <a:lnTo>
                    <a:pt x="3116" y="182"/>
                  </a:lnTo>
                  <a:lnTo>
                    <a:pt x="3116" y="180"/>
                  </a:lnTo>
                  <a:lnTo>
                    <a:pt x="3116" y="180"/>
                  </a:lnTo>
                  <a:lnTo>
                    <a:pt x="3116" y="161"/>
                  </a:lnTo>
                  <a:lnTo>
                    <a:pt x="3114" y="143"/>
                  </a:lnTo>
                  <a:lnTo>
                    <a:pt x="3111" y="126"/>
                  </a:lnTo>
                  <a:lnTo>
                    <a:pt x="3107" y="110"/>
                  </a:lnTo>
                  <a:lnTo>
                    <a:pt x="3100" y="94"/>
                  </a:lnTo>
                  <a:lnTo>
                    <a:pt x="3092" y="78"/>
                  </a:lnTo>
                  <a:lnTo>
                    <a:pt x="3082" y="65"/>
                  </a:lnTo>
                  <a:lnTo>
                    <a:pt x="3076" y="59"/>
                  </a:lnTo>
                  <a:lnTo>
                    <a:pt x="3069" y="52"/>
                  </a:lnTo>
                  <a:lnTo>
                    <a:pt x="3062" y="46"/>
                  </a:lnTo>
                  <a:lnTo>
                    <a:pt x="3055" y="41"/>
                  </a:lnTo>
                  <a:lnTo>
                    <a:pt x="3046" y="36"/>
                  </a:lnTo>
                  <a:lnTo>
                    <a:pt x="3037" y="30"/>
                  </a:lnTo>
                  <a:lnTo>
                    <a:pt x="3017" y="22"/>
                  </a:lnTo>
                  <a:lnTo>
                    <a:pt x="2994" y="15"/>
                  </a:lnTo>
                  <a:lnTo>
                    <a:pt x="2967" y="9"/>
                  </a:lnTo>
                  <a:lnTo>
                    <a:pt x="2938" y="4"/>
                  </a:lnTo>
                  <a:lnTo>
                    <a:pt x="2904" y="1"/>
                  </a:lnTo>
                  <a:lnTo>
                    <a:pt x="2868" y="0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 noEditPoints="1"/>
            </p:cNvSpPr>
            <p:nvPr userDrawn="1"/>
          </p:nvSpPr>
          <p:spPr bwMode="auto">
            <a:xfrm>
              <a:off x="436" y="362"/>
              <a:ext cx="311" cy="49"/>
            </a:xfrm>
            <a:custGeom>
              <a:avLst/>
              <a:gdLst>
                <a:gd name="T0" fmla="*/ 288 w 3116"/>
                <a:gd name="T1" fmla="*/ 313 h 493"/>
                <a:gd name="T2" fmla="*/ 280 w 3116"/>
                <a:gd name="T3" fmla="*/ 337 h 493"/>
                <a:gd name="T4" fmla="*/ 255 w 3116"/>
                <a:gd name="T5" fmla="*/ 349 h 493"/>
                <a:gd name="T6" fmla="*/ 230 w 3116"/>
                <a:gd name="T7" fmla="*/ 351 h 493"/>
                <a:gd name="T8" fmla="*/ 210 w 3116"/>
                <a:gd name="T9" fmla="*/ 342 h 493"/>
                <a:gd name="T10" fmla="*/ 199 w 3116"/>
                <a:gd name="T11" fmla="*/ 322 h 493"/>
                <a:gd name="T12" fmla="*/ 196 w 3116"/>
                <a:gd name="T13" fmla="*/ 275 h 493"/>
                <a:gd name="T14" fmla="*/ 0 w 3116"/>
                <a:gd name="T15" fmla="*/ 283 h 493"/>
                <a:gd name="T16" fmla="*/ 1 w 3116"/>
                <a:gd name="T17" fmla="*/ 331 h 493"/>
                <a:gd name="T18" fmla="*/ 11 w 3116"/>
                <a:gd name="T19" fmla="*/ 391 h 493"/>
                <a:gd name="T20" fmla="*/ 29 w 3116"/>
                <a:gd name="T21" fmla="*/ 439 h 493"/>
                <a:gd name="T22" fmla="*/ 63 w 3116"/>
                <a:gd name="T23" fmla="*/ 471 h 493"/>
                <a:gd name="T24" fmla="*/ 113 w 3116"/>
                <a:gd name="T25" fmla="*/ 490 h 493"/>
                <a:gd name="T26" fmla="*/ 156 w 3116"/>
                <a:gd name="T27" fmla="*/ 493 h 493"/>
                <a:gd name="T28" fmla="*/ 221 w 3116"/>
                <a:gd name="T29" fmla="*/ 488 h 493"/>
                <a:gd name="T30" fmla="*/ 244 w 3116"/>
                <a:gd name="T31" fmla="*/ 477 h 493"/>
                <a:gd name="T32" fmla="*/ 265 w 3116"/>
                <a:gd name="T33" fmla="*/ 462 h 493"/>
                <a:gd name="T34" fmla="*/ 296 w 3116"/>
                <a:gd name="T35" fmla="*/ 429 h 493"/>
                <a:gd name="T36" fmla="*/ 477 w 3116"/>
                <a:gd name="T37" fmla="*/ 275 h 493"/>
                <a:gd name="T38" fmla="*/ 3116 w 3116"/>
                <a:gd name="T39" fmla="*/ 204 h 493"/>
                <a:gd name="T40" fmla="*/ 3116 w 3116"/>
                <a:gd name="T41" fmla="*/ 0 h 493"/>
                <a:gd name="T42" fmla="*/ 2815 w 3116"/>
                <a:gd name="T43" fmla="*/ 84 h 493"/>
                <a:gd name="T44" fmla="*/ 2620 w 3116"/>
                <a:gd name="T45" fmla="*/ 0 h 493"/>
                <a:gd name="T46" fmla="*/ 2619 w 3116"/>
                <a:gd name="T47" fmla="*/ 287 h 493"/>
                <a:gd name="T48" fmla="*/ 2625 w 3116"/>
                <a:gd name="T49" fmla="*/ 359 h 493"/>
                <a:gd name="T50" fmla="*/ 2635 w 3116"/>
                <a:gd name="T51" fmla="*/ 393 h 493"/>
                <a:gd name="T52" fmla="*/ 2649 w 3116"/>
                <a:gd name="T53" fmla="*/ 421 h 493"/>
                <a:gd name="T54" fmla="*/ 2668 w 3116"/>
                <a:gd name="T55" fmla="*/ 443 h 493"/>
                <a:gd name="T56" fmla="*/ 2691 w 3116"/>
                <a:gd name="T57" fmla="*/ 461 h 493"/>
                <a:gd name="T58" fmla="*/ 2738 w 3116"/>
                <a:gd name="T59" fmla="*/ 481 h 493"/>
                <a:gd name="T60" fmla="*/ 2811 w 3116"/>
                <a:gd name="T61" fmla="*/ 492 h 493"/>
                <a:gd name="T62" fmla="*/ 2868 w 3116"/>
                <a:gd name="T63" fmla="*/ 493 h 493"/>
                <a:gd name="T64" fmla="*/ 2962 w 3116"/>
                <a:gd name="T65" fmla="*/ 489 h 493"/>
                <a:gd name="T66" fmla="*/ 3031 w 3116"/>
                <a:gd name="T67" fmla="*/ 474 h 493"/>
                <a:gd name="T68" fmla="*/ 3064 w 3116"/>
                <a:gd name="T69" fmla="*/ 458 h 493"/>
                <a:gd name="T70" fmla="*/ 3083 w 3116"/>
                <a:gd name="T71" fmla="*/ 441 h 493"/>
                <a:gd name="T72" fmla="*/ 3097 w 3116"/>
                <a:gd name="T73" fmla="*/ 420 h 493"/>
                <a:gd name="T74" fmla="*/ 3114 w 3116"/>
                <a:gd name="T75" fmla="*/ 365 h 493"/>
                <a:gd name="T76" fmla="*/ 3116 w 3116"/>
                <a:gd name="T77" fmla="*/ 282 h 493"/>
                <a:gd name="T78" fmla="*/ 2925 w 3116"/>
                <a:gd name="T79" fmla="*/ 313 h 493"/>
                <a:gd name="T80" fmla="*/ 2918 w 3116"/>
                <a:gd name="T81" fmla="*/ 344 h 493"/>
                <a:gd name="T82" fmla="*/ 2904 w 3116"/>
                <a:gd name="T83" fmla="*/ 354 h 493"/>
                <a:gd name="T84" fmla="*/ 2871 w 3116"/>
                <a:gd name="T85" fmla="*/ 359 h 493"/>
                <a:gd name="T86" fmla="*/ 2842 w 3116"/>
                <a:gd name="T87" fmla="*/ 357 h 493"/>
                <a:gd name="T88" fmla="*/ 2825 w 3116"/>
                <a:gd name="T89" fmla="*/ 349 h 493"/>
                <a:gd name="T90" fmla="*/ 2817 w 3116"/>
                <a:gd name="T91" fmla="*/ 335 h 493"/>
                <a:gd name="T92" fmla="*/ 2815 w 3116"/>
                <a:gd name="T93" fmla="*/ 204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6" h="493">
                  <a:moveTo>
                    <a:pt x="289" y="304"/>
                  </a:moveTo>
                  <a:lnTo>
                    <a:pt x="289" y="304"/>
                  </a:lnTo>
                  <a:lnTo>
                    <a:pt x="288" y="313"/>
                  </a:lnTo>
                  <a:lnTo>
                    <a:pt x="287" y="321"/>
                  </a:lnTo>
                  <a:lnTo>
                    <a:pt x="285" y="330"/>
                  </a:lnTo>
                  <a:lnTo>
                    <a:pt x="280" y="337"/>
                  </a:lnTo>
                  <a:lnTo>
                    <a:pt x="274" y="342"/>
                  </a:lnTo>
                  <a:lnTo>
                    <a:pt x="266" y="347"/>
                  </a:lnTo>
                  <a:lnTo>
                    <a:pt x="255" y="349"/>
                  </a:lnTo>
                  <a:lnTo>
                    <a:pt x="242" y="351"/>
                  </a:lnTo>
                  <a:lnTo>
                    <a:pt x="242" y="351"/>
                  </a:lnTo>
                  <a:lnTo>
                    <a:pt x="230" y="351"/>
                  </a:lnTo>
                  <a:lnTo>
                    <a:pt x="221" y="348"/>
                  </a:lnTo>
                  <a:lnTo>
                    <a:pt x="213" y="344"/>
                  </a:lnTo>
                  <a:lnTo>
                    <a:pt x="210" y="342"/>
                  </a:lnTo>
                  <a:lnTo>
                    <a:pt x="206" y="339"/>
                  </a:lnTo>
                  <a:lnTo>
                    <a:pt x="202" y="332"/>
                  </a:lnTo>
                  <a:lnTo>
                    <a:pt x="199" y="322"/>
                  </a:lnTo>
                  <a:lnTo>
                    <a:pt x="197" y="310"/>
                  </a:lnTo>
                  <a:lnTo>
                    <a:pt x="196" y="296"/>
                  </a:lnTo>
                  <a:lnTo>
                    <a:pt x="196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0" y="308"/>
                  </a:lnTo>
                  <a:lnTo>
                    <a:pt x="1" y="331"/>
                  </a:lnTo>
                  <a:lnTo>
                    <a:pt x="3" y="353"/>
                  </a:lnTo>
                  <a:lnTo>
                    <a:pt x="6" y="372"/>
                  </a:lnTo>
                  <a:lnTo>
                    <a:pt x="11" y="391"/>
                  </a:lnTo>
                  <a:lnTo>
                    <a:pt x="16" y="409"/>
                  </a:lnTo>
                  <a:lnTo>
                    <a:pt x="22" y="424"/>
                  </a:lnTo>
                  <a:lnTo>
                    <a:pt x="29" y="439"/>
                  </a:lnTo>
                  <a:lnTo>
                    <a:pt x="39" y="451"/>
                  </a:lnTo>
                  <a:lnTo>
                    <a:pt x="50" y="462"/>
                  </a:lnTo>
                  <a:lnTo>
                    <a:pt x="63" y="471"/>
                  </a:lnTo>
                  <a:lnTo>
                    <a:pt x="77" y="479"/>
                  </a:lnTo>
                  <a:lnTo>
                    <a:pt x="94" y="486"/>
                  </a:lnTo>
                  <a:lnTo>
                    <a:pt x="113" y="490"/>
                  </a:lnTo>
                  <a:lnTo>
                    <a:pt x="134" y="493"/>
                  </a:lnTo>
                  <a:lnTo>
                    <a:pt x="156" y="493"/>
                  </a:lnTo>
                  <a:lnTo>
                    <a:pt x="156" y="493"/>
                  </a:lnTo>
                  <a:lnTo>
                    <a:pt x="181" y="493"/>
                  </a:lnTo>
                  <a:lnTo>
                    <a:pt x="202" y="491"/>
                  </a:lnTo>
                  <a:lnTo>
                    <a:pt x="221" y="488"/>
                  </a:lnTo>
                  <a:lnTo>
                    <a:pt x="228" y="485"/>
                  </a:lnTo>
                  <a:lnTo>
                    <a:pt x="237" y="482"/>
                  </a:lnTo>
                  <a:lnTo>
                    <a:pt x="244" y="477"/>
                  </a:lnTo>
                  <a:lnTo>
                    <a:pt x="251" y="473"/>
                  </a:lnTo>
                  <a:lnTo>
                    <a:pt x="258" y="468"/>
                  </a:lnTo>
                  <a:lnTo>
                    <a:pt x="265" y="462"/>
                  </a:lnTo>
                  <a:lnTo>
                    <a:pt x="278" y="447"/>
                  </a:lnTo>
                  <a:lnTo>
                    <a:pt x="293" y="429"/>
                  </a:lnTo>
                  <a:lnTo>
                    <a:pt x="296" y="429"/>
                  </a:lnTo>
                  <a:lnTo>
                    <a:pt x="296" y="484"/>
                  </a:lnTo>
                  <a:lnTo>
                    <a:pt x="477" y="484"/>
                  </a:lnTo>
                  <a:lnTo>
                    <a:pt x="477" y="275"/>
                  </a:lnTo>
                  <a:lnTo>
                    <a:pt x="289" y="275"/>
                  </a:lnTo>
                  <a:lnTo>
                    <a:pt x="289" y="304"/>
                  </a:lnTo>
                  <a:close/>
                  <a:moveTo>
                    <a:pt x="3116" y="204"/>
                  </a:moveTo>
                  <a:lnTo>
                    <a:pt x="3116" y="3"/>
                  </a:lnTo>
                  <a:lnTo>
                    <a:pt x="3116" y="3"/>
                  </a:lnTo>
                  <a:lnTo>
                    <a:pt x="3116" y="0"/>
                  </a:lnTo>
                  <a:lnTo>
                    <a:pt x="2920" y="0"/>
                  </a:lnTo>
                  <a:lnTo>
                    <a:pt x="2920" y="84"/>
                  </a:lnTo>
                  <a:lnTo>
                    <a:pt x="2815" y="84"/>
                  </a:lnTo>
                  <a:lnTo>
                    <a:pt x="2815" y="0"/>
                  </a:lnTo>
                  <a:lnTo>
                    <a:pt x="2620" y="0"/>
                  </a:lnTo>
                  <a:lnTo>
                    <a:pt x="2620" y="0"/>
                  </a:lnTo>
                  <a:lnTo>
                    <a:pt x="2619" y="30"/>
                  </a:lnTo>
                  <a:lnTo>
                    <a:pt x="2619" y="287"/>
                  </a:lnTo>
                  <a:lnTo>
                    <a:pt x="2619" y="287"/>
                  </a:lnTo>
                  <a:lnTo>
                    <a:pt x="2620" y="318"/>
                  </a:lnTo>
                  <a:lnTo>
                    <a:pt x="2623" y="346"/>
                  </a:lnTo>
                  <a:lnTo>
                    <a:pt x="2625" y="359"/>
                  </a:lnTo>
                  <a:lnTo>
                    <a:pt x="2627" y="371"/>
                  </a:lnTo>
                  <a:lnTo>
                    <a:pt x="2631" y="383"/>
                  </a:lnTo>
                  <a:lnTo>
                    <a:pt x="2635" y="393"/>
                  </a:lnTo>
                  <a:lnTo>
                    <a:pt x="2639" y="403"/>
                  </a:lnTo>
                  <a:lnTo>
                    <a:pt x="2644" y="412"/>
                  </a:lnTo>
                  <a:lnTo>
                    <a:pt x="2649" y="421"/>
                  </a:lnTo>
                  <a:lnTo>
                    <a:pt x="2654" y="430"/>
                  </a:lnTo>
                  <a:lnTo>
                    <a:pt x="2661" y="437"/>
                  </a:lnTo>
                  <a:lnTo>
                    <a:pt x="2668" y="443"/>
                  </a:lnTo>
                  <a:lnTo>
                    <a:pt x="2675" y="450"/>
                  </a:lnTo>
                  <a:lnTo>
                    <a:pt x="2683" y="456"/>
                  </a:lnTo>
                  <a:lnTo>
                    <a:pt x="2691" y="461"/>
                  </a:lnTo>
                  <a:lnTo>
                    <a:pt x="2699" y="466"/>
                  </a:lnTo>
                  <a:lnTo>
                    <a:pt x="2718" y="474"/>
                  </a:lnTo>
                  <a:lnTo>
                    <a:pt x="2738" y="481"/>
                  </a:lnTo>
                  <a:lnTo>
                    <a:pt x="2761" y="486"/>
                  </a:lnTo>
                  <a:lnTo>
                    <a:pt x="2785" y="489"/>
                  </a:lnTo>
                  <a:lnTo>
                    <a:pt x="2811" y="492"/>
                  </a:lnTo>
                  <a:lnTo>
                    <a:pt x="2838" y="493"/>
                  </a:lnTo>
                  <a:lnTo>
                    <a:pt x="2868" y="493"/>
                  </a:lnTo>
                  <a:lnTo>
                    <a:pt x="2868" y="493"/>
                  </a:lnTo>
                  <a:lnTo>
                    <a:pt x="2901" y="493"/>
                  </a:lnTo>
                  <a:lnTo>
                    <a:pt x="2934" y="492"/>
                  </a:lnTo>
                  <a:lnTo>
                    <a:pt x="2962" y="489"/>
                  </a:lnTo>
                  <a:lnTo>
                    <a:pt x="2987" y="486"/>
                  </a:lnTo>
                  <a:lnTo>
                    <a:pt x="3010" y="481"/>
                  </a:lnTo>
                  <a:lnTo>
                    <a:pt x="3031" y="474"/>
                  </a:lnTo>
                  <a:lnTo>
                    <a:pt x="3048" y="466"/>
                  </a:lnTo>
                  <a:lnTo>
                    <a:pt x="3057" y="462"/>
                  </a:lnTo>
                  <a:lnTo>
                    <a:pt x="3064" y="458"/>
                  </a:lnTo>
                  <a:lnTo>
                    <a:pt x="3070" y="452"/>
                  </a:lnTo>
                  <a:lnTo>
                    <a:pt x="3076" y="446"/>
                  </a:lnTo>
                  <a:lnTo>
                    <a:pt x="3083" y="441"/>
                  </a:lnTo>
                  <a:lnTo>
                    <a:pt x="3088" y="434"/>
                  </a:lnTo>
                  <a:lnTo>
                    <a:pt x="3093" y="427"/>
                  </a:lnTo>
                  <a:lnTo>
                    <a:pt x="3097" y="420"/>
                  </a:lnTo>
                  <a:lnTo>
                    <a:pt x="3105" y="404"/>
                  </a:lnTo>
                  <a:lnTo>
                    <a:pt x="3110" y="386"/>
                  </a:lnTo>
                  <a:lnTo>
                    <a:pt x="3114" y="365"/>
                  </a:lnTo>
                  <a:lnTo>
                    <a:pt x="3116" y="343"/>
                  </a:lnTo>
                  <a:lnTo>
                    <a:pt x="3116" y="319"/>
                  </a:lnTo>
                  <a:lnTo>
                    <a:pt x="3116" y="282"/>
                  </a:lnTo>
                  <a:lnTo>
                    <a:pt x="2925" y="282"/>
                  </a:lnTo>
                  <a:lnTo>
                    <a:pt x="2925" y="313"/>
                  </a:lnTo>
                  <a:lnTo>
                    <a:pt x="2925" y="313"/>
                  </a:lnTo>
                  <a:lnTo>
                    <a:pt x="2924" y="326"/>
                  </a:lnTo>
                  <a:lnTo>
                    <a:pt x="2922" y="336"/>
                  </a:lnTo>
                  <a:lnTo>
                    <a:pt x="2918" y="344"/>
                  </a:lnTo>
                  <a:lnTo>
                    <a:pt x="2915" y="347"/>
                  </a:lnTo>
                  <a:lnTo>
                    <a:pt x="2912" y="349"/>
                  </a:lnTo>
                  <a:lnTo>
                    <a:pt x="2904" y="354"/>
                  </a:lnTo>
                  <a:lnTo>
                    <a:pt x="2895" y="357"/>
                  </a:lnTo>
                  <a:lnTo>
                    <a:pt x="2885" y="358"/>
                  </a:lnTo>
                  <a:lnTo>
                    <a:pt x="2871" y="359"/>
                  </a:lnTo>
                  <a:lnTo>
                    <a:pt x="2871" y="359"/>
                  </a:lnTo>
                  <a:lnTo>
                    <a:pt x="2855" y="358"/>
                  </a:lnTo>
                  <a:lnTo>
                    <a:pt x="2842" y="357"/>
                  </a:lnTo>
                  <a:lnTo>
                    <a:pt x="2833" y="354"/>
                  </a:lnTo>
                  <a:lnTo>
                    <a:pt x="2828" y="352"/>
                  </a:lnTo>
                  <a:lnTo>
                    <a:pt x="2825" y="349"/>
                  </a:lnTo>
                  <a:lnTo>
                    <a:pt x="2822" y="346"/>
                  </a:lnTo>
                  <a:lnTo>
                    <a:pt x="2820" y="343"/>
                  </a:lnTo>
                  <a:lnTo>
                    <a:pt x="2817" y="335"/>
                  </a:lnTo>
                  <a:lnTo>
                    <a:pt x="2816" y="326"/>
                  </a:lnTo>
                  <a:lnTo>
                    <a:pt x="2815" y="314"/>
                  </a:lnTo>
                  <a:lnTo>
                    <a:pt x="2815" y="204"/>
                  </a:lnTo>
                  <a:lnTo>
                    <a:pt x="3116" y="20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1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4" r:id="rId2"/>
    <p:sldLayoutId id="2147493462" r:id="rId3"/>
    <p:sldLayoutId id="2147493461" r:id="rId4"/>
    <p:sldLayoutId id="2147493463" r:id="rId5"/>
    <p:sldLayoutId id="2147493465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6000" kern="1200">
          <a:solidFill>
            <a:schemeClr val="accent2"/>
          </a:solidFill>
          <a:latin typeface="Exo 2 Extra Ligh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600"/>
        </a:lnSpc>
        <a:spcBef>
          <a:spcPct val="20000"/>
        </a:spcBef>
        <a:buFontTx/>
        <a:buNone/>
        <a:defRPr sz="2400" b="1" kern="1200">
          <a:solidFill>
            <a:schemeClr val="accent1"/>
          </a:solidFill>
          <a:latin typeface="Exo 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Exo 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Exo 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Exo 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Exo 2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DvsSapLink2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Archivierung</a:t>
            </a:r>
            <a:r>
              <a:rPr lang="en-US" dirty="0"/>
              <a:t> von </a:t>
            </a:r>
            <a:r>
              <a:rPr lang="en-US" dirty="0" err="1"/>
              <a:t>Zeichnungen</a:t>
            </a:r>
            <a:br>
              <a:rPr lang="en-US" dirty="0"/>
            </a:br>
            <a:r>
              <a:rPr lang="en-US" dirty="0"/>
              <a:t>AutoCAD (LT)</a:t>
            </a:r>
          </a:p>
        </p:txBody>
      </p:sp>
    </p:spTree>
    <p:extLst>
      <p:ext uri="{BB962C8B-B14F-4D97-AF65-F5344CB8AC3E}">
        <p14:creationId xmlns:p14="http://schemas.microsoft.com/office/powerpoint/2010/main" val="264826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3D77C-1BF4-4BD0-986B-A0480F67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Dateihandling DvsSapLink2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9AC06A-2081-4D27-9C0C-60DC657FA8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8232" y="1317459"/>
            <a:ext cx="5260976" cy="9387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CH" sz="1400" dirty="0">
                <a:solidFill>
                  <a:srgbClr val="00B0F0"/>
                </a:solidFill>
              </a:rPr>
              <a:t>blau</a:t>
            </a:r>
            <a:r>
              <a:rPr lang="de-CH" sz="1400" dirty="0"/>
              <a:t>: Daten zur Archivierung bereitstellen</a:t>
            </a:r>
            <a:br>
              <a:rPr lang="de-CH" sz="1400" dirty="0"/>
            </a:br>
            <a:r>
              <a:rPr lang="de-CH" sz="1000" dirty="0"/>
              <a:t>	</a:t>
            </a:r>
            <a:r>
              <a:rPr lang="de-CH" sz="1000" b="0" dirty="0"/>
              <a:t>(Konstrukteur)</a:t>
            </a:r>
          </a:p>
          <a:p>
            <a:pPr>
              <a:lnSpc>
                <a:spcPct val="100000"/>
              </a:lnSpc>
            </a:pPr>
            <a:r>
              <a:rPr lang="de-CH" sz="1400" dirty="0">
                <a:solidFill>
                  <a:srgbClr val="92D050"/>
                </a:solidFill>
              </a:rPr>
              <a:t>grün</a:t>
            </a:r>
            <a:r>
              <a:rPr lang="de-CH" sz="1400" dirty="0"/>
              <a:t>: Freigabe und Archivierung </a:t>
            </a:r>
            <a:br>
              <a:rPr lang="de-CH" dirty="0"/>
            </a:br>
            <a:r>
              <a:rPr lang="de-CH" sz="1000" dirty="0"/>
              <a:t>	</a:t>
            </a:r>
            <a:r>
              <a:rPr lang="de-CH" sz="1000" b="0" dirty="0"/>
              <a:t>(erfordert Schreibrechte auf Archiv-Verzeichnissen)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6C72601D-BB99-486E-923E-EB04A2B80248}"/>
              </a:ext>
            </a:extLst>
          </p:cNvPr>
          <p:cNvSpPr/>
          <p:nvPr/>
        </p:nvSpPr>
        <p:spPr>
          <a:xfrm>
            <a:off x="1166444" y="3933607"/>
            <a:ext cx="7238999" cy="6682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DvsSapLink2</a:t>
            </a:r>
          </a:p>
        </p:txBody>
      </p:sp>
      <p:sp>
        <p:nvSpPr>
          <p:cNvPr id="6" name="Flussdiagramm: Magnetplattenspeicher 5">
            <a:extLst>
              <a:ext uri="{FF2B5EF4-FFF2-40B4-BE49-F238E27FC236}">
                <a16:creationId xmlns:a16="http://schemas.microsoft.com/office/drawing/2014/main" id="{8504ED95-4301-4422-9050-50ADDE4DAEEE}"/>
              </a:ext>
            </a:extLst>
          </p:cNvPr>
          <p:cNvSpPr/>
          <p:nvPr/>
        </p:nvSpPr>
        <p:spPr>
          <a:xfrm>
            <a:off x="1166445" y="2451276"/>
            <a:ext cx="861880" cy="11547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</a:rPr>
              <a:t>Vorgaben</a:t>
            </a:r>
          </a:p>
          <a:p>
            <a:pPr marL="144000" indent="-144000">
              <a:buFontTx/>
              <a:buChar char="-"/>
            </a:pPr>
            <a:r>
              <a:rPr lang="de-CH" sz="1100" dirty="0">
                <a:solidFill>
                  <a:schemeClr val="tx1"/>
                </a:solidFill>
              </a:rPr>
              <a:t>User</a:t>
            </a:r>
          </a:p>
          <a:p>
            <a:pPr marL="144000" indent="-144000">
              <a:buFontTx/>
              <a:buChar char="-"/>
            </a:pPr>
            <a:r>
              <a:rPr lang="de-CH" sz="1100" dirty="0">
                <a:solidFill>
                  <a:schemeClr val="tx1"/>
                </a:solidFill>
              </a:rPr>
              <a:t>Labor</a:t>
            </a:r>
          </a:p>
          <a:p>
            <a:pPr marL="144000" indent="-144000">
              <a:buFontTx/>
              <a:buChar char="-"/>
            </a:pPr>
            <a:r>
              <a:rPr lang="de-CH" sz="1100" dirty="0">
                <a:solidFill>
                  <a:schemeClr val="tx1"/>
                </a:solidFill>
              </a:rPr>
              <a:t>Status</a:t>
            </a:r>
          </a:p>
          <a:p>
            <a:pPr marL="144000" indent="-144000">
              <a:buFontTx/>
              <a:buChar char="-"/>
            </a:pPr>
            <a:r>
              <a:rPr lang="de-CH" sz="1100" dirty="0">
                <a:solidFill>
                  <a:schemeClr val="tx1"/>
                </a:solidFill>
              </a:rPr>
              <a:t>Pfade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DA5780AA-7692-4FDD-A0B2-A09EE4691CB8}"/>
              </a:ext>
            </a:extLst>
          </p:cNvPr>
          <p:cNvSpPr/>
          <p:nvPr/>
        </p:nvSpPr>
        <p:spPr>
          <a:xfrm>
            <a:off x="1288317" y="4883832"/>
            <a:ext cx="740013" cy="8858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log</a:t>
            </a:r>
            <a:r>
              <a:rPr lang="de-CH" sz="11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de-CH" sz="1100" dirty="0">
              <a:solidFill>
                <a:schemeClr val="tx1"/>
              </a:solidFill>
            </a:endParaRP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Archiv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.log</a:t>
            </a:r>
          </a:p>
        </p:txBody>
      </p:sp>
      <p:sp>
        <p:nvSpPr>
          <p:cNvPr id="8" name="Flussdiagramm: Magnetplattenspeicher 7">
            <a:extLst>
              <a:ext uri="{FF2B5EF4-FFF2-40B4-BE49-F238E27FC236}">
                <a16:creationId xmlns:a16="http://schemas.microsoft.com/office/drawing/2014/main" id="{DED136FE-E599-468B-9B33-B72A795D0AF4}"/>
              </a:ext>
            </a:extLst>
          </p:cNvPr>
          <p:cNvSpPr/>
          <p:nvPr/>
        </p:nvSpPr>
        <p:spPr>
          <a:xfrm>
            <a:off x="2315605" y="4883831"/>
            <a:ext cx="740013" cy="8858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SAP Transfer</a:t>
            </a: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Archiv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.dat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E0D9C9F5-1799-4876-8B74-61C61EBB449C}"/>
              </a:ext>
            </a:extLst>
          </p:cNvPr>
          <p:cNvSpPr/>
          <p:nvPr/>
        </p:nvSpPr>
        <p:spPr>
          <a:xfrm>
            <a:off x="3004399" y="5063814"/>
            <a:ext cx="740013" cy="8858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SAP Transfer </a:t>
            </a:r>
          </a:p>
          <a:p>
            <a:pPr algn="ctr"/>
            <a:endParaRPr lang="de-CH" sz="1100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.</a:t>
            </a:r>
            <a:r>
              <a:rPr lang="de-CH" sz="1100" i="1" dirty="0" err="1">
                <a:solidFill>
                  <a:schemeClr val="tx1"/>
                </a:solidFill>
              </a:rPr>
              <a:t>tra</a:t>
            </a:r>
            <a:endParaRPr lang="de-CH" sz="1100" i="1" dirty="0">
              <a:solidFill>
                <a:schemeClr val="tx1"/>
              </a:solidFill>
            </a:endParaRPr>
          </a:p>
        </p:txBody>
      </p:sp>
      <p:sp>
        <p:nvSpPr>
          <p:cNvPr id="10" name="Flussdiagramm: Magnetplattenspeicher 9">
            <a:extLst>
              <a:ext uri="{FF2B5EF4-FFF2-40B4-BE49-F238E27FC236}">
                <a16:creationId xmlns:a16="http://schemas.microsoft.com/office/drawing/2014/main" id="{21215DFE-CFA0-4A7C-AB49-0E0AF05D7199}"/>
              </a:ext>
            </a:extLst>
          </p:cNvPr>
          <p:cNvSpPr/>
          <p:nvPr/>
        </p:nvSpPr>
        <p:spPr>
          <a:xfrm>
            <a:off x="6815776" y="4881081"/>
            <a:ext cx="740013" cy="8858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dwg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endParaRPr lang="de-CH" sz="1100" dirty="0">
              <a:solidFill>
                <a:schemeClr val="tx1"/>
              </a:solidFill>
            </a:endParaRP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Archiv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.</a:t>
            </a:r>
            <a:r>
              <a:rPr lang="de-CH" sz="1100" i="1" dirty="0" err="1">
                <a:solidFill>
                  <a:schemeClr val="tx1"/>
                </a:solidFill>
              </a:rPr>
              <a:t>dwg</a:t>
            </a:r>
            <a:endParaRPr lang="de-CH" sz="1100" i="1" dirty="0">
              <a:solidFill>
                <a:schemeClr val="tx1"/>
              </a:solidFill>
            </a:endParaRPr>
          </a:p>
        </p:txBody>
      </p: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8CBF5C4C-429E-40EE-BFC7-2903548C6CDA}"/>
              </a:ext>
            </a:extLst>
          </p:cNvPr>
          <p:cNvSpPr/>
          <p:nvPr/>
        </p:nvSpPr>
        <p:spPr>
          <a:xfrm>
            <a:off x="5966123" y="4881080"/>
            <a:ext cx="740013" cy="8858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txt</a:t>
            </a:r>
            <a:r>
              <a:rPr lang="de-CH" sz="11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de-CH" sz="1100" dirty="0">
              <a:solidFill>
                <a:schemeClr val="tx1"/>
              </a:solidFill>
            </a:endParaRP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Archiv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.</a:t>
            </a:r>
            <a:r>
              <a:rPr lang="de-CH" sz="1100" i="1" dirty="0" err="1">
                <a:solidFill>
                  <a:schemeClr val="tx1"/>
                </a:solidFill>
              </a:rPr>
              <a:t>txt</a:t>
            </a:r>
            <a:endParaRPr lang="de-CH" sz="1100" i="1" dirty="0">
              <a:solidFill>
                <a:schemeClr val="tx1"/>
              </a:solidFill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0632DA74-8C0D-4607-9D1A-13C8193B44D7}"/>
              </a:ext>
            </a:extLst>
          </p:cNvPr>
          <p:cNvSpPr/>
          <p:nvPr/>
        </p:nvSpPr>
        <p:spPr>
          <a:xfrm>
            <a:off x="7665429" y="4883833"/>
            <a:ext cx="740013" cy="8858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tif</a:t>
            </a:r>
            <a:r>
              <a:rPr lang="de-CH" sz="1100" b="1" dirty="0">
                <a:solidFill>
                  <a:schemeClr val="tx1"/>
                </a:solidFill>
              </a:rPr>
              <a:t>  / </a:t>
            </a:r>
            <a:r>
              <a:rPr lang="de-CH" sz="1100" b="1" dirty="0" err="1">
                <a:solidFill>
                  <a:schemeClr val="tx1"/>
                </a:solidFill>
              </a:rPr>
              <a:t>pdf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b="1" dirty="0">
                <a:solidFill>
                  <a:schemeClr val="tx1"/>
                </a:solidFill>
              </a:rPr>
              <a:t>Gen.</a:t>
            </a:r>
          </a:p>
          <a:p>
            <a:pPr algn="ctr"/>
            <a:endParaRPr lang="de-CH" sz="1100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.</a:t>
            </a:r>
            <a:r>
              <a:rPr lang="de-CH" sz="1100" i="1" dirty="0" err="1">
                <a:solidFill>
                  <a:schemeClr val="tx1"/>
                </a:solidFill>
              </a:rPr>
              <a:t>dwg</a:t>
            </a:r>
            <a:endParaRPr lang="de-CH" sz="1100" i="1" dirty="0">
              <a:solidFill>
                <a:schemeClr val="tx1"/>
              </a:solidFill>
            </a:endParaRPr>
          </a:p>
        </p:txBody>
      </p:sp>
      <p:sp>
        <p:nvSpPr>
          <p:cNvPr id="14" name="Rechteck: eine Ecke abgeschnitten 13">
            <a:extLst>
              <a:ext uri="{FF2B5EF4-FFF2-40B4-BE49-F238E27FC236}">
                <a16:creationId xmlns:a16="http://schemas.microsoft.com/office/drawing/2014/main" id="{8FDBFDF1-3CDF-4482-9B9A-EBA6F290A466}"/>
              </a:ext>
            </a:extLst>
          </p:cNvPr>
          <p:cNvSpPr/>
          <p:nvPr/>
        </p:nvSpPr>
        <p:spPr>
          <a:xfrm>
            <a:off x="6048719" y="2989678"/>
            <a:ext cx="533400" cy="6213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i="1" dirty="0">
                <a:solidFill>
                  <a:schemeClr val="tx1"/>
                </a:solidFill>
              </a:rPr>
              <a:t>.</a:t>
            </a:r>
            <a:r>
              <a:rPr lang="de-CH" sz="1200" i="1" dirty="0" err="1">
                <a:solidFill>
                  <a:schemeClr val="tx1"/>
                </a:solidFill>
              </a:rPr>
              <a:t>txt</a:t>
            </a:r>
            <a:endParaRPr lang="de-CH" sz="1200" i="1" dirty="0">
              <a:solidFill>
                <a:schemeClr val="tx1"/>
              </a:solidFill>
            </a:endParaRP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5072678C-B8F7-493F-8CD9-4040E22BF1DF}"/>
              </a:ext>
            </a:extLst>
          </p:cNvPr>
          <p:cNvSpPr/>
          <p:nvPr/>
        </p:nvSpPr>
        <p:spPr>
          <a:xfrm>
            <a:off x="7768735" y="2989678"/>
            <a:ext cx="533400" cy="6213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i="1" dirty="0">
                <a:solidFill>
                  <a:schemeClr val="tx1"/>
                </a:solidFill>
              </a:rPr>
              <a:t>.</a:t>
            </a:r>
            <a:r>
              <a:rPr lang="de-CH" sz="1200" i="1" dirty="0" err="1">
                <a:solidFill>
                  <a:schemeClr val="tx1"/>
                </a:solidFill>
              </a:rPr>
              <a:t>bak</a:t>
            </a:r>
            <a:endParaRPr lang="de-CH" sz="1200" i="1" dirty="0">
              <a:solidFill>
                <a:schemeClr val="tx1"/>
              </a:solidFill>
            </a:endParaRP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FA5AE5DA-49B6-462B-8E9A-DFA7AA9F77ED}"/>
              </a:ext>
            </a:extLst>
          </p:cNvPr>
          <p:cNvSpPr/>
          <p:nvPr/>
        </p:nvSpPr>
        <p:spPr>
          <a:xfrm>
            <a:off x="6919082" y="2989678"/>
            <a:ext cx="533400" cy="621324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i="1" dirty="0">
                <a:solidFill>
                  <a:schemeClr val="tx1"/>
                </a:solidFill>
              </a:rPr>
              <a:t>.</a:t>
            </a:r>
            <a:r>
              <a:rPr lang="de-CH" sz="1200" i="1" dirty="0" err="1">
                <a:solidFill>
                  <a:schemeClr val="tx1"/>
                </a:solidFill>
              </a:rPr>
              <a:t>dwg</a:t>
            </a:r>
            <a:endParaRPr lang="de-CH" sz="1200" i="1" dirty="0">
              <a:solidFill>
                <a:schemeClr val="tx1"/>
              </a:solidFill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812A756-2825-4253-A0A6-6BE56E9821BA}"/>
              </a:ext>
            </a:extLst>
          </p:cNvPr>
          <p:cNvGrpSpPr/>
          <p:nvPr/>
        </p:nvGrpSpPr>
        <p:grpSpPr>
          <a:xfrm>
            <a:off x="2274530" y="2775068"/>
            <a:ext cx="1745953" cy="1134704"/>
            <a:chOff x="2502405" y="2780136"/>
            <a:chExt cx="1745953" cy="1134704"/>
          </a:xfrm>
        </p:grpSpPr>
        <p:sp>
          <p:nvSpPr>
            <p:cNvPr id="13" name="Pfeil: nach unten 12">
              <a:extLst>
                <a:ext uri="{FF2B5EF4-FFF2-40B4-BE49-F238E27FC236}">
                  <a16:creationId xmlns:a16="http://schemas.microsoft.com/office/drawing/2014/main" id="{2DA26553-9E2F-4244-9280-7B695704C1DD}"/>
                </a:ext>
              </a:extLst>
            </p:cNvPr>
            <p:cNvSpPr/>
            <p:nvPr/>
          </p:nvSpPr>
          <p:spPr>
            <a:xfrm>
              <a:off x="2502405" y="2833571"/>
              <a:ext cx="240454" cy="1081269"/>
            </a:xfrm>
            <a:prstGeom prst="downArrow">
              <a:avLst>
                <a:gd name="adj1" fmla="val 50000"/>
                <a:gd name="adj2" fmla="val 69881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530669F-8E04-41E1-8666-91CBFBB5761D}"/>
                </a:ext>
              </a:extLst>
            </p:cNvPr>
            <p:cNvSpPr txBox="1"/>
            <p:nvPr/>
          </p:nvSpPr>
          <p:spPr>
            <a:xfrm>
              <a:off x="2640864" y="2780136"/>
              <a:ext cx="160749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/>
                <a:t>User-Eingabe:</a:t>
              </a:r>
            </a:p>
            <a:p>
              <a:r>
                <a:rPr lang="de-CH" sz="1100" dirty="0"/>
                <a:t>Filename</a:t>
              </a:r>
            </a:p>
            <a:p>
              <a:r>
                <a:rPr lang="de-CH" sz="1100" b="1" dirty="0"/>
                <a:t>Aufgabe: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CH" sz="1100" dirty="0"/>
                <a:t>anlegen SAP DR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CH" sz="1100" dirty="0"/>
                <a:t>Archivieren anstossen</a:t>
              </a:r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C377D12-6BC6-4D64-A7D9-8E4655E71DE5}"/>
              </a:ext>
            </a:extLst>
          </p:cNvPr>
          <p:cNvCxnSpPr>
            <a:cxnSpLocks/>
          </p:cNvCxnSpPr>
          <p:nvPr/>
        </p:nvCxnSpPr>
        <p:spPr>
          <a:xfrm>
            <a:off x="1556616" y="3606029"/>
            <a:ext cx="1" cy="3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6E9ADF6-9CF4-437C-8077-8F54FF6E1800}"/>
              </a:ext>
            </a:extLst>
          </p:cNvPr>
          <p:cNvCxnSpPr>
            <a:cxnSpLocks/>
          </p:cNvCxnSpPr>
          <p:nvPr/>
        </p:nvCxnSpPr>
        <p:spPr>
          <a:xfrm>
            <a:off x="6205221" y="3623376"/>
            <a:ext cx="10258" cy="32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EE21A9A1-A56D-4C19-BC3F-12EC77CCDBB3}"/>
              </a:ext>
            </a:extLst>
          </p:cNvPr>
          <p:cNvSpPr/>
          <p:nvPr/>
        </p:nvSpPr>
        <p:spPr>
          <a:xfrm>
            <a:off x="6315419" y="3623376"/>
            <a:ext cx="108000" cy="1342500"/>
          </a:xfrm>
          <a:prstGeom prst="downArrow">
            <a:avLst>
              <a:gd name="adj1" fmla="val 50000"/>
              <a:gd name="adj2" fmla="val 13462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Pfeil: nach unten 25">
            <a:extLst>
              <a:ext uri="{FF2B5EF4-FFF2-40B4-BE49-F238E27FC236}">
                <a16:creationId xmlns:a16="http://schemas.microsoft.com/office/drawing/2014/main" id="{4D5611A6-93EA-430A-AC79-239FC29801F0}"/>
              </a:ext>
            </a:extLst>
          </p:cNvPr>
          <p:cNvSpPr/>
          <p:nvPr/>
        </p:nvSpPr>
        <p:spPr>
          <a:xfrm rot="19910291">
            <a:off x="7605039" y="3547732"/>
            <a:ext cx="108000" cy="1568642"/>
          </a:xfrm>
          <a:prstGeom prst="downArrow">
            <a:avLst>
              <a:gd name="adj1" fmla="val 50000"/>
              <a:gd name="adj2" fmla="val 13462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Kreuz 26">
            <a:extLst>
              <a:ext uri="{FF2B5EF4-FFF2-40B4-BE49-F238E27FC236}">
                <a16:creationId xmlns:a16="http://schemas.microsoft.com/office/drawing/2014/main" id="{AEAC3985-FC4A-4D74-915E-9E0421035AC3}"/>
              </a:ext>
            </a:extLst>
          </p:cNvPr>
          <p:cNvSpPr/>
          <p:nvPr/>
        </p:nvSpPr>
        <p:spPr>
          <a:xfrm rot="2471724">
            <a:off x="7894769" y="3453480"/>
            <a:ext cx="289727" cy="282010"/>
          </a:xfrm>
          <a:prstGeom prst="plus">
            <a:avLst>
              <a:gd name="adj" fmla="val 394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F124590D-406C-44C8-BB47-ED7EF5E1F13B}"/>
              </a:ext>
            </a:extLst>
          </p:cNvPr>
          <p:cNvSpPr/>
          <p:nvPr/>
        </p:nvSpPr>
        <p:spPr>
          <a:xfrm>
            <a:off x="7075096" y="3624163"/>
            <a:ext cx="108000" cy="1341713"/>
          </a:xfrm>
          <a:prstGeom prst="downArrow">
            <a:avLst>
              <a:gd name="adj1" fmla="val 50000"/>
              <a:gd name="adj2" fmla="val 13462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86BAA04-7743-4DDB-948A-E88C3464D98D}"/>
              </a:ext>
            </a:extLst>
          </p:cNvPr>
          <p:cNvCxnSpPr>
            <a:cxnSpLocks/>
          </p:cNvCxnSpPr>
          <p:nvPr/>
        </p:nvCxnSpPr>
        <p:spPr>
          <a:xfrm flipV="1">
            <a:off x="1699840" y="4595613"/>
            <a:ext cx="0" cy="455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16D914-92B6-4BA3-9907-C6C019441AEB}"/>
              </a:ext>
            </a:extLst>
          </p:cNvPr>
          <p:cNvCxnSpPr/>
          <p:nvPr/>
        </p:nvCxnSpPr>
        <p:spPr>
          <a:xfrm>
            <a:off x="1478568" y="4599083"/>
            <a:ext cx="0" cy="45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EA7E4511-EFDA-44BE-975E-D3FA99FC30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6093" y="4542844"/>
            <a:ext cx="624893" cy="619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591D4C4-2313-48E2-8147-66BA7830EED4}"/>
              </a:ext>
            </a:extLst>
          </p:cNvPr>
          <p:cNvCxnSpPr/>
          <p:nvPr/>
        </p:nvCxnSpPr>
        <p:spPr>
          <a:xfrm>
            <a:off x="1818538" y="4605293"/>
            <a:ext cx="0" cy="45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EA01CF7-8FC8-49CE-B71F-EE56F4ABA0D4}"/>
              </a:ext>
            </a:extLst>
          </p:cNvPr>
          <p:cNvCxnSpPr/>
          <p:nvPr/>
        </p:nvCxnSpPr>
        <p:spPr>
          <a:xfrm>
            <a:off x="1678694" y="3602048"/>
            <a:ext cx="2" cy="32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Flussdiagramm: Magnetplattenspeicher 55">
            <a:extLst>
              <a:ext uri="{FF2B5EF4-FFF2-40B4-BE49-F238E27FC236}">
                <a16:creationId xmlns:a16="http://schemas.microsoft.com/office/drawing/2014/main" id="{8DAF6995-00C2-4EC8-9C94-77100EC24359}"/>
              </a:ext>
            </a:extLst>
          </p:cNvPr>
          <p:cNvSpPr/>
          <p:nvPr/>
        </p:nvSpPr>
        <p:spPr>
          <a:xfrm>
            <a:off x="4574386" y="4886795"/>
            <a:ext cx="740013" cy="88585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pend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(zu </a:t>
            </a:r>
            <a:r>
              <a:rPr lang="de-CH" sz="1100" dirty="0" err="1">
                <a:solidFill>
                  <a:schemeClr val="tx1"/>
                </a:solidFill>
              </a:rPr>
              <a:t>arch</a:t>
            </a:r>
            <a:r>
              <a:rPr lang="de-CH" sz="1100" dirty="0">
                <a:solidFill>
                  <a:schemeClr val="tx1"/>
                </a:solidFill>
              </a:rPr>
              <a:t>.) </a:t>
            </a:r>
          </a:p>
          <a:p>
            <a:pPr algn="ctr"/>
            <a:endParaRPr lang="de-CH" sz="1100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.</a:t>
            </a:r>
            <a:r>
              <a:rPr lang="de-CH" sz="1100" i="1" dirty="0" err="1">
                <a:solidFill>
                  <a:schemeClr val="tx1"/>
                </a:solidFill>
              </a:rPr>
              <a:t>txt</a:t>
            </a:r>
            <a:endParaRPr lang="de-CH" sz="1100" i="1" dirty="0">
              <a:solidFill>
                <a:schemeClr val="tx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9B7E22D-C53C-4A08-B178-560997B50C0F}"/>
              </a:ext>
            </a:extLst>
          </p:cNvPr>
          <p:cNvCxnSpPr>
            <a:cxnSpLocks/>
          </p:cNvCxnSpPr>
          <p:nvPr/>
        </p:nvCxnSpPr>
        <p:spPr>
          <a:xfrm flipV="1">
            <a:off x="5016679" y="4593535"/>
            <a:ext cx="0" cy="455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Flussdiagramm: Zentralspeicher 58">
            <a:extLst>
              <a:ext uri="{FF2B5EF4-FFF2-40B4-BE49-F238E27FC236}">
                <a16:creationId xmlns:a16="http://schemas.microsoft.com/office/drawing/2014/main" id="{AAB847E3-5C0B-4A99-8C13-BEB48B2CCCFC}"/>
              </a:ext>
            </a:extLst>
          </p:cNvPr>
          <p:cNvSpPr/>
          <p:nvPr/>
        </p:nvSpPr>
        <p:spPr>
          <a:xfrm>
            <a:off x="3954629" y="4828701"/>
            <a:ext cx="717569" cy="434947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Beiblatt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0CE298B-2726-4E1B-9260-7780A6B74293}"/>
              </a:ext>
            </a:extLst>
          </p:cNvPr>
          <p:cNvCxnSpPr>
            <a:cxnSpLocks/>
          </p:cNvCxnSpPr>
          <p:nvPr/>
        </p:nvCxnSpPr>
        <p:spPr>
          <a:xfrm>
            <a:off x="4559483" y="4593535"/>
            <a:ext cx="0" cy="284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9A36237-BA23-4F17-975E-5438E1BEBC30}"/>
              </a:ext>
            </a:extLst>
          </p:cNvPr>
          <p:cNvCxnSpPr/>
          <p:nvPr/>
        </p:nvCxnSpPr>
        <p:spPr>
          <a:xfrm>
            <a:off x="4897307" y="4600050"/>
            <a:ext cx="0" cy="45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D60FE12-EF61-4964-87D6-DD72E1E80985}"/>
              </a:ext>
            </a:extLst>
          </p:cNvPr>
          <p:cNvGrpSpPr/>
          <p:nvPr/>
        </p:nvGrpSpPr>
        <p:grpSpPr>
          <a:xfrm>
            <a:off x="4791546" y="2791112"/>
            <a:ext cx="1211907" cy="1149097"/>
            <a:chOff x="4226518" y="2777579"/>
            <a:chExt cx="1211907" cy="1149097"/>
          </a:xfrm>
        </p:grpSpPr>
        <p:sp>
          <p:nvSpPr>
            <p:cNvPr id="48" name="Pfeil: nach unten 47">
              <a:extLst>
                <a:ext uri="{FF2B5EF4-FFF2-40B4-BE49-F238E27FC236}">
                  <a16:creationId xmlns:a16="http://schemas.microsoft.com/office/drawing/2014/main" id="{E9C98204-1780-4675-AAAD-274A52B3E635}"/>
                </a:ext>
              </a:extLst>
            </p:cNvPr>
            <p:cNvSpPr/>
            <p:nvPr/>
          </p:nvSpPr>
          <p:spPr>
            <a:xfrm>
              <a:off x="4226518" y="2845407"/>
              <a:ext cx="240454" cy="1081269"/>
            </a:xfrm>
            <a:prstGeom prst="downArrow">
              <a:avLst>
                <a:gd name="adj1" fmla="val 50000"/>
                <a:gd name="adj2" fmla="val 69881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5CA9FC6-CEF8-414D-B001-C2D3E4BDA907}"/>
                </a:ext>
              </a:extLst>
            </p:cNvPr>
            <p:cNvSpPr txBox="1"/>
            <p:nvPr/>
          </p:nvSpPr>
          <p:spPr>
            <a:xfrm>
              <a:off x="4386817" y="2777579"/>
              <a:ext cx="105160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/>
                <a:t>User-Eingabe:</a:t>
              </a:r>
            </a:p>
            <a:p>
              <a:r>
                <a:rPr lang="de-CH" sz="1100" dirty="0"/>
                <a:t>Filename</a:t>
              </a:r>
            </a:p>
            <a:p>
              <a:r>
                <a:rPr lang="de-CH" sz="1100" dirty="0"/>
                <a:t>(ab Liste </a:t>
              </a:r>
              <a:r>
                <a:rPr lang="de-CH" sz="1100" dirty="0" err="1"/>
                <a:t>pend</a:t>
              </a:r>
              <a:r>
                <a:rPr lang="de-CH" sz="1100" dirty="0"/>
                <a:t>)</a:t>
              </a:r>
            </a:p>
            <a:p>
              <a:r>
                <a:rPr lang="de-CH" sz="1100" b="1" dirty="0"/>
                <a:t>Aufgabe: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CH" sz="1100" dirty="0"/>
                <a:t>Archivieren</a:t>
              </a:r>
            </a:p>
          </p:txBody>
        </p:sp>
      </p:grp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64F2DF1-8A24-4BCE-ABBE-302831D867A8}"/>
              </a:ext>
            </a:extLst>
          </p:cNvPr>
          <p:cNvCxnSpPr>
            <a:cxnSpLocks/>
          </p:cNvCxnSpPr>
          <p:nvPr/>
        </p:nvCxnSpPr>
        <p:spPr>
          <a:xfrm>
            <a:off x="2628660" y="4609975"/>
            <a:ext cx="0" cy="45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A7A4B430-5128-4DF3-89A4-601124FB81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79047" y="3606891"/>
            <a:ext cx="1895415" cy="633048"/>
          </a:xfrm>
          <a:prstGeom prst="bentConnector3">
            <a:avLst>
              <a:gd name="adj1" fmla="val 99789"/>
            </a:avLst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281F34C5-176A-43C7-8193-D165BD30DCEE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 rot="16200000" flipV="1">
            <a:off x="6750601" y="2554496"/>
            <a:ext cx="12700" cy="870363"/>
          </a:xfrm>
          <a:prstGeom prst="bent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203C5921-A2D4-4817-8DA6-C3EF336241FF}"/>
              </a:ext>
            </a:extLst>
          </p:cNvPr>
          <p:cNvSpPr txBox="1"/>
          <p:nvPr/>
        </p:nvSpPr>
        <p:spPr>
          <a:xfrm>
            <a:off x="6215479" y="2346165"/>
            <a:ext cx="1392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AutoCAD </a:t>
            </a:r>
          </a:p>
          <a:p>
            <a:r>
              <a:rPr lang="de-CH" sz="1100" dirty="0"/>
              <a:t>«Export Attribute»</a:t>
            </a:r>
          </a:p>
        </p:txBody>
      </p:sp>
      <p:sp>
        <p:nvSpPr>
          <p:cNvPr id="49" name="Kreuz 48">
            <a:extLst>
              <a:ext uri="{FF2B5EF4-FFF2-40B4-BE49-F238E27FC236}">
                <a16:creationId xmlns:a16="http://schemas.microsoft.com/office/drawing/2014/main" id="{EB646AEC-9937-4468-9003-8A3CDFBCFD48}"/>
              </a:ext>
            </a:extLst>
          </p:cNvPr>
          <p:cNvSpPr/>
          <p:nvPr/>
        </p:nvSpPr>
        <p:spPr>
          <a:xfrm rot="2471724">
            <a:off x="5058723" y="4848703"/>
            <a:ext cx="168159" cy="161395"/>
          </a:xfrm>
          <a:prstGeom prst="plus">
            <a:avLst>
              <a:gd name="adj" fmla="val 394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F24F72D-2316-4EFC-9BBF-E3E64393B76F}"/>
              </a:ext>
            </a:extLst>
          </p:cNvPr>
          <p:cNvGrpSpPr/>
          <p:nvPr/>
        </p:nvGrpSpPr>
        <p:grpSpPr>
          <a:xfrm>
            <a:off x="7504967" y="5730129"/>
            <a:ext cx="953226" cy="630721"/>
            <a:chOff x="3412211" y="5889879"/>
            <a:chExt cx="595258" cy="630721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58A796D0-8911-4F78-9981-6674BE111329}"/>
                </a:ext>
              </a:extLst>
            </p:cNvPr>
            <p:cNvSpPr txBox="1"/>
            <p:nvPr/>
          </p:nvSpPr>
          <p:spPr>
            <a:xfrm>
              <a:off x="3412211" y="6089713"/>
              <a:ext cx="5952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.</a:t>
              </a:r>
              <a:r>
                <a:rPr lang="de-CH" sz="1100" dirty="0" err="1"/>
                <a:t>tif</a:t>
              </a:r>
              <a:r>
                <a:rPr lang="de-CH" sz="1100" dirty="0"/>
                <a:t> -&gt; Archiv</a:t>
              </a:r>
            </a:p>
            <a:p>
              <a:r>
                <a:rPr lang="de-CH" sz="1100" dirty="0"/>
                <a:t>.</a:t>
              </a:r>
              <a:r>
                <a:rPr lang="de-CH" sz="1100" dirty="0" err="1"/>
                <a:t>pdf</a:t>
              </a:r>
              <a:r>
                <a:rPr lang="de-CH" sz="1100" dirty="0"/>
                <a:t> -&gt; SAP</a:t>
              </a: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62B062D-11CD-4461-85C0-39BECB7E59B5}"/>
                </a:ext>
              </a:extLst>
            </p:cNvPr>
            <p:cNvCxnSpPr>
              <a:cxnSpLocks/>
            </p:cNvCxnSpPr>
            <p:nvPr/>
          </p:nvCxnSpPr>
          <p:spPr>
            <a:xfrm>
              <a:off x="3606510" y="5889879"/>
              <a:ext cx="0" cy="2530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1540902-7CEE-4143-9C58-2890076C26A1}"/>
              </a:ext>
            </a:extLst>
          </p:cNvPr>
          <p:cNvGrpSpPr/>
          <p:nvPr/>
        </p:nvGrpSpPr>
        <p:grpSpPr>
          <a:xfrm>
            <a:off x="3418232" y="5857872"/>
            <a:ext cx="807937" cy="461444"/>
            <a:chOff x="3412212" y="5889879"/>
            <a:chExt cx="807937" cy="461444"/>
          </a:xfrm>
        </p:grpSpPr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B90A8D8-A57F-4981-8EED-A607BF90C2E8}"/>
                </a:ext>
              </a:extLst>
            </p:cNvPr>
            <p:cNvSpPr txBox="1"/>
            <p:nvPr/>
          </p:nvSpPr>
          <p:spPr>
            <a:xfrm>
              <a:off x="3412212" y="6089713"/>
              <a:ext cx="8079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dirty="0"/>
                <a:t>SAP (FTP)</a:t>
              </a:r>
            </a:p>
          </p:txBody>
        </p: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18E4FBEF-A78B-4EDE-AF5A-7E2DF970EA80}"/>
                </a:ext>
              </a:extLst>
            </p:cNvPr>
            <p:cNvCxnSpPr>
              <a:cxnSpLocks/>
            </p:cNvCxnSpPr>
            <p:nvPr/>
          </p:nvCxnSpPr>
          <p:spPr>
            <a:xfrm>
              <a:off x="3606510" y="5889879"/>
              <a:ext cx="0" cy="2530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375D4179-A74E-4232-B8CF-1C3555A55ED1}"/>
              </a:ext>
            </a:extLst>
          </p:cNvPr>
          <p:cNvSpPr/>
          <p:nvPr/>
        </p:nvSpPr>
        <p:spPr>
          <a:xfrm>
            <a:off x="2950839" y="4965876"/>
            <a:ext cx="853299" cy="1077664"/>
          </a:xfrm>
          <a:prstGeom prst="rect">
            <a:avLst/>
          </a:prstGeom>
          <a:noFill/>
          <a:ln>
            <a:prstDash val="sysDot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269138"/>
      </p:ext>
    </p:extLst>
  </p:cSld>
  <p:clrMapOvr>
    <a:masterClrMapping/>
  </p:clrMapOvr>
</p:sld>
</file>

<file path=ppt/theme/theme1.xml><?xml version="1.0" encoding="utf-8"?>
<a:theme xmlns:a="http://schemas.openxmlformats.org/drawingml/2006/main" name="Praeso_Vorlage_BIRR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9696"/>
      </a:accent1>
      <a:accent2>
        <a:srgbClr val="E2001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M_Vorlage Birr Machines.pptx" id="{AA24A20C-7983-42FA-8ABC-AED8F7260893}" vid="{5263819A-07B3-461A-8AD9-54D7E12DE44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98</Words>
  <Application>Microsoft Office PowerPoint</Application>
  <PresentationFormat>Bildschirmpräsentation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Exo 2</vt:lpstr>
      <vt:lpstr>Exo 2 Extra Light</vt:lpstr>
      <vt:lpstr>Exo 2 Light</vt:lpstr>
      <vt:lpstr>Wingdings</vt:lpstr>
      <vt:lpstr>Praeso_Vorlage_BIRR</vt:lpstr>
      <vt:lpstr>DvsSapLink2</vt:lpstr>
      <vt:lpstr>Dateihandling DvsSapLink2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DvsSapLink2</dc:title>
  <dc:creator>Irene Walt | Birr Machines AG</dc:creator>
  <cp:lastModifiedBy>Irene Walt | Birr Machines AG</cp:lastModifiedBy>
  <cp:revision>10</cp:revision>
  <dcterms:created xsi:type="dcterms:W3CDTF">2019-06-19T05:51:58Z</dcterms:created>
  <dcterms:modified xsi:type="dcterms:W3CDTF">2019-06-19T07:05:10Z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