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roadaccidentsanalysis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62235A4-F03F-4A83-85B8-27D8C67E47E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road accidents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857D9B2-09D2-4113-8B6F-7EE8E7973EA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11/27/2024 12:08:23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71D50AC-0763-40F5-A632-1236237715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"/>
            <a:ext cx="12192000" cy="68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2024-11-27T12:08:24Z</dcterms:created>
  <dcterms:modified xsi:type="dcterms:W3CDTF">2024-11-27T12:08:24Z</dcterms:modified>
</cp:coreProperties>
</file>