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31D98-4D92-4E70-B6C6-627317AADAFB}" v="12" dt="2020-04-09T23:43:12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7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5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4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4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56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7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5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44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D248-2C21-409E-A0CC-F8507B7A4726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414C25-E6E4-437C-81E2-05609E13450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8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398F-2F80-490A-8C5C-2AAA32D29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22" y="1586193"/>
            <a:ext cx="5963478" cy="2157549"/>
          </a:xfrm>
        </p:spPr>
        <p:txBody>
          <a:bodyPr>
            <a:normAutofit fontScale="90000"/>
          </a:bodyPr>
          <a:lstStyle/>
          <a:p>
            <a:pPr algn="l"/>
            <a:br>
              <a:rPr lang="en-CA" dirty="0"/>
            </a:br>
            <a:r>
              <a:rPr lang="en-CA" dirty="0"/>
              <a:t>THE PHONEBOOK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D54B-7FF9-49F2-8936-2E65C3A31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522" y="4167811"/>
            <a:ext cx="3352799" cy="1252328"/>
          </a:xfrm>
        </p:spPr>
        <p:txBody>
          <a:bodyPr/>
          <a:lstStyle/>
          <a:p>
            <a:r>
              <a:rPr lang="en-CA" dirty="0"/>
              <a:t>Made By:</a:t>
            </a:r>
          </a:p>
          <a:p>
            <a:r>
              <a:rPr lang="en-CA" dirty="0"/>
              <a:t>Kartik Gill , 991551120</a:t>
            </a: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9156BD70-496E-44A6-9332-7276D8BF4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53" y="956711"/>
            <a:ext cx="5777486" cy="59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3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193-D987-4C1F-95A6-EFCCB21F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Various other things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2C20-C1AB-48E8-858B-928C9B05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  <a:p>
            <a:r>
              <a:rPr lang="en-CA" dirty="0"/>
              <a:t>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D42F9-4528-44EF-8D08-52431E89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8984"/>
            <a:ext cx="2819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7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7F2B-A0E8-4BAD-B096-3E935D5A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 of the Application.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B327BB-1BCB-4B60-A436-7CF60FFC1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892" y="2486025"/>
            <a:ext cx="9720792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6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BCB2-9206-4D27-8DEB-E4F3FAD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A05E25-604D-44BB-AFF6-B9E5421C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C9224-CA2D-49CA-8672-EA2AC3D0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252756"/>
            <a:ext cx="102012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3324-B0FE-42B4-A887-13276C71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72100-C9AE-43A7-A83A-FBEB9B87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93" y="2015732"/>
            <a:ext cx="5112008" cy="38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7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C331-D1B6-430C-865D-C44DB6C6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EB16A-DAFB-4D8C-A5A2-F1B9D501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181225"/>
            <a:ext cx="9167583" cy="31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5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836C-B843-42FE-9B0B-15D5339C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7293B-11ED-430B-B208-FE9E2FE3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016" y="891782"/>
            <a:ext cx="5984534" cy="49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0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3580-53A4-47D8-8B86-AC247494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B668-9F45-47B9-B9F3-A82BDFBF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 Method</a:t>
            </a:r>
          </a:p>
          <a:p>
            <a:r>
              <a:rPr lang="en-CA" dirty="0" err="1"/>
              <a:t>InsertingContact</a:t>
            </a:r>
            <a:endParaRPr lang="en-CA" dirty="0"/>
          </a:p>
          <a:p>
            <a:r>
              <a:rPr lang="en-CA" dirty="0" err="1"/>
              <a:t>retrievingContact</a:t>
            </a:r>
            <a:endParaRPr lang="en-CA" dirty="0"/>
          </a:p>
          <a:p>
            <a:r>
              <a:rPr lang="en-CA" dirty="0" err="1"/>
              <a:t>deletingContact</a:t>
            </a:r>
            <a:endParaRPr lang="en-CA" dirty="0"/>
          </a:p>
          <a:p>
            <a:r>
              <a:rPr lang="en-CA" dirty="0" err="1"/>
              <a:t>printlist</a:t>
            </a:r>
            <a:endParaRPr lang="en-CA" dirty="0"/>
          </a:p>
          <a:p>
            <a:r>
              <a:rPr lang="en-CA" dirty="0" err="1"/>
              <a:t>writeToTextFile</a:t>
            </a:r>
            <a:endParaRPr lang="en-CA" dirty="0"/>
          </a:p>
          <a:p>
            <a:r>
              <a:rPr lang="en-CA" dirty="0" err="1"/>
              <a:t>getfromFromTextFile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ECCE5-D9A9-4C0A-AB2A-D2AE38F9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2426493"/>
            <a:ext cx="5624802" cy="20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0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1DEE-A102-455B-A248-F9239EA5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DE0FC-ED62-427F-A323-AA2ADF92BA48}"/>
              </a:ext>
            </a:extLst>
          </p:cNvPr>
          <p:cNvSpPr txBox="1"/>
          <p:nvPr/>
        </p:nvSpPr>
        <p:spPr>
          <a:xfrm>
            <a:off x="6957391" y="2047460"/>
            <a:ext cx="2922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 first method which opens up after running the application. It includes calling up of all other function, getting user input and act accordingly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201C1E-F40F-4DC7-9ABB-502E02006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3519739" cy="40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3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6CF6-B041-45FC-98D7-577BE231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PrintList</a:t>
            </a:r>
            <a:r>
              <a:rPr lang="en-CA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0905-99BE-43FC-AFA0-6B0070BA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print the contacts which are asked for and displays contacts from the text file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6408B-2626-4D6F-A6D5-DEF64B9F1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48" y="2623749"/>
            <a:ext cx="78771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A32D-7A4F-4F46-AA0F-F934AA9E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GetFromtextfile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94EE-69DA-4B93-AA97-27A5BBAFA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79035" cy="4351338"/>
          </a:xfrm>
        </p:spPr>
        <p:txBody>
          <a:bodyPr/>
          <a:lstStyle/>
          <a:p>
            <a:r>
              <a:rPr lang="en-CA" dirty="0"/>
              <a:t>It helps to read the content from the file, then add it to link list</a:t>
            </a:r>
          </a:p>
          <a:p>
            <a:r>
              <a:rPr lang="en-CA" dirty="0"/>
              <a:t>Also prints up the value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10282-C900-4B83-A306-0CB959D2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182" y="804519"/>
            <a:ext cx="4483582" cy="4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5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F863-7015-44E6-AF4F-A5FAE86E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WriteTotextFile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3C24-D157-4645-9812-E700F5EC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02565" cy="2925279"/>
          </a:xfrm>
        </p:spPr>
        <p:txBody>
          <a:bodyPr/>
          <a:lstStyle/>
          <a:p>
            <a:r>
              <a:rPr lang="en-CA" dirty="0"/>
              <a:t>Only works well, if the user saves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6A7BF-0405-4F86-BA87-A6CA44B5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990627"/>
            <a:ext cx="76390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6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CB64-87D2-47C3-B2B6-E847959E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InsertingContact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53FC-E48A-4879-8878-866D3E6A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20009" cy="3720410"/>
          </a:xfrm>
        </p:spPr>
        <p:txBody>
          <a:bodyPr/>
          <a:lstStyle/>
          <a:p>
            <a:r>
              <a:rPr lang="en-CA" dirty="0"/>
              <a:t>It helps to add a new contact to linked list and structure</a:t>
            </a:r>
          </a:p>
          <a:p>
            <a:r>
              <a:rPr lang="en-CA" dirty="0"/>
              <a:t>Adds </a:t>
            </a:r>
            <a:r>
              <a:rPr lang="en-CA" dirty="0" err="1"/>
              <a:t>everthing</a:t>
            </a:r>
            <a:r>
              <a:rPr lang="en-CA" dirty="0"/>
              <a:t> to the end of the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03EFC-A5AB-492E-8311-513AFB56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496" y="222807"/>
            <a:ext cx="4928593" cy="533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1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6CCA-3337-4231-9866-736199E6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retrievingContact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A685-30DC-49CD-9B81-F96A7F77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23052" cy="4351338"/>
          </a:xfrm>
        </p:spPr>
        <p:txBody>
          <a:bodyPr/>
          <a:lstStyle/>
          <a:p>
            <a:r>
              <a:rPr lang="en-CA" dirty="0"/>
              <a:t>Gives back the contact details after searching it in the linked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77D3-C670-4B95-8E64-42331A49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450" y="2151970"/>
            <a:ext cx="6327970" cy="29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7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871A-52F8-4134-89D3-50064AAA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DeletingContact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D2AD-9833-413B-B8D0-056556F5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3" y="1690687"/>
            <a:ext cx="3366052" cy="3729451"/>
          </a:xfrm>
        </p:spPr>
        <p:txBody>
          <a:bodyPr/>
          <a:lstStyle/>
          <a:p>
            <a:r>
              <a:rPr lang="en-CA" dirty="0"/>
              <a:t>Compare the first name in the file and list</a:t>
            </a:r>
          </a:p>
          <a:p>
            <a:r>
              <a:rPr lang="en-CA" dirty="0"/>
              <a:t>Also helps to set the previous node to set equal to current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DBF01-A16A-4E71-AB59-00B38063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392676"/>
            <a:ext cx="4804659" cy="54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607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170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 THE PHONEBOOK APPLICATION</vt:lpstr>
      <vt:lpstr>Methods Used</vt:lpstr>
      <vt:lpstr>Main Method</vt:lpstr>
      <vt:lpstr>PrintList method</vt:lpstr>
      <vt:lpstr>GetFromtextfile</vt:lpstr>
      <vt:lpstr>WriteTotextFile</vt:lpstr>
      <vt:lpstr>InsertingContact</vt:lpstr>
      <vt:lpstr>retrievingContact</vt:lpstr>
      <vt:lpstr>DeletingContact</vt:lpstr>
      <vt:lpstr>Various other things used:</vt:lpstr>
      <vt:lpstr>Output of the Application.</vt:lpstr>
      <vt:lpstr>Output: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PHONEBOOK APPLICATION</dc:title>
  <dc:creator>Kartik Gill</dc:creator>
  <cp:lastModifiedBy>Kartik Gill</cp:lastModifiedBy>
  <cp:revision>5</cp:revision>
  <dcterms:created xsi:type="dcterms:W3CDTF">2020-04-09T01:56:47Z</dcterms:created>
  <dcterms:modified xsi:type="dcterms:W3CDTF">2020-04-09T23:44:23Z</dcterms:modified>
</cp:coreProperties>
</file>