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BA44-E261-4356-B24A-FA1919947196}" type="datetimeFigureOut">
              <a:rPr lang="fr-FR" smtClean="0"/>
              <a:t>15/11/2014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699A-4DBF-4AF9-8461-F74833667A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BA44-E261-4356-B24A-FA1919947196}" type="datetimeFigureOut">
              <a:rPr lang="fr-FR" smtClean="0"/>
              <a:t>15/11/2014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699A-4DBF-4AF9-8461-F74833667A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BA44-E261-4356-B24A-FA1919947196}" type="datetimeFigureOut">
              <a:rPr lang="fr-FR" smtClean="0"/>
              <a:t>15/11/2014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699A-4DBF-4AF9-8461-F74833667A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BA44-E261-4356-B24A-FA1919947196}" type="datetimeFigureOut">
              <a:rPr lang="fr-FR" smtClean="0"/>
              <a:t>15/11/2014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699A-4DBF-4AF9-8461-F74833667A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BA44-E261-4356-B24A-FA1919947196}" type="datetimeFigureOut">
              <a:rPr lang="fr-FR" smtClean="0"/>
              <a:t>15/11/2014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699A-4DBF-4AF9-8461-F74833667A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BA44-E261-4356-B24A-FA1919947196}" type="datetimeFigureOut">
              <a:rPr lang="fr-FR" smtClean="0"/>
              <a:t>15/11/2014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699A-4DBF-4AF9-8461-F74833667A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BA44-E261-4356-B24A-FA1919947196}" type="datetimeFigureOut">
              <a:rPr lang="fr-FR" smtClean="0"/>
              <a:t>15/11/2014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699A-4DBF-4AF9-8461-F74833667A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BA44-E261-4356-B24A-FA1919947196}" type="datetimeFigureOut">
              <a:rPr lang="fr-FR" smtClean="0"/>
              <a:t>15/11/2014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699A-4DBF-4AF9-8461-F74833667A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BA44-E261-4356-B24A-FA1919947196}" type="datetimeFigureOut">
              <a:rPr lang="fr-FR" smtClean="0"/>
              <a:t>15/11/2014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699A-4DBF-4AF9-8461-F74833667A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BA44-E261-4356-B24A-FA1919947196}" type="datetimeFigureOut">
              <a:rPr lang="fr-FR" smtClean="0"/>
              <a:t>15/11/2014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699A-4DBF-4AF9-8461-F74833667A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BA44-E261-4356-B24A-FA1919947196}" type="datetimeFigureOut">
              <a:rPr lang="fr-FR" smtClean="0"/>
              <a:t>15/11/2014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699A-4DBF-4AF9-8461-F74833667A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6BA44-E261-4356-B24A-FA1919947196}" type="datetimeFigureOut">
              <a:rPr lang="fr-FR" smtClean="0"/>
              <a:t>15/11/2014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E699A-4DBF-4AF9-8461-F74833667A3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11560" y="213285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Comment faire pour faire passer une annonce à l’église ?</a:t>
            </a:r>
            <a:endParaRPr lang="fr-FR" sz="1200" dirty="0"/>
          </a:p>
        </p:txBody>
      </p:sp>
      <p:sp>
        <p:nvSpPr>
          <p:cNvPr id="6" name="Flèche droite 5"/>
          <p:cNvSpPr/>
          <p:nvPr/>
        </p:nvSpPr>
        <p:spPr>
          <a:xfrm>
            <a:off x="1979712" y="1628800"/>
            <a:ext cx="158417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Je soumet mon annonce</a:t>
            </a:r>
            <a:endParaRPr lang="fr-FR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772816"/>
            <a:ext cx="16287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rganigramme : Multidocument 7"/>
          <p:cNvSpPr/>
          <p:nvPr/>
        </p:nvSpPr>
        <p:spPr>
          <a:xfrm>
            <a:off x="4067944" y="3573016"/>
            <a:ext cx="792088" cy="792088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bas 8"/>
          <p:cNvSpPr/>
          <p:nvPr/>
        </p:nvSpPr>
        <p:spPr>
          <a:xfrm>
            <a:off x="4211960" y="2420888"/>
            <a:ext cx="576064" cy="10801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932040" y="2276872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 c’est une information, elle est jointe la semaine suivante.</a:t>
            </a:r>
          </a:p>
          <a:p>
            <a:endParaRPr lang="fr-FR" sz="1200" dirty="0"/>
          </a:p>
          <a:p>
            <a:r>
              <a:rPr lang="fr-FR" sz="1200" dirty="0" smtClean="0"/>
              <a:t>Si c’est un évènement elle est jointe  la semaine précédent l’évènement.</a:t>
            </a:r>
            <a:endParaRPr lang="fr-FR" sz="1200" dirty="0"/>
          </a:p>
        </p:txBody>
      </p:sp>
      <p:sp>
        <p:nvSpPr>
          <p:cNvPr id="12" name="Flèche gauche 11"/>
          <p:cNvSpPr/>
          <p:nvPr/>
        </p:nvSpPr>
        <p:spPr>
          <a:xfrm>
            <a:off x="2339752" y="3501008"/>
            <a:ext cx="1512168" cy="72008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Le mail est envoyé à l’église</a:t>
            </a:r>
            <a:endParaRPr lang="fr-FR" sz="1100" dirty="0"/>
          </a:p>
        </p:txBody>
      </p:sp>
      <p:pic>
        <p:nvPicPr>
          <p:cNvPr id="13" name="Image 12" descr="logo-sans-tex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3645024"/>
            <a:ext cx="525727" cy="525727"/>
          </a:xfrm>
          <a:prstGeom prst="rect">
            <a:avLst/>
          </a:prstGeom>
        </p:spPr>
      </p:pic>
      <p:pic>
        <p:nvPicPr>
          <p:cNvPr id="1030" name="Picture 6" descr="http://p5.storage.canalblog.com/58/88/995480/91460410_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124744"/>
            <a:ext cx="1244402" cy="12444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44</Words>
  <Application>Microsoft Office PowerPoint</Application>
  <PresentationFormat>Affichage à l'écran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LOGICA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Gilles PILLOUD</dc:creator>
  <cp:lastModifiedBy>Gilles PILLOUD</cp:lastModifiedBy>
  <cp:revision>2</cp:revision>
  <dcterms:created xsi:type="dcterms:W3CDTF">2014-11-15T11:18:35Z</dcterms:created>
  <dcterms:modified xsi:type="dcterms:W3CDTF">2014-11-15T12:55:41Z</dcterms:modified>
</cp:coreProperties>
</file>